
<file path=[Content_Types].xml><?xml version="1.0" encoding="utf-8"?>
<Types xmlns="http://schemas.openxmlformats.org/package/2006/content-types">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Lst>
  <p:notesMasterIdLst>
    <p:notesMasterId r:id="rId189"/>
  </p:notesMasterIdLst>
  <p:handoutMasterIdLst>
    <p:handoutMasterId r:id="rId190"/>
  </p:handoutMasterIdLst>
  <p:sldIdLst>
    <p:sldId id="259" r:id="rId2"/>
    <p:sldId id="260" r:id="rId3"/>
    <p:sldId id="261" r:id="rId4"/>
    <p:sldId id="262" r:id="rId5"/>
    <p:sldId id="263" r:id="rId6"/>
    <p:sldId id="264" r:id="rId7"/>
    <p:sldId id="479"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95" r:id="rId29"/>
    <p:sldId id="296" r:id="rId30"/>
    <p:sldId id="480" r:id="rId31"/>
    <p:sldId id="481" r:id="rId32"/>
    <p:sldId id="482" r:id="rId33"/>
    <p:sldId id="483" r:id="rId34"/>
    <p:sldId id="484" r:id="rId35"/>
    <p:sldId id="485" r:id="rId36"/>
    <p:sldId id="297" r:id="rId37"/>
    <p:sldId id="298" r:id="rId38"/>
    <p:sldId id="299" r:id="rId39"/>
    <p:sldId id="300" r:id="rId40"/>
    <p:sldId id="301" r:id="rId41"/>
    <p:sldId id="302" r:id="rId42"/>
    <p:sldId id="303" r:id="rId43"/>
    <p:sldId id="304" r:id="rId44"/>
    <p:sldId id="305" r:id="rId45"/>
    <p:sldId id="306" r:id="rId46"/>
    <p:sldId id="307" r:id="rId47"/>
    <p:sldId id="462" r:id="rId48"/>
    <p:sldId id="463" r:id="rId49"/>
    <p:sldId id="476"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4" r:id="rId75"/>
    <p:sldId id="454" r:id="rId76"/>
    <p:sldId id="335"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9" r:id="rId127"/>
    <p:sldId id="390" r:id="rId128"/>
    <p:sldId id="391" r:id="rId129"/>
    <p:sldId id="392" r:id="rId130"/>
    <p:sldId id="393" r:id="rId131"/>
    <p:sldId id="394" r:id="rId132"/>
    <p:sldId id="395" r:id="rId133"/>
    <p:sldId id="396" r:id="rId134"/>
    <p:sldId id="397" r:id="rId135"/>
    <p:sldId id="398" r:id="rId136"/>
    <p:sldId id="399"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 id="419" r:id="rId156"/>
    <p:sldId id="420" r:id="rId157"/>
    <p:sldId id="421" r:id="rId158"/>
    <p:sldId id="422" r:id="rId159"/>
    <p:sldId id="423" r:id="rId160"/>
    <p:sldId id="464" r:id="rId161"/>
    <p:sldId id="465" r:id="rId162"/>
    <p:sldId id="424" r:id="rId163"/>
    <p:sldId id="425" r:id="rId164"/>
    <p:sldId id="426" r:id="rId165"/>
    <p:sldId id="429"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6" r:id="rId188"/>
  </p:sldIdLst>
  <p:sldSz cx="9144000" cy="6858000" type="screen4x3"/>
  <p:notesSz cx="6858000" cy="9144000"/>
  <p:embeddedFontLst>
    <p:embeddedFont>
      <p:font typeface="Wingdings 2" pitchFamily="18" charset="2"/>
      <p:regular r:id="rId191"/>
    </p:embeddedFont>
    <p:embeddedFont>
      <p:font typeface="굴림" charset="-127"/>
      <p:regular r:id="rId192"/>
    </p:embeddedFont>
    <p:embeddedFont>
      <p:font typeface="-윤체L" charset="-127"/>
      <p:regular r:id="rId193"/>
    </p:embeddedFont>
    <p:embeddedFont>
      <p:font typeface="华文细黑" pitchFamily="2" charset="-122"/>
      <p:regular r:id="rId194"/>
    </p:embeddedFont>
    <p:embeddedFont>
      <p:font typeface="华文彩云" pitchFamily="2" charset="-122"/>
      <p:regular r:id="rId195"/>
    </p:embeddedFont>
    <p:embeddedFont>
      <p:font typeface="黑体" charset="-122"/>
      <p:regular r:id="rId196"/>
    </p:embeddedFont>
  </p:embeddedFontLst>
  <p:defaultTextStyle>
    <a:defPPr>
      <a:defRPr lang="ko-KR"/>
    </a:defPPr>
    <a:lvl1pPr algn="ctr" rtl="0" eaLnBrk="0" fontAlgn="base" hangingPunct="0">
      <a:spcBef>
        <a:spcPct val="0"/>
      </a:spcBef>
      <a:spcAft>
        <a:spcPct val="0"/>
      </a:spcAft>
      <a:defRPr kern="1200">
        <a:solidFill>
          <a:schemeClr val="tx1"/>
        </a:solidFill>
        <a:latin typeface="Arial" charset="0"/>
        <a:ea typeface="굴림" pitchFamily="34" charset="-127"/>
        <a:cs typeface="+mn-cs"/>
      </a:defRPr>
    </a:lvl1pPr>
    <a:lvl2pPr marL="457200" algn="ctr" rtl="0" eaLnBrk="0" fontAlgn="base" hangingPunct="0">
      <a:spcBef>
        <a:spcPct val="0"/>
      </a:spcBef>
      <a:spcAft>
        <a:spcPct val="0"/>
      </a:spcAft>
      <a:defRPr kern="1200">
        <a:solidFill>
          <a:schemeClr val="tx1"/>
        </a:solidFill>
        <a:latin typeface="Arial" charset="0"/>
        <a:ea typeface="굴림" pitchFamily="34" charset="-127"/>
        <a:cs typeface="+mn-cs"/>
      </a:defRPr>
    </a:lvl2pPr>
    <a:lvl3pPr marL="914400" algn="ctr" rtl="0" eaLnBrk="0" fontAlgn="base" hangingPunct="0">
      <a:spcBef>
        <a:spcPct val="0"/>
      </a:spcBef>
      <a:spcAft>
        <a:spcPct val="0"/>
      </a:spcAft>
      <a:defRPr kern="1200">
        <a:solidFill>
          <a:schemeClr val="tx1"/>
        </a:solidFill>
        <a:latin typeface="Arial" charset="0"/>
        <a:ea typeface="굴림" pitchFamily="34" charset="-127"/>
        <a:cs typeface="+mn-cs"/>
      </a:defRPr>
    </a:lvl3pPr>
    <a:lvl4pPr marL="1371600" algn="ctr" rtl="0" eaLnBrk="0" fontAlgn="base" hangingPunct="0">
      <a:spcBef>
        <a:spcPct val="0"/>
      </a:spcBef>
      <a:spcAft>
        <a:spcPct val="0"/>
      </a:spcAft>
      <a:defRPr kern="1200">
        <a:solidFill>
          <a:schemeClr val="tx1"/>
        </a:solidFill>
        <a:latin typeface="Arial" charset="0"/>
        <a:ea typeface="굴림" pitchFamily="34" charset="-127"/>
        <a:cs typeface="+mn-cs"/>
      </a:defRPr>
    </a:lvl4pPr>
    <a:lvl5pPr marL="1828800" algn="ctr" rtl="0" eaLnBrk="0" fontAlgn="base" hangingPunct="0">
      <a:spcBef>
        <a:spcPct val="0"/>
      </a:spcBef>
      <a:spcAft>
        <a:spcPct val="0"/>
      </a:spcAft>
      <a:defRPr kern="1200">
        <a:solidFill>
          <a:schemeClr val="tx1"/>
        </a:solidFill>
        <a:latin typeface="Arial" charset="0"/>
        <a:ea typeface="굴림" pitchFamily="34" charset="-127"/>
        <a:cs typeface="+mn-cs"/>
      </a:defRPr>
    </a:lvl5pPr>
    <a:lvl6pPr marL="2286000" algn="l" defTabSz="914400" rtl="0" eaLnBrk="1" latinLnBrk="0" hangingPunct="1">
      <a:defRPr kern="1200">
        <a:solidFill>
          <a:schemeClr val="tx1"/>
        </a:solidFill>
        <a:latin typeface="Arial" charset="0"/>
        <a:ea typeface="굴림" pitchFamily="34" charset="-127"/>
        <a:cs typeface="+mn-cs"/>
      </a:defRPr>
    </a:lvl6pPr>
    <a:lvl7pPr marL="2743200" algn="l" defTabSz="914400" rtl="0" eaLnBrk="1" latinLnBrk="0" hangingPunct="1">
      <a:defRPr kern="1200">
        <a:solidFill>
          <a:schemeClr val="tx1"/>
        </a:solidFill>
        <a:latin typeface="Arial" charset="0"/>
        <a:ea typeface="굴림" pitchFamily="34" charset="-127"/>
        <a:cs typeface="+mn-cs"/>
      </a:defRPr>
    </a:lvl7pPr>
    <a:lvl8pPr marL="3200400" algn="l" defTabSz="914400" rtl="0" eaLnBrk="1" latinLnBrk="0" hangingPunct="1">
      <a:defRPr kern="1200">
        <a:solidFill>
          <a:schemeClr val="tx1"/>
        </a:solidFill>
        <a:latin typeface="Arial" charset="0"/>
        <a:ea typeface="굴림" pitchFamily="34" charset="-127"/>
        <a:cs typeface="+mn-cs"/>
      </a:defRPr>
    </a:lvl8pPr>
    <a:lvl9pPr marL="3657600" algn="l" defTabSz="914400" rtl="0" eaLnBrk="1" latinLnBrk="0" hangingPunct="1">
      <a:defRPr kern="1200">
        <a:solidFill>
          <a:schemeClr val="tx1"/>
        </a:solidFill>
        <a:latin typeface="Arial" charset="0"/>
        <a:ea typeface="굴림" pitchFamily="34"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0C3EAE"/>
    <a:srgbClr val="FF3300"/>
    <a:srgbClr val="FFFF00"/>
    <a:srgbClr val="FF0000"/>
    <a:srgbClr val="002B80"/>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4" autoAdjust="0"/>
    <p:restoredTop sz="87342" autoAdjust="0"/>
  </p:normalViewPr>
  <p:slideViewPr>
    <p:cSldViewPr>
      <p:cViewPr>
        <p:scale>
          <a:sx n="75" d="100"/>
          <a:sy n="75" d="100"/>
        </p:scale>
        <p:origin x="-1332"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6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fntdata"/><Relationship Id="rId196" Type="http://schemas.openxmlformats.org/officeDocument/2006/relationships/font" Target="fonts/font6.fntdata"/><Relationship Id="rId20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2.fntdata"/><Relationship Id="rId197"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72" Type="http://schemas.openxmlformats.org/officeDocument/2006/relationships/slide" Target="slides/slide171.xml"/><Relationship Id="rId193"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4.fntdata"/><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5.fntdata"/><Relationship Id="rId190"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emf"/><Relationship Id="rId1" Type="http://schemas.openxmlformats.org/officeDocument/2006/relationships/image" Target="../media/image51.wmf"/><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513.emf"/><Relationship Id="rId13" Type="http://schemas.openxmlformats.org/officeDocument/2006/relationships/image" Target="../media/image518.emf"/><Relationship Id="rId3" Type="http://schemas.openxmlformats.org/officeDocument/2006/relationships/image" Target="../media/image61.wmf"/><Relationship Id="rId7" Type="http://schemas.openxmlformats.org/officeDocument/2006/relationships/image" Target="../media/image451.wmf"/><Relationship Id="rId12" Type="http://schemas.openxmlformats.org/officeDocument/2006/relationships/image" Target="../media/image517.emf"/><Relationship Id="rId2" Type="http://schemas.openxmlformats.org/officeDocument/2006/relationships/image" Target="../media/image60.wmf"/><Relationship Id="rId1" Type="http://schemas.openxmlformats.org/officeDocument/2006/relationships/image" Target="../media/image512.wmf"/><Relationship Id="rId6" Type="http://schemas.openxmlformats.org/officeDocument/2006/relationships/image" Target="../media/image450.wmf"/><Relationship Id="rId11" Type="http://schemas.openxmlformats.org/officeDocument/2006/relationships/image" Target="../media/image516.wmf"/><Relationship Id="rId5" Type="http://schemas.openxmlformats.org/officeDocument/2006/relationships/image" Target="../media/image19.wmf"/><Relationship Id="rId10" Type="http://schemas.openxmlformats.org/officeDocument/2006/relationships/image" Target="../media/image515.wmf"/><Relationship Id="rId4" Type="http://schemas.openxmlformats.org/officeDocument/2006/relationships/image" Target="../media/image62.wmf"/><Relationship Id="rId9" Type="http://schemas.openxmlformats.org/officeDocument/2006/relationships/image" Target="../media/image514.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502.wmf"/><Relationship Id="rId13" Type="http://schemas.openxmlformats.org/officeDocument/2006/relationships/image" Target="../media/image523.emf"/><Relationship Id="rId3" Type="http://schemas.openxmlformats.org/officeDocument/2006/relationships/image" Target="../media/image519.wmf"/><Relationship Id="rId7" Type="http://schemas.openxmlformats.org/officeDocument/2006/relationships/image" Target="../media/image522.emf"/><Relationship Id="rId12" Type="http://schemas.openxmlformats.org/officeDocument/2006/relationships/image" Target="../media/image506.wmf"/><Relationship Id="rId2" Type="http://schemas.openxmlformats.org/officeDocument/2006/relationships/image" Target="../media/image225.wmf"/><Relationship Id="rId1" Type="http://schemas.openxmlformats.org/officeDocument/2006/relationships/image" Target="../media/image262.wmf"/><Relationship Id="rId6" Type="http://schemas.openxmlformats.org/officeDocument/2006/relationships/image" Target="../media/image521.wmf"/><Relationship Id="rId11" Type="http://schemas.openxmlformats.org/officeDocument/2006/relationships/image" Target="../media/image505.wmf"/><Relationship Id="rId5" Type="http://schemas.openxmlformats.org/officeDocument/2006/relationships/image" Target="../media/image520.wmf"/><Relationship Id="rId15" Type="http://schemas.openxmlformats.org/officeDocument/2006/relationships/image" Target="../media/image525.wmf"/><Relationship Id="rId10" Type="http://schemas.openxmlformats.org/officeDocument/2006/relationships/image" Target="../media/image504.wmf"/><Relationship Id="rId4" Type="http://schemas.openxmlformats.org/officeDocument/2006/relationships/image" Target="../media/image427.wmf"/><Relationship Id="rId9" Type="http://schemas.openxmlformats.org/officeDocument/2006/relationships/image" Target="../media/image503.wmf"/><Relationship Id="rId14" Type="http://schemas.openxmlformats.org/officeDocument/2006/relationships/image" Target="../media/image524.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jpeg"/><Relationship Id="rId1" Type="http://schemas.openxmlformats.org/officeDocument/2006/relationships/image" Target="../media/image526.wmf"/><Relationship Id="rId5" Type="http://schemas.openxmlformats.org/officeDocument/2006/relationships/image" Target="../media/image530.wmf"/><Relationship Id="rId4" Type="http://schemas.openxmlformats.org/officeDocument/2006/relationships/image" Target="../media/image529.w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533.wmf"/><Relationship Id="rId2" Type="http://schemas.openxmlformats.org/officeDocument/2006/relationships/image" Target="../media/image532.wmf"/><Relationship Id="rId1" Type="http://schemas.openxmlformats.org/officeDocument/2006/relationships/image" Target="../media/image531.wmf"/><Relationship Id="rId5" Type="http://schemas.openxmlformats.org/officeDocument/2006/relationships/image" Target="../media/image535.wmf"/><Relationship Id="rId4" Type="http://schemas.openxmlformats.org/officeDocument/2006/relationships/image" Target="../media/image534.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38.wmf"/><Relationship Id="rId2" Type="http://schemas.openxmlformats.org/officeDocument/2006/relationships/image" Target="../media/image537.wmf"/><Relationship Id="rId1" Type="http://schemas.openxmlformats.org/officeDocument/2006/relationships/image" Target="../media/image536.wmf"/><Relationship Id="rId4" Type="http://schemas.openxmlformats.org/officeDocument/2006/relationships/image" Target="../media/image539.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40.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544.wmf"/><Relationship Id="rId7" Type="http://schemas.openxmlformats.org/officeDocument/2006/relationships/image" Target="../media/image548.wmf"/><Relationship Id="rId2" Type="http://schemas.openxmlformats.org/officeDocument/2006/relationships/image" Target="../media/image543.wmf"/><Relationship Id="rId1" Type="http://schemas.openxmlformats.org/officeDocument/2006/relationships/image" Target="../media/image542.wmf"/><Relationship Id="rId6" Type="http://schemas.openxmlformats.org/officeDocument/2006/relationships/image" Target="../media/image547.wmf"/><Relationship Id="rId5" Type="http://schemas.openxmlformats.org/officeDocument/2006/relationships/image" Target="../media/image546.wmf"/><Relationship Id="rId4" Type="http://schemas.openxmlformats.org/officeDocument/2006/relationships/image" Target="../media/image545.w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551.wmf"/><Relationship Id="rId2" Type="http://schemas.openxmlformats.org/officeDocument/2006/relationships/image" Target="../media/image550.wmf"/><Relationship Id="rId1" Type="http://schemas.openxmlformats.org/officeDocument/2006/relationships/image" Target="../media/image549.wmf"/><Relationship Id="rId5" Type="http://schemas.openxmlformats.org/officeDocument/2006/relationships/image" Target="../media/image553.wmf"/><Relationship Id="rId4" Type="http://schemas.openxmlformats.org/officeDocument/2006/relationships/image" Target="../media/image552.wmf"/></Relationships>
</file>

<file path=ppt/drawings/_rels/vmlDrawing108.vml.rels><?xml version="1.0" encoding="UTF-8" standalone="yes"?>
<Relationships xmlns="http://schemas.openxmlformats.org/package/2006/relationships"><Relationship Id="rId2" Type="http://schemas.openxmlformats.org/officeDocument/2006/relationships/image" Target="../media/image555.wmf"/><Relationship Id="rId1" Type="http://schemas.openxmlformats.org/officeDocument/2006/relationships/image" Target="../media/image554.w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559.wmf"/><Relationship Id="rId2" Type="http://schemas.openxmlformats.org/officeDocument/2006/relationships/image" Target="../media/image558.wmf"/><Relationship Id="rId1" Type="http://schemas.openxmlformats.org/officeDocument/2006/relationships/image" Target="../media/image557.wmf"/><Relationship Id="rId6" Type="http://schemas.openxmlformats.org/officeDocument/2006/relationships/image" Target="../media/image562.wmf"/><Relationship Id="rId5" Type="http://schemas.openxmlformats.org/officeDocument/2006/relationships/image" Target="../media/image561.wmf"/><Relationship Id="rId4" Type="http://schemas.openxmlformats.org/officeDocument/2006/relationships/image" Target="../media/image560.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9.wmf"/><Relationship Id="rId7" Type="http://schemas.openxmlformats.org/officeDocument/2006/relationships/image" Target="../media/image1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10" Type="http://schemas.openxmlformats.org/officeDocument/2006/relationships/image" Target="../media/image65.wmf"/><Relationship Id="rId4" Type="http://schemas.openxmlformats.org/officeDocument/2006/relationships/image" Target="../media/image60.wmf"/><Relationship Id="rId9" Type="http://schemas.openxmlformats.org/officeDocument/2006/relationships/image" Target="../media/image64.w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564.wmf"/><Relationship Id="rId1" Type="http://schemas.openxmlformats.org/officeDocument/2006/relationships/image" Target="../media/image563.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568.wmf"/><Relationship Id="rId2" Type="http://schemas.openxmlformats.org/officeDocument/2006/relationships/image" Target="../media/image567.wmf"/><Relationship Id="rId1" Type="http://schemas.openxmlformats.org/officeDocument/2006/relationships/image" Target="../media/image566.wmf"/><Relationship Id="rId5" Type="http://schemas.openxmlformats.org/officeDocument/2006/relationships/image" Target="../media/image570.wmf"/><Relationship Id="rId4" Type="http://schemas.openxmlformats.org/officeDocument/2006/relationships/image" Target="../media/image569.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573.wmf"/><Relationship Id="rId2" Type="http://schemas.openxmlformats.org/officeDocument/2006/relationships/image" Target="../media/image572.wmf"/><Relationship Id="rId1" Type="http://schemas.openxmlformats.org/officeDocument/2006/relationships/image" Target="../media/image571.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3.wmf"/><Relationship Id="rId1" Type="http://schemas.openxmlformats.org/officeDocument/2006/relationships/image" Target="../media/image574.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578.wmf"/><Relationship Id="rId7" Type="http://schemas.openxmlformats.org/officeDocument/2006/relationships/image" Target="../media/image582.wmf"/><Relationship Id="rId2" Type="http://schemas.openxmlformats.org/officeDocument/2006/relationships/image" Target="../media/image577.wmf"/><Relationship Id="rId1" Type="http://schemas.openxmlformats.org/officeDocument/2006/relationships/image" Target="../media/image576.wmf"/><Relationship Id="rId6" Type="http://schemas.openxmlformats.org/officeDocument/2006/relationships/image" Target="../media/image581.wmf"/><Relationship Id="rId5" Type="http://schemas.openxmlformats.org/officeDocument/2006/relationships/image" Target="../media/image580.wmf"/><Relationship Id="rId4" Type="http://schemas.openxmlformats.org/officeDocument/2006/relationships/image" Target="../media/image579.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585.wmf"/><Relationship Id="rId7" Type="http://schemas.openxmlformats.org/officeDocument/2006/relationships/image" Target="../media/image589.wmf"/><Relationship Id="rId2" Type="http://schemas.openxmlformats.org/officeDocument/2006/relationships/image" Target="../media/image584.wmf"/><Relationship Id="rId1" Type="http://schemas.openxmlformats.org/officeDocument/2006/relationships/image" Target="../media/image583.wmf"/><Relationship Id="rId6" Type="http://schemas.openxmlformats.org/officeDocument/2006/relationships/image" Target="../media/image588.wmf"/><Relationship Id="rId5" Type="http://schemas.openxmlformats.org/officeDocument/2006/relationships/image" Target="../media/image587.wmf"/><Relationship Id="rId4" Type="http://schemas.openxmlformats.org/officeDocument/2006/relationships/image" Target="../media/image586.wmf"/></Relationships>
</file>

<file path=ppt/drawings/_rels/vmlDrawing116.vml.rels><?xml version="1.0" encoding="UTF-8" standalone="yes"?>
<Relationships xmlns="http://schemas.openxmlformats.org/package/2006/relationships"><Relationship Id="rId2" Type="http://schemas.openxmlformats.org/officeDocument/2006/relationships/image" Target="../media/image591.wmf"/><Relationship Id="rId1" Type="http://schemas.openxmlformats.org/officeDocument/2006/relationships/image" Target="../media/image590.wmf"/></Relationships>
</file>

<file path=ppt/drawings/_rels/vmlDrawing117.vml.rels><?xml version="1.0" encoding="UTF-8" standalone="yes"?>
<Relationships xmlns="http://schemas.openxmlformats.org/package/2006/relationships"><Relationship Id="rId3" Type="http://schemas.openxmlformats.org/officeDocument/2006/relationships/image" Target="../media/image595.wmf"/><Relationship Id="rId2" Type="http://schemas.openxmlformats.org/officeDocument/2006/relationships/image" Target="../media/image594.wmf"/><Relationship Id="rId1" Type="http://schemas.openxmlformats.org/officeDocument/2006/relationships/image" Target="../media/image593.wmf"/><Relationship Id="rId5" Type="http://schemas.openxmlformats.org/officeDocument/2006/relationships/image" Target="../media/image597.wmf"/><Relationship Id="rId4" Type="http://schemas.openxmlformats.org/officeDocument/2006/relationships/image" Target="../media/image596.w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image" Target="../media/image598.wmf"/><Relationship Id="rId7" Type="http://schemas.openxmlformats.org/officeDocument/2006/relationships/image" Target="../media/image431.wmf"/><Relationship Id="rId12" Type="http://schemas.openxmlformats.org/officeDocument/2006/relationships/image" Target="../media/image601.wmf"/><Relationship Id="rId2" Type="http://schemas.openxmlformats.org/officeDocument/2006/relationships/image" Target="../media/image122.wmf"/><Relationship Id="rId1" Type="http://schemas.openxmlformats.org/officeDocument/2006/relationships/image" Target="../media/image262.wmf"/><Relationship Id="rId6" Type="http://schemas.openxmlformats.org/officeDocument/2006/relationships/image" Target="../media/image225.wmf"/><Relationship Id="rId11" Type="http://schemas.openxmlformats.org/officeDocument/2006/relationships/image" Target="../media/image600.wmf"/><Relationship Id="rId5" Type="http://schemas.openxmlformats.org/officeDocument/2006/relationships/image" Target="../media/image599.wmf"/><Relationship Id="rId10" Type="http://schemas.openxmlformats.org/officeDocument/2006/relationships/image" Target="../media/image439.wmf"/><Relationship Id="rId4" Type="http://schemas.openxmlformats.org/officeDocument/2006/relationships/image" Target="../media/image229.wmf"/><Relationship Id="rId9" Type="http://schemas.openxmlformats.org/officeDocument/2006/relationships/image" Target="../media/image438.wmf"/></Relationships>
</file>

<file path=ppt/drawings/_rels/vmlDrawing119.vml.rels><?xml version="1.0" encoding="UTF-8" standalone="yes"?>
<Relationships xmlns="http://schemas.openxmlformats.org/package/2006/relationships"><Relationship Id="rId8" Type="http://schemas.openxmlformats.org/officeDocument/2006/relationships/image" Target="../media/image431.wmf"/><Relationship Id="rId3" Type="http://schemas.openxmlformats.org/officeDocument/2006/relationships/image" Target="../media/image424.wmf"/><Relationship Id="rId7" Type="http://schemas.openxmlformats.org/officeDocument/2006/relationships/image" Target="../media/image225.wmf"/><Relationship Id="rId12" Type="http://schemas.openxmlformats.org/officeDocument/2006/relationships/image" Target="../media/image434.wmf"/><Relationship Id="rId2" Type="http://schemas.openxmlformats.org/officeDocument/2006/relationships/image" Target="../media/image122.wmf"/><Relationship Id="rId1" Type="http://schemas.openxmlformats.org/officeDocument/2006/relationships/image" Target="../media/image262.wmf"/><Relationship Id="rId6" Type="http://schemas.openxmlformats.org/officeDocument/2006/relationships/image" Target="../media/image425.wmf"/><Relationship Id="rId11" Type="http://schemas.openxmlformats.org/officeDocument/2006/relationships/image" Target="../media/image433.wmf"/><Relationship Id="rId5" Type="http://schemas.openxmlformats.org/officeDocument/2006/relationships/image" Target="../media/image389.wmf"/><Relationship Id="rId10" Type="http://schemas.openxmlformats.org/officeDocument/2006/relationships/image" Target="../media/image427.wmf"/><Relationship Id="rId4" Type="http://schemas.openxmlformats.org/officeDocument/2006/relationships/image" Target="../media/image123.wmf"/><Relationship Id="rId9" Type="http://schemas.openxmlformats.org/officeDocument/2006/relationships/image" Target="../media/image43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68.wmf"/><Relationship Id="rId7" Type="http://schemas.openxmlformats.org/officeDocument/2006/relationships/image" Target="../media/image70.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61.wmf"/><Relationship Id="rId11" Type="http://schemas.openxmlformats.org/officeDocument/2006/relationships/image" Target="../media/image71.wmf"/><Relationship Id="rId5" Type="http://schemas.openxmlformats.org/officeDocument/2006/relationships/image" Target="../media/image60.wmf"/><Relationship Id="rId10" Type="http://schemas.openxmlformats.org/officeDocument/2006/relationships/image" Target="../media/image64.wmf"/><Relationship Id="rId4" Type="http://schemas.openxmlformats.org/officeDocument/2006/relationships/image" Target="../media/image69.wmf"/><Relationship Id="rId9" Type="http://schemas.openxmlformats.org/officeDocument/2006/relationships/image" Target="../media/image63.wmf"/></Relationships>
</file>

<file path=ppt/drawings/_rels/vmlDrawing120.vml.rels><?xml version="1.0" encoding="UTF-8" standalone="yes"?>
<Relationships xmlns="http://schemas.openxmlformats.org/package/2006/relationships"><Relationship Id="rId2" Type="http://schemas.openxmlformats.org/officeDocument/2006/relationships/image" Target="../media/image603.wmf"/><Relationship Id="rId1" Type="http://schemas.openxmlformats.org/officeDocument/2006/relationships/image" Target="../media/image602.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605.wmf"/><Relationship Id="rId1" Type="http://schemas.openxmlformats.org/officeDocument/2006/relationships/image" Target="../media/image604.wmf"/></Relationships>
</file>

<file path=ppt/drawings/_rels/vmlDrawing122.vml.rels><?xml version="1.0" encoding="UTF-8" standalone="yes"?>
<Relationships xmlns="http://schemas.openxmlformats.org/package/2006/relationships"><Relationship Id="rId2" Type="http://schemas.openxmlformats.org/officeDocument/2006/relationships/image" Target="../media/image607.wmf"/><Relationship Id="rId1" Type="http://schemas.openxmlformats.org/officeDocument/2006/relationships/image" Target="../media/image606.wmf"/></Relationships>
</file>

<file path=ppt/drawings/_rels/vmlDrawing123.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614.wmf"/><Relationship Id="rId3" Type="http://schemas.openxmlformats.org/officeDocument/2006/relationships/image" Target="../media/image262.wmf"/><Relationship Id="rId7" Type="http://schemas.openxmlformats.org/officeDocument/2006/relationships/image" Target="../media/image609.wmf"/><Relationship Id="rId12" Type="http://schemas.openxmlformats.org/officeDocument/2006/relationships/image" Target="../media/image613.wmf"/><Relationship Id="rId2" Type="http://schemas.openxmlformats.org/officeDocument/2006/relationships/image" Target="../media/image225.wmf"/><Relationship Id="rId1" Type="http://schemas.openxmlformats.org/officeDocument/2006/relationships/image" Target="../media/image608.wmf"/><Relationship Id="rId6" Type="http://schemas.openxmlformats.org/officeDocument/2006/relationships/image" Target="../media/image122.wmf"/><Relationship Id="rId11" Type="http://schemas.openxmlformats.org/officeDocument/2006/relationships/image" Target="../media/image612.wmf"/><Relationship Id="rId5" Type="http://schemas.openxmlformats.org/officeDocument/2006/relationships/image" Target="../media/image229.wmf"/><Relationship Id="rId15" Type="http://schemas.openxmlformats.org/officeDocument/2006/relationships/image" Target="../media/image615.wmf"/><Relationship Id="rId10" Type="http://schemas.openxmlformats.org/officeDocument/2006/relationships/image" Target="../media/image611.wmf"/><Relationship Id="rId4" Type="http://schemas.openxmlformats.org/officeDocument/2006/relationships/image" Target="../media/image438.wmf"/><Relationship Id="rId9" Type="http://schemas.openxmlformats.org/officeDocument/2006/relationships/image" Target="../media/image610.wmf"/><Relationship Id="rId14" Type="http://schemas.openxmlformats.org/officeDocument/2006/relationships/image" Target="../media/image131.wmf"/></Relationships>
</file>

<file path=ppt/drawings/_rels/vmlDrawing124.v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image" Target="../media/image131.wmf"/><Relationship Id="rId3" Type="http://schemas.openxmlformats.org/officeDocument/2006/relationships/image" Target="../media/image122.wmf"/><Relationship Id="rId7" Type="http://schemas.openxmlformats.org/officeDocument/2006/relationships/image" Target="../media/image610.wmf"/><Relationship Id="rId12" Type="http://schemas.openxmlformats.org/officeDocument/2006/relationships/image" Target="../media/image614.wmf"/><Relationship Id="rId2" Type="http://schemas.openxmlformats.org/officeDocument/2006/relationships/image" Target="../media/image262.wmf"/><Relationship Id="rId16" Type="http://schemas.openxmlformats.org/officeDocument/2006/relationships/image" Target="../media/image618.wmf"/><Relationship Id="rId1" Type="http://schemas.openxmlformats.org/officeDocument/2006/relationships/image" Target="../media/image616.wmf"/><Relationship Id="rId6" Type="http://schemas.openxmlformats.org/officeDocument/2006/relationships/image" Target="../media/image121.wmf"/><Relationship Id="rId11" Type="http://schemas.openxmlformats.org/officeDocument/2006/relationships/image" Target="../media/image613.wmf"/><Relationship Id="rId5" Type="http://schemas.openxmlformats.org/officeDocument/2006/relationships/image" Target="../media/image229.wmf"/><Relationship Id="rId15" Type="http://schemas.openxmlformats.org/officeDocument/2006/relationships/image" Target="../media/image617.wmf"/><Relationship Id="rId10" Type="http://schemas.openxmlformats.org/officeDocument/2006/relationships/image" Target="../media/image162.wmf"/><Relationship Id="rId4" Type="http://schemas.openxmlformats.org/officeDocument/2006/relationships/image" Target="../media/image609.wmf"/><Relationship Id="rId9" Type="http://schemas.openxmlformats.org/officeDocument/2006/relationships/image" Target="../media/image299.wmf"/><Relationship Id="rId14" Type="http://schemas.openxmlformats.org/officeDocument/2006/relationships/image" Target="../media/image615.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image" Target="../media/image620.wmf"/><Relationship Id="rId1" Type="http://schemas.openxmlformats.org/officeDocument/2006/relationships/image" Target="../media/image619.wmf"/></Relationships>
</file>

<file path=ppt/drawings/_rels/vmlDrawing126.v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image" Target="../media/image262.wmf"/><Relationship Id="rId18" Type="http://schemas.openxmlformats.org/officeDocument/2006/relationships/image" Target="../media/image395.wmf"/><Relationship Id="rId3" Type="http://schemas.openxmlformats.org/officeDocument/2006/relationships/image" Target="../media/image389.wmf"/><Relationship Id="rId7" Type="http://schemas.openxmlformats.org/officeDocument/2006/relationships/image" Target="../media/image391.wmf"/><Relationship Id="rId12" Type="http://schemas.openxmlformats.org/officeDocument/2006/relationships/image" Target="../media/image622.wmf"/><Relationship Id="rId17" Type="http://schemas.openxmlformats.org/officeDocument/2006/relationships/image" Target="../media/image623.wmf"/><Relationship Id="rId2" Type="http://schemas.openxmlformats.org/officeDocument/2006/relationships/image" Target="../media/image123.wmf"/><Relationship Id="rId16" Type="http://schemas.openxmlformats.org/officeDocument/2006/relationships/image" Target="../media/image264.wmf"/><Relationship Id="rId1" Type="http://schemas.openxmlformats.org/officeDocument/2006/relationships/image" Target="../media/image19.wmf"/><Relationship Id="rId6" Type="http://schemas.openxmlformats.org/officeDocument/2006/relationships/image" Target="../media/image390.wmf"/><Relationship Id="rId11" Type="http://schemas.openxmlformats.org/officeDocument/2006/relationships/image" Target="../media/image229.wmf"/><Relationship Id="rId5" Type="http://schemas.openxmlformats.org/officeDocument/2006/relationships/image" Target="../media/image366.wmf"/><Relationship Id="rId15" Type="http://schemas.openxmlformats.org/officeDocument/2006/relationships/image" Target="../media/image263.wmf"/><Relationship Id="rId10" Type="http://schemas.openxmlformats.org/officeDocument/2006/relationships/image" Target="../media/image392.wmf"/><Relationship Id="rId4" Type="http://schemas.openxmlformats.org/officeDocument/2006/relationships/image" Target="../media/image365.wmf"/><Relationship Id="rId9" Type="http://schemas.openxmlformats.org/officeDocument/2006/relationships/image" Target="../media/image122.wmf"/><Relationship Id="rId14" Type="http://schemas.openxmlformats.org/officeDocument/2006/relationships/image" Target="../media/image225.wmf"/></Relationships>
</file>

<file path=ppt/drawings/_rels/vmlDrawing127.v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image" Target="../media/image264.wmf"/><Relationship Id="rId3" Type="http://schemas.openxmlformats.org/officeDocument/2006/relationships/image" Target="../media/image389.wmf"/><Relationship Id="rId7" Type="http://schemas.openxmlformats.org/officeDocument/2006/relationships/image" Target="../media/image391.wmf"/><Relationship Id="rId12" Type="http://schemas.openxmlformats.org/officeDocument/2006/relationships/image" Target="../media/image263.wmf"/><Relationship Id="rId17" Type="http://schemas.openxmlformats.org/officeDocument/2006/relationships/image" Target="../media/image628.wmf"/><Relationship Id="rId2" Type="http://schemas.openxmlformats.org/officeDocument/2006/relationships/image" Target="../media/image123.wmf"/><Relationship Id="rId16" Type="http://schemas.openxmlformats.org/officeDocument/2006/relationships/image" Target="../media/image627.wmf"/><Relationship Id="rId1" Type="http://schemas.openxmlformats.org/officeDocument/2006/relationships/image" Target="../media/image19.wmf"/><Relationship Id="rId6" Type="http://schemas.openxmlformats.org/officeDocument/2006/relationships/image" Target="../media/image390.wmf"/><Relationship Id="rId11" Type="http://schemas.openxmlformats.org/officeDocument/2006/relationships/image" Target="../media/image262.wmf"/><Relationship Id="rId5" Type="http://schemas.openxmlformats.org/officeDocument/2006/relationships/image" Target="../media/image366.wmf"/><Relationship Id="rId15" Type="http://schemas.openxmlformats.org/officeDocument/2006/relationships/image" Target="../media/image626.wmf"/><Relationship Id="rId10" Type="http://schemas.openxmlformats.org/officeDocument/2006/relationships/image" Target="../media/image624.wmf"/><Relationship Id="rId4" Type="http://schemas.openxmlformats.org/officeDocument/2006/relationships/image" Target="../media/image365.wmf"/><Relationship Id="rId9" Type="http://schemas.openxmlformats.org/officeDocument/2006/relationships/image" Target="../media/image225.wmf"/><Relationship Id="rId14" Type="http://schemas.openxmlformats.org/officeDocument/2006/relationships/image" Target="../media/image625.wmf"/></Relationships>
</file>

<file path=ppt/drawings/_rels/vmlDrawing128.vml.rels><?xml version="1.0" encoding="UTF-8" standalone="yes"?>
<Relationships xmlns="http://schemas.openxmlformats.org/package/2006/relationships"><Relationship Id="rId2" Type="http://schemas.openxmlformats.org/officeDocument/2006/relationships/image" Target="../media/image630.wmf"/><Relationship Id="rId1" Type="http://schemas.openxmlformats.org/officeDocument/2006/relationships/image" Target="../media/image629.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633.wmf"/><Relationship Id="rId2" Type="http://schemas.openxmlformats.org/officeDocument/2006/relationships/image" Target="../media/image632.wmf"/><Relationship Id="rId1" Type="http://schemas.openxmlformats.org/officeDocument/2006/relationships/image" Target="../media/image631.wmf"/><Relationship Id="rId5" Type="http://schemas.openxmlformats.org/officeDocument/2006/relationships/image" Target="../media/image635.emf"/><Relationship Id="rId4" Type="http://schemas.openxmlformats.org/officeDocument/2006/relationships/image" Target="../media/image63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638.wmf"/><Relationship Id="rId2" Type="http://schemas.openxmlformats.org/officeDocument/2006/relationships/image" Target="../media/image637.wmf"/><Relationship Id="rId1" Type="http://schemas.openxmlformats.org/officeDocument/2006/relationships/image" Target="../media/image636.wmf"/><Relationship Id="rId4" Type="http://schemas.openxmlformats.org/officeDocument/2006/relationships/image" Target="../media/image639.wmf"/></Relationships>
</file>

<file path=ppt/drawings/_rels/vmlDrawing131.vml.rels><?xml version="1.0" encoding="UTF-8" standalone="yes"?>
<Relationships xmlns="http://schemas.openxmlformats.org/package/2006/relationships"><Relationship Id="rId8" Type="http://schemas.openxmlformats.org/officeDocument/2006/relationships/image" Target="../media/image389.wmf"/><Relationship Id="rId13" Type="http://schemas.openxmlformats.org/officeDocument/2006/relationships/image" Target="../media/image645.wmf"/><Relationship Id="rId18" Type="http://schemas.openxmlformats.org/officeDocument/2006/relationships/image" Target="../media/image648.wmf"/><Relationship Id="rId3" Type="http://schemas.openxmlformats.org/officeDocument/2006/relationships/image" Target="../media/image19.wmf"/><Relationship Id="rId7" Type="http://schemas.openxmlformats.org/officeDocument/2006/relationships/image" Target="../media/image641.wmf"/><Relationship Id="rId12" Type="http://schemas.openxmlformats.org/officeDocument/2006/relationships/image" Target="../media/image644.wmf"/><Relationship Id="rId17" Type="http://schemas.openxmlformats.org/officeDocument/2006/relationships/image" Target="../media/image647.wmf"/><Relationship Id="rId2" Type="http://schemas.openxmlformats.org/officeDocument/2006/relationships/image" Target="../media/image225.wmf"/><Relationship Id="rId16" Type="http://schemas.openxmlformats.org/officeDocument/2006/relationships/image" Target="../media/image34.wmf"/><Relationship Id="rId1" Type="http://schemas.openxmlformats.org/officeDocument/2006/relationships/image" Target="../media/image438.wmf"/><Relationship Id="rId6" Type="http://schemas.openxmlformats.org/officeDocument/2006/relationships/image" Target="../media/image640.wmf"/><Relationship Id="rId11" Type="http://schemas.openxmlformats.org/officeDocument/2006/relationships/image" Target="../media/image643.wmf"/><Relationship Id="rId5" Type="http://schemas.openxmlformats.org/officeDocument/2006/relationships/image" Target="../media/image370.wmf"/><Relationship Id="rId15" Type="http://schemas.openxmlformats.org/officeDocument/2006/relationships/image" Target="../media/image25.wmf"/><Relationship Id="rId10" Type="http://schemas.openxmlformats.org/officeDocument/2006/relationships/image" Target="../media/image642.wmf"/><Relationship Id="rId4" Type="http://schemas.openxmlformats.org/officeDocument/2006/relationships/image" Target="../media/image468.wmf"/><Relationship Id="rId9" Type="http://schemas.openxmlformats.org/officeDocument/2006/relationships/image" Target="../media/image60.wmf"/><Relationship Id="rId14" Type="http://schemas.openxmlformats.org/officeDocument/2006/relationships/image" Target="../media/image646.w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5.wmf"/><Relationship Id="rId3" Type="http://schemas.openxmlformats.org/officeDocument/2006/relationships/image" Target="../media/image651.wmf"/><Relationship Id="rId7" Type="http://schemas.openxmlformats.org/officeDocument/2006/relationships/image" Target="../media/image370.wmf"/><Relationship Id="rId12" Type="http://schemas.openxmlformats.org/officeDocument/2006/relationships/image" Target="../media/image657.wmf"/><Relationship Id="rId2" Type="http://schemas.openxmlformats.org/officeDocument/2006/relationships/image" Target="../media/image650.emf"/><Relationship Id="rId1" Type="http://schemas.openxmlformats.org/officeDocument/2006/relationships/image" Target="../media/image649.emf"/><Relationship Id="rId6" Type="http://schemas.openxmlformats.org/officeDocument/2006/relationships/image" Target="../media/image654.wmf"/><Relationship Id="rId11" Type="http://schemas.openxmlformats.org/officeDocument/2006/relationships/image" Target="../media/image656.wmf"/><Relationship Id="rId5" Type="http://schemas.openxmlformats.org/officeDocument/2006/relationships/image" Target="../media/image653.wmf"/><Relationship Id="rId15" Type="http://schemas.openxmlformats.org/officeDocument/2006/relationships/image" Target="../media/image647.wmf"/><Relationship Id="rId10" Type="http://schemas.openxmlformats.org/officeDocument/2006/relationships/image" Target="../media/image644.wmf"/><Relationship Id="rId4" Type="http://schemas.openxmlformats.org/officeDocument/2006/relationships/image" Target="../media/image652.wmf"/><Relationship Id="rId9" Type="http://schemas.openxmlformats.org/officeDocument/2006/relationships/image" Target="../media/image655.wmf"/><Relationship Id="rId14" Type="http://schemas.openxmlformats.org/officeDocument/2006/relationships/image" Target="../media/image34.wmf"/></Relationships>
</file>

<file path=ppt/drawings/_rels/vmlDrawing133.vml.rels><?xml version="1.0" encoding="UTF-8" standalone="yes"?>
<Relationships xmlns="http://schemas.openxmlformats.org/package/2006/relationships"><Relationship Id="rId8" Type="http://schemas.openxmlformats.org/officeDocument/2006/relationships/image" Target="../media/image658.wmf"/><Relationship Id="rId13" Type="http://schemas.openxmlformats.org/officeDocument/2006/relationships/image" Target="../media/image659.wmf"/><Relationship Id="rId3" Type="http://schemas.openxmlformats.org/officeDocument/2006/relationships/image" Target="../media/image19.wmf"/><Relationship Id="rId7" Type="http://schemas.openxmlformats.org/officeDocument/2006/relationships/image" Target="../media/image641.wmf"/><Relationship Id="rId12" Type="http://schemas.openxmlformats.org/officeDocument/2006/relationships/image" Target="../media/image645.wmf"/><Relationship Id="rId17" Type="http://schemas.openxmlformats.org/officeDocument/2006/relationships/image" Target="../media/image660.wmf"/><Relationship Id="rId2" Type="http://schemas.openxmlformats.org/officeDocument/2006/relationships/image" Target="../media/image225.wmf"/><Relationship Id="rId16" Type="http://schemas.openxmlformats.org/officeDocument/2006/relationships/image" Target="../media/image647.wmf"/><Relationship Id="rId1" Type="http://schemas.openxmlformats.org/officeDocument/2006/relationships/image" Target="../media/image438.wmf"/><Relationship Id="rId6" Type="http://schemas.openxmlformats.org/officeDocument/2006/relationships/image" Target="../media/image640.wmf"/><Relationship Id="rId11" Type="http://schemas.openxmlformats.org/officeDocument/2006/relationships/image" Target="../media/image644.wmf"/><Relationship Id="rId5" Type="http://schemas.openxmlformats.org/officeDocument/2006/relationships/image" Target="../media/image370.wmf"/><Relationship Id="rId15" Type="http://schemas.openxmlformats.org/officeDocument/2006/relationships/image" Target="../media/image34.wmf"/><Relationship Id="rId10" Type="http://schemas.openxmlformats.org/officeDocument/2006/relationships/image" Target="../media/image60.wmf"/><Relationship Id="rId4" Type="http://schemas.openxmlformats.org/officeDocument/2006/relationships/image" Target="../media/image468.wmf"/><Relationship Id="rId9" Type="http://schemas.openxmlformats.org/officeDocument/2006/relationships/image" Target="../media/image389.wmf"/><Relationship Id="rId14" Type="http://schemas.openxmlformats.org/officeDocument/2006/relationships/image" Target="../media/image25.wmf"/></Relationships>
</file>

<file path=ppt/drawings/_rels/vmlDrawing134.v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664.wmf"/><Relationship Id="rId3" Type="http://schemas.openxmlformats.org/officeDocument/2006/relationships/image" Target="../media/image19.wmf"/><Relationship Id="rId7" Type="http://schemas.openxmlformats.org/officeDocument/2006/relationships/image" Target="../media/image25.wmf"/><Relationship Id="rId12" Type="http://schemas.openxmlformats.org/officeDocument/2006/relationships/image" Target="../media/image663.emf"/><Relationship Id="rId2" Type="http://schemas.openxmlformats.org/officeDocument/2006/relationships/image" Target="../media/image370.wmf"/><Relationship Id="rId1" Type="http://schemas.openxmlformats.org/officeDocument/2006/relationships/image" Target="../media/image654.wmf"/><Relationship Id="rId6" Type="http://schemas.openxmlformats.org/officeDocument/2006/relationships/image" Target="../media/image661.wmf"/><Relationship Id="rId11" Type="http://schemas.openxmlformats.org/officeDocument/2006/relationships/image" Target="../media/image662.emf"/><Relationship Id="rId5" Type="http://schemas.openxmlformats.org/officeDocument/2006/relationships/image" Target="../media/image656.wmf"/><Relationship Id="rId10" Type="http://schemas.openxmlformats.org/officeDocument/2006/relationships/image" Target="../media/image660.wmf"/><Relationship Id="rId4" Type="http://schemas.openxmlformats.org/officeDocument/2006/relationships/image" Target="../media/image644.wmf"/><Relationship Id="rId9" Type="http://schemas.openxmlformats.org/officeDocument/2006/relationships/image" Target="../media/image647.wmf"/><Relationship Id="rId14" Type="http://schemas.openxmlformats.org/officeDocument/2006/relationships/image" Target="../media/image665.w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666.w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667.wmf"/></Relationships>
</file>

<file path=ppt/drawings/_rels/vmlDrawing137.vml.rels><?xml version="1.0" encoding="UTF-8" standalone="yes"?>
<Relationships xmlns="http://schemas.openxmlformats.org/package/2006/relationships"><Relationship Id="rId3" Type="http://schemas.openxmlformats.org/officeDocument/2006/relationships/image" Target="../media/image670.wmf"/><Relationship Id="rId2" Type="http://schemas.openxmlformats.org/officeDocument/2006/relationships/image" Target="../media/image669.wmf"/><Relationship Id="rId1" Type="http://schemas.openxmlformats.org/officeDocument/2006/relationships/image" Target="../media/image668.wmf"/><Relationship Id="rId6" Type="http://schemas.openxmlformats.org/officeDocument/2006/relationships/image" Target="../media/image673.wmf"/><Relationship Id="rId5" Type="http://schemas.openxmlformats.org/officeDocument/2006/relationships/image" Target="../media/image672.wmf"/><Relationship Id="rId4" Type="http://schemas.openxmlformats.org/officeDocument/2006/relationships/image" Target="../media/image671.emf"/></Relationships>
</file>

<file path=ppt/drawings/_rels/vmlDrawing138.vml.rels><?xml version="1.0" encoding="UTF-8" standalone="yes"?>
<Relationships xmlns="http://schemas.openxmlformats.org/package/2006/relationships"><Relationship Id="rId2" Type="http://schemas.openxmlformats.org/officeDocument/2006/relationships/image" Target="../media/image675.wmf"/><Relationship Id="rId1" Type="http://schemas.openxmlformats.org/officeDocument/2006/relationships/image" Target="../media/image674.wmf"/></Relationships>
</file>

<file path=ppt/drawings/_rels/vmlDrawing139.vml.rels><?xml version="1.0" encoding="UTF-8" standalone="yes"?>
<Relationships xmlns="http://schemas.openxmlformats.org/package/2006/relationships"><Relationship Id="rId2" Type="http://schemas.openxmlformats.org/officeDocument/2006/relationships/image" Target="../media/image677.wmf"/><Relationship Id="rId1" Type="http://schemas.openxmlformats.org/officeDocument/2006/relationships/image" Target="../media/image676.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0.wmf"/><Relationship Id="rId7"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4.wmf"/><Relationship Id="rId5" Type="http://schemas.openxmlformats.org/officeDocument/2006/relationships/image" Target="../media/image63.wmf"/><Relationship Id="rId10" Type="http://schemas.openxmlformats.org/officeDocument/2006/relationships/image" Target="../media/image78.emf"/><Relationship Id="rId4" Type="http://schemas.openxmlformats.org/officeDocument/2006/relationships/image" Target="../media/image19.wmf"/><Relationship Id="rId9" Type="http://schemas.openxmlformats.org/officeDocument/2006/relationships/image" Target="../media/image77.emf"/></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678.wmf"/></Relationships>
</file>

<file path=ppt/drawings/_rels/vmlDrawing141.v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395.wmf"/><Relationship Id="rId3" Type="http://schemas.openxmlformats.org/officeDocument/2006/relationships/image" Target="../media/image122.wmf"/><Relationship Id="rId7" Type="http://schemas.openxmlformats.org/officeDocument/2006/relationships/image" Target="../media/image366.wmf"/><Relationship Id="rId12" Type="http://schemas.openxmlformats.org/officeDocument/2006/relationships/image" Target="../media/image623.wmf"/><Relationship Id="rId2" Type="http://schemas.openxmlformats.org/officeDocument/2006/relationships/image" Target="../media/image19.wmf"/><Relationship Id="rId1" Type="http://schemas.openxmlformats.org/officeDocument/2006/relationships/image" Target="../media/image679.wmf"/><Relationship Id="rId6" Type="http://schemas.openxmlformats.org/officeDocument/2006/relationships/image" Target="../media/image365.wmf"/><Relationship Id="rId11" Type="http://schemas.openxmlformats.org/officeDocument/2006/relationships/image" Target="../media/image264.wmf"/><Relationship Id="rId5" Type="http://schemas.openxmlformats.org/officeDocument/2006/relationships/image" Target="../media/image680.wmf"/><Relationship Id="rId10" Type="http://schemas.openxmlformats.org/officeDocument/2006/relationships/image" Target="../media/image263.wmf"/><Relationship Id="rId4" Type="http://schemas.openxmlformats.org/officeDocument/2006/relationships/image" Target="../media/image392.wmf"/><Relationship Id="rId9" Type="http://schemas.openxmlformats.org/officeDocument/2006/relationships/image" Target="../media/image225.wmf"/></Relationships>
</file>

<file path=ppt/drawings/_rels/vmlDrawing142.v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image" Target="../media/image262.wmf"/><Relationship Id="rId3" Type="http://schemas.openxmlformats.org/officeDocument/2006/relationships/image" Target="../media/image123.wmf"/><Relationship Id="rId7" Type="http://schemas.openxmlformats.org/officeDocument/2006/relationships/image" Target="../media/image682.wmf"/><Relationship Id="rId12" Type="http://schemas.openxmlformats.org/officeDocument/2006/relationships/image" Target="../media/image624.wmf"/><Relationship Id="rId2" Type="http://schemas.openxmlformats.org/officeDocument/2006/relationships/image" Target="../media/image19.wmf"/><Relationship Id="rId16" Type="http://schemas.openxmlformats.org/officeDocument/2006/relationships/image" Target="../media/image684.wmf"/><Relationship Id="rId1" Type="http://schemas.openxmlformats.org/officeDocument/2006/relationships/image" Target="../media/image681.wmf"/><Relationship Id="rId6" Type="http://schemas.openxmlformats.org/officeDocument/2006/relationships/image" Target="../media/image366.wmf"/><Relationship Id="rId11" Type="http://schemas.openxmlformats.org/officeDocument/2006/relationships/image" Target="../media/image225.wmf"/><Relationship Id="rId5" Type="http://schemas.openxmlformats.org/officeDocument/2006/relationships/image" Target="../media/image365.wmf"/><Relationship Id="rId15" Type="http://schemas.openxmlformats.org/officeDocument/2006/relationships/image" Target="../media/image264.wmf"/><Relationship Id="rId10" Type="http://schemas.openxmlformats.org/officeDocument/2006/relationships/image" Target="../media/image683.wmf"/><Relationship Id="rId4" Type="http://schemas.openxmlformats.org/officeDocument/2006/relationships/image" Target="../media/image680.wmf"/><Relationship Id="rId9" Type="http://schemas.openxmlformats.org/officeDocument/2006/relationships/image" Target="../media/image370.wmf"/><Relationship Id="rId14" Type="http://schemas.openxmlformats.org/officeDocument/2006/relationships/image" Target="../media/image263.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689.wmf"/><Relationship Id="rId13" Type="http://schemas.openxmlformats.org/officeDocument/2006/relationships/image" Target="../media/image225.wmf"/><Relationship Id="rId18" Type="http://schemas.openxmlformats.org/officeDocument/2006/relationships/image" Target="../media/image694.wmf"/><Relationship Id="rId3" Type="http://schemas.openxmlformats.org/officeDocument/2006/relationships/image" Target="../media/image687.wmf"/><Relationship Id="rId7" Type="http://schemas.openxmlformats.org/officeDocument/2006/relationships/image" Target="../media/image60.wmf"/><Relationship Id="rId12" Type="http://schemas.openxmlformats.org/officeDocument/2006/relationships/image" Target="../media/image693.wmf"/><Relationship Id="rId17" Type="http://schemas.openxmlformats.org/officeDocument/2006/relationships/image" Target="../media/image264.wmf"/><Relationship Id="rId2" Type="http://schemas.openxmlformats.org/officeDocument/2006/relationships/image" Target="../media/image686.wmf"/><Relationship Id="rId16" Type="http://schemas.openxmlformats.org/officeDocument/2006/relationships/image" Target="../media/image263.wmf"/><Relationship Id="rId20" Type="http://schemas.openxmlformats.org/officeDocument/2006/relationships/image" Target="../media/image696.wmf"/><Relationship Id="rId1" Type="http://schemas.openxmlformats.org/officeDocument/2006/relationships/image" Target="../media/image685.wmf"/><Relationship Id="rId6" Type="http://schemas.openxmlformats.org/officeDocument/2006/relationships/image" Target="../media/image389.wmf"/><Relationship Id="rId11" Type="http://schemas.openxmlformats.org/officeDocument/2006/relationships/image" Target="../media/image692.wmf"/><Relationship Id="rId5" Type="http://schemas.openxmlformats.org/officeDocument/2006/relationships/image" Target="../media/image19.wmf"/><Relationship Id="rId15" Type="http://schemas.openxmlformats.org/officeDocument/2006/relationships/image" Target="../media/image262.wmf"/><Relationship Id="rId10" Type="http://schemas.openxmlformats.org/officeDocument/2006/relationships/image" Target="../media/image691.wmf"/><Relationship Id="rId19" Type="http://schemas.openxmlformats.org/officeDocument/2006/relationships/image" Target="../media/image695.wmf"/><Relationship Id="rId4" Type="http://schemas.openxmlformats.org/officeDocument/2006/relationships/image" Target="../media/image688.wmf"/><Relationship Id="rId9" Type="http://schemas.openxmlformats.org/officeDocument/2006/relationships/image" Target="../media/image690.wmf"/><Relationship Id="rId14" Type="http://schemas.openxmlformats.org/officeDocument/2006/relationships/image" Target="../media/image624.wmf"/></Relationships>
</file>

<file path=ppt/drawings/_rels/vmlDrawing144.vml.rels><?xml version="1.0" encoding="UTF-8" standalone="yes"?>
<Relationships xmlns="http://schemas.openxmlformats.org/package/2006/relationships"><Relationship Id="rId2" Type="http://schemas.openxmlformats.org/officeDocument/2006/relationships/image" Target="../media/image698.wmf"/><Relationship Id="rId1" Type="http://schemas.openxmlformats.org/officeDocument/2006/relationships/image" Target="../media/image697.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701.wmf"/><Relationship Id="rId2" Type="http://schemas.openxmlformats.org/officeDocument/2006/relationships/image" Target="../media/image700.wmf"/><Relationship Id="rId1" Type="http://schemas.openxmlformats.org/officeDocument/2006/relationships/image" Target="../media/image699.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709.wmf"/><Relationship Id="rId13" Type="http://schemas.openxmlformats.org/officeDocument/2006/relationships/image" Target="../media/image714.wmf"/><Relationship Id="rId3" Type="http://schemas.openxmlformats.org/officeDocument/2006/relationships/image" Target="../media/image704.wmf"/><Relationship Id="rId7" Type="http://schemas.openxmlformats.org/officeDocument/2006/relationships/image" Target="../media/image708.wmf"/><Relationship Id="rId12" Type="http://schemas.openxmlformats.org/officeDocument/2006/relationships/image" Target="../media/image713.wmf"/><Relationship Id="rId2" Type="http://schemas.openxmlformats.org/officeDocument/2006/relationships/image" Target="../media/image703.wmf"/><Relationship Id="rId1" Type="http://schemas.openxmlformats.org/officeDocument/2006/relationships/image" Target="../media/image702.wmf"/><Relationship Id="rId6" Type="http://schemas.openxmlformats.org/officeDocument/2006/relationships/image" Target="../media/image707.wmf"/><Relationship Id="rId11" Type="http://schemas.openxmlformats.org/officeDocument/2006/relationships/image" Target="../media/image712.wmf"/><Relationship Id="rId5" Type="http://schemas.openxmlformats.org/officeDocument/2006/relationships/image" Target="../media/image706.wmf"/><Relationship Id="rId10" Type="http://schemas.openxmlformats.org/officeDocument/2006/relationships/image" Target="../media/image711.wmf"/><Relationship Id="rId4" Type="http://schemas.openxmlformats.org/officeDocument/2006/relationships/image" Target="../media/image705.wmf"/><Relationship Id="rId9" Type="http://schemas.openxmlformats.org/officeDocument/2006/relationships/image" Target="../media/image710.wmf"/></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715.wmf"/></Relationships>
</file>

<file path=ppt/drawings/_rels/vmlDrawing148.vml.rels><?xml version="1.0" encoding="UTF-8" standalone="yes"?>
<Relationships xmlns="http://schemas.openxmlformats.org/package/2006/relationships"><Relationship Id="rId2" Type="http://schemas.openxmlformats.org/officeDocument/2006/relationships/image" Target="../media/image717.wmf"/><Relationship Id="rId1" Type="http://schemas.openxmlformats.org/officeDocument/2006/relationships/image" Target="../media/image716.wmf"/></Relationships>
</file>

<file path=ppt/drawings/_rels/vmlDrawing149.vml.rels><?xml version="1.0" encoding="UTF-8" standalone="yes"?>
<Relationships xmlns="http://schemas.openxmlformats.org/package/2006/relationships"><Relationship Id="rId8" Type="http://schemas.openxmlformats.org/officeDocument/2006/relationships/image" Target="../media/image709.wmf"/><Relationship Id="rId13" Type="http://schemas.openxmlformats.org/officeDocument/2006/relationships/image" Target="../media/image714.wmf"/><Relationship Id="rId3" Type="http://schemas.openxmlformats.org/officeDocument/2006/relationships/image" Target="../media/image704.wmf"/><Relationship Id="rId7" Type="http://schemas.openxmlformats.org/officeDocument/2006/relationships/image" Target="../media/image708.wmf"/><Relationship Id="rId12" Type="http://schemas.openxmlformats.org/officeDocument/2006/relationships/image" Target="../media/image713.wmf"/><Relationship Id="rId17" Type="http://schemas.openxmlformats.org/officeDocument/2006/relationships/image" Target="../media/image721.wmf"/><Relationship Id="rId2" Type="http://schemas.openxmlformats.org/officeDocument/2006/relationships/image" Target="../media/image703.wmf"/><Relationship Id="rId16" Type="http://schemas.openxmlformats.org/officeDocument/2006/relationships/image" Target="../media/image720.wmf"/><Relationship Id="rId1" Type="http://schemas.openxmlformats.org/officeDocument/2006/relationships/image" Target="../media/image702.wmf"/><Relationship Id="rId6" Type="http://schemas.openxmlformats.org/officeDocument/2006/relationships/image" Target="../media/image707.wmf"/><Relationship Id="rId11" Type="http://schemas.openxmlformats.org/officeDocument/2006/relationships/image" Target="../media/image712.wmf"/><Relationship Id="rId5" Type="http://schemas.openxmlformats.org/officeDocument/2006/relationships/image" Target="../media/image706.wmf"/><Relationship Id="rId15" Type="http://schemas.openxmlformats.org/officeDocument/2006/relationships/image" Target="../media/image719.wmf"/><Relationship Id="rId10" Type="http://schemas.openxmlformats.org/officeDocument/2006/relationships/image" Target="../media/image711.wmf"/><Relationship Id="rId4" Type="http://schemas.openxmlformats.org/officeDocument/2006/relationships/image" Target="../media/image705.wmf"/><Relationship Id="rId9" Type="http://schemas.openxmlformats.org/officeDocument/2006/relationships/image" Target="../media/image710.wmf"/><Relationship Id="rId14" Type="http://schemas.openxmlformats.org/officeDocument/2006/relationships/image" Target="../media/image71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150.vml.rels><?xml version="1.0" encoding="UTF-8" standalone="yes"?>
<Relationships xmlns="http://schemas.openxmlformats.org/package/2006/relationships"><Relationship Id="rId8" Type="http://schemas.openxmlformats.org/officeDocument/2006/relationships/image" Target="../media/image709.wmf"/><Relationship Id="rId13" Type="http://schemas.openxmlformats.org/officeDocument/2006/relationships/image" Target="../media/image704.wmf"/><Relationship Id="rId3" Type="http://schemas.openxmlformats.org/officeDocument/2006/relationships/image" Target="../media/image705.wmf"/><Relationship Id="rId7" Type="http://schemas.openxmlformats.org/officeDocument/2006/relationships/image" Target="../media/image708.wmf"/><Relationship Id="rId12" Type="http://schemas.openxmlformats.org/officeDocument/2006/relationships/image" Target="../media/image714.wmf"/><Relationship Id="rId2" Type="http://schemas.openxmlformats.org/officeDocument/2006/relationships/image" Target="../media/image710.wmf"/><Relationship Id="rId16" Type="http://schemas.openxmlformats.org/officeDocument/2006/relationships/image" Target="../media/image720.wmf"/><Relationship Id="rId1" Type="http://schemas.openxmlformats.org/officeDocument/2006/relationships/image" Target="../media/image722.wmf"/><Relationship Id="rId6" Type="http://schemas.openxmlformats.org/officeDocument/2006/relationships/image" Target="../media/image707.wmf"/><Relationship Id="rId11" Type="http://schemas.openxmlformats.org/officeDocument/2006/relationships/image" Target="../media/image713.wmf"/><Relationship Id="rId5" Type="http://schemas.openxmlformats.org/officeDocument/2006/relationships/image" Target="../media/image706.wmf"/><Relationship Id="rId15" Type="http://schemas.openxmlformats.org/officeDocument/2006/relationships/image" Target="../media/image719.wmf"/><Relationship Id="rId10" Type="http://schemas.openxmlformats.org/officeDocument/2006/relationships/image" Target="../media/image712.wmf"/><Relationship Id="rId4" Type="http://schemas.openxmlformats.org/officeDocument/2006/relationships/image" Target="../media/image718.wmf"/><Relationship Id="rId9" Type="http://schemas.openxmlformats.org/officeDocument/2006/relationships/image" Target="../media/image711.wmf"/><Relationship Id="rId14" Type="http://schemas.openxmlformats.org/officeDocument/2006/relationships/image" Target="../media/image721.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725.wmf"/><Relationship Id="rId2" Type="http://schemas.openxmlformats.org/officeDocument/2006/relationships/image" Target="../media/image724.wmf"/><Relationship Id="rId1" Type="http://schemas.openxmlformats.org/officeDocument/2006/relationships/image" Target="../media/image723.wmf"/><Relationship Id="rId4" Type="http://schemas.openxmlformats.org/officeDocument/2006/relationships/image" Target="../media/image726.wmf"/></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727.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730.wmf"/><Relationship Id="rId2" Type="http://schemas.openxmlformats.org/officeDocument/2006/relationships/image" Target="../media/image729.wmf"/><Relationship Id="rId1" Type="http://schemas.openxmlformats.org/officeDocument/2006/relationships/image" Target="../media/image728.w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733.wmf"/><Relationship Id="rId2" Type="http://schemas.openxmlformats.org/officeDocument/2006/relationships/image" Target="../media/image732.wmf"/><Relationship Id="rId1" Type="http://schemas.openxmlformats.org/officeDocument/2006/relationships/image" Target="../media/image731.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735.wmf"/><Relationship Id="rId1" Type="http://schemas.openxmlformats.org/officeDocument/2006/relationships/image" Target="../media/image73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0.wmf"/><Relationship Id="rId7"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19.wmf"/><Relationship Id="rId9"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6.emf"/><Relationship Id="rId7"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83.wmf"/><Relationship Id="rId11" Type="http://schemas.openxmlformats.org/officeDocument/2006/relationships/image" Target="../media/image90.emf"/><Relationship Id="rId5" Type="http://schemas.openxmlformats.org/officeDocument/2006/relationships/image" Target="../media/image82.wmf"/><Relationship Id="rId10" Type="http://schemas.openxmlformats.org/officeDocument/2006/relationships/image" Target="../media/image89.emf"/><Relationship Id="rId4" Type="http://schemas.openxmlformats.org/officeDocument/2006/relationships/image" Target="../media/image19.wmf"/><Relationship Id="rId9" Type="http://schemas.openxmlformats.org/officeDocument/2006/relationships/image" Target="../media/image8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2.wmf"/><Relationship Id="rId7" Type="http://schemas.openxmlformats.org/officeDocument/2006/relationships/image" Target="../media/image94.wmf"/><Relationship Id="rId2" Type="http://schemas.openxmlformats.org/officeDocument/2006/relationships/image" Target="../media/image19.wmf"/><Relationship Id="rId1" Type="http://schemas.openxmlformats.org/officeDocument/2006/relationships/image" Target="../media/image91.wmf"/><Relationship Id="rId6" Type="http://schemas.openxmlformats.org/officeDocument/2006/relationships/image" Target="../media/image93.emf"/><Relationship Id="rId5" Type="http://schemas.openxmlformats.org/officeDocument/2006/relationships/image" Target="../media/image61.wmf"/><Relationship Id="rId4" Type="http://schemas.openxmlformats.org/officeDocument/2006/relationships/image" Target="../media/image60.wmf"/><Relationship Id="rId9" Type="http://schemas.openxmlformats.org/officeDocument/2006/relationships/image" Target="../media/image96.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4" Type="http://schemas.openxmlformats.org/officeDocument/2006/relationships/image" Target="../media/image11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9.wmf"/><Relationship Id="rId6" Type="http://schemas.openxmlformats.org/officeDocument/2006/relationships/image" Target="../media/image120.wmf"/><Relationship Id="rId11" Type="http://schemas.openxmlformats.org/officeDocument/2006/relationships/image" Target="../media/image125.wmf"/><Relationship Id="rId5" Type="http://schemas.openxmlformats.org/officeDocument/2006/relationships/image" Target="../media/image119.wmf"/><Relationship Id="rId10" Type="http://schemas.openxmlformats.org/officeDocument/2006/relationships/image" Target="../media/image124.wmf"/><Relationship Id="rId4" Type="http://schemas.openxmlformats.org/officeDocument/2006/relationships/image" Target="../media/image118.wmf"/><Relationship Id="rId9" Type="http://schemas.openxmlformats.org/officeDocument/2006/relationships/image" Target="../media/image12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7.wmf"/><Relationship Id="rId1" Type="http://schemas.openxmlformats.org/officeDocument/2006/relationships/image" Target="../media/image126.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image" Target="../media/image21.wmf"/><Relationship Id="rId3" Type="http://schemas.openxmlformats.org/officeDocument/2006/relationships/image" Target="../media/image129.wmf"/><Relationship Id="rId7" Type="http://schemas.openxmlformats.org/officeDocument/2006/relationships/image" Target="../media/image34.wmf"/><Relationship Id="rId12" Type="http://schemas.openxmlformats.org/officeDocument/2006/relationships/image" Target="../media/image20.wmf"/><Relationship Id="rId2" Type="http://schemas.openxmlformats.org/officeDocument/2006/relationships/image" Target="../media/image22.wmf"/><Relationship Id="rId1" Type="http://schemas.openxmlformats.org/officeDocument/2006/relationships/image" Target="../media/image128.wmf"/><Relationship Id="rId6" Type="http://schemas.openxmlformats.org/officeDocument/2006/relationships/image" Target="../media/image25.wmf"/><Relationship Id="rId11" Type="http://schemas.openxmlformats.org/officeDocument/2006/relationships/image" Target="../media/image19.wmf"/><Relationship Id="rId5" Type="http://schemas.openxmlformats.org/officeDocument/2006/relationships/image" Target="../media/image33.wmf"/><Relationship Id="rId15" Type="http://schemas.openxmlformats.org/officeDocument/2006/relationships/image" Target="../media/image135.wmf"/><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image" Target="../media/image132.wmf"/><Relationship Id="rId14" Type="http://schemas.openxmlformats.org/officeDocument/2006/relationships/image" Target="../media/image134.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image" Target="../media/image142.wmf"/><Relationship Id="rId3" Type="http://schemas.openxmlformats.org/officeDocument/2006/relationships/image" Target="../media/image50.wmf"/><Relationship Id="rId7" Type="http://schemas.openxmlformats.org/officeDocument/2006/relationships/image" Target="../media/image131.wmf"/><Relationship Id="rId12" Type="http://schemas.openxmlformats.org/officeDocument/2006/relationships/image" Target="../media/image141.wmf"/><Relationship Id="rId2" Type="http://schemas.openxmlformats.org/officeDocument/2006/relationships/image" Target="../media/image136.wmf"/><Relationship Id="rId1" Type="http://schemas.openxmlformats.org/officeDocument/2006/relationships/image" Target="../media/image22.wmf"/><Relationship Id="rId6" Type="http://schemas.openxmlformats.org/officeDocument/2006/relationships/image" Target="../media/image137.wmf"/><Relationship Id="rId11" Type="http://schemas.openxmlformats.org/officeDocument/2006/relationships/image" Target="../media/image140.wmf"/><Relationship Id="rId5" Type="http://schemas.openxmlformats.org/officeDocument/2006/relationships/image" Target="../media/image34.wmf"/><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image" Target="../media/image139.wmf"/><Relationship Id="rId14" Type="http://schemas.openxmlformats.org/officeDocument/2006/relationships/image" Target="../media/image143.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image" Target="../media/image145.wmf"/><Relationship Id="rId7" Type="http://schemas.openxmlformats.org/officeDocument/2006/relationships/image" Target="../media/image123.wmf"/><Relationship Id="rId2" Type="http://schemas.openxmlformats.org/officeDocument/2006/relationships/image" Target="../media/image19.wmf"/><Relationship Id="rId1" Type="http://schemas.openxmlformats.org/officeDocument/2006/relationships/image" Target="../media/image144.wmf"/><Relationship Id="rId6" Type="http://schemas.openxmlformats.org/officeDocument/2006/relationships/image" Target="../media/image122.wmf"/><Relationship Id="rId11" Type="http://schemas.openxmlformats.org/officeDocument/2006/relationships/image" Target="../media/image150.wmf"/><Relationship Id="rId5" Type="http://schemas.openxmlformats.org/officeDocument/2006/relationships/image" Target="../media/image121.wmf"/><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image" Target="../media/image14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60.wmf"/><Relationship Id="rId18" Type="http://schemas.openxmlformats.org/officeDocument/2006/relationships/image" Target="../media/image162.wmf"/><Relationship Id="rId3" Type="http://schemas.openxmlformats.org/officeDocument/2006/relationships/image" Target="../media/image22.wmf"/><Relationship Id="rId7" Type="http://schemas.openxmlformats.org/officeDocument/2006/relationships/image" Target="../media/image155.wmf"/><Relationship Id="rId12" Type="http://schemas.openxmlformats.org/officeDocument/2006/relationships/image" Target="../media/image131.wmf"/><Relationship Id="rId17" Type="http://schemas.openxmlformats.org/officeDocument/2006/relationships/image" Target="../media/image21.wmf"/><Relationship Id="rId2" Type="http://schemas.openxmlformats.org/officeDocument/2006/relationships/image" Target="../media/image154.wmf"/><Relationship Id="rId16" Type="http://schemas.openxmlformats.org/officeDocument/2006/relationships/image" Target="../media/image20.wmf"/><Relationship Id="rId20" Type="http://schemas.openxmlformats.org/officeDocument/2006/relationships/image" Target="../media/image163.wmf"/><Relationship Id="rId1" Type="http://schemas.openxmlformats.org/officeDocument/2006/relationships/image" Target="../media/image153.wmf"/><Relationship Id="rId6" Type="http://schemas.openxmlformats.org/officeDocument/2006/relationships/image" Target="../media/image141.wmf"/><Relationship Id="rId11" Type="http://schemas.openxmlformats.org/officeDocument/2006/relationships/image" Target="../media/image159.wmf"/><Relationship Id="rId5" Type="http://schemas.openxmlformats.org/officeDocument/2006/relationships/image" Target="../media/image34.wmf"/><Relationship Id="rId15" Type="http://schemas.openxmlformats.org/officeDocument/2006/relationships/image" Target="../media/image19.wmf"/><Relationship Id="rId10" Type="http://schemas.openxmlformats.org/officeDocument/2006/relationships/image" Target="../media/image158.wmf"/><Relationship Id="rId19" Type="http://schemas.openxmlformats.org/officeDocument/2006/relationships/image" Target="../media/image27.wmf"/><Relationship Id="rId4" Type="http://schemas.openxmlformats.org/officeDocument/2006/relationships/image" Target="../media/image25.wmf"/><Relationship Id="rId9" Type="http://schemas.openxmlformats.org/officeDocument/2006/relationships/image" Target="../media/image157.wmf"/><Relationship Id="rId14" Type="http://schemas.openxmlformats.org/officeDocument/2006/relationships/image" Target="../media/image161.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70.wmf"/><Relationship Id="rId7"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4.wmf"/><Relationship Id="rId5" Type="http://schemas.openxmlformats.org/officeDocument/2006/relationships/image" Target="../media/image63.wmf"/><Relationship Id="rId10" Type="http://schemas.openxmlformats.org/officeDocument/2006/relationships/image" Target="../media/image166.wmf"/><Relationship Id="rId4" Type="http://schemas.openxmlformats.org/officeDocument/2006/relationships/image" Target="../media/image19.wmf"/><Relationship Id="rId9" Type="http://schemas.openxmlformats.org/officeDocument/2006/relationships/image" Target="../media/image165.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60.wmf"/><Relationship Id="rId7" Type="http://schemas.openxmlformats.org/officeDocument/2006/relationships/image" Target="../media/image63.wmf"/><Relationship Id="rId2" Type="http://schemas.openxmlformats.org/officeDocument/2006/relationships/image" Target="../media/image167.wmf"/><Relationship Id="rId1" Type="http://schemas.openxmlformats.org/officeDocument/2006/relationships/image" Target="../media/image164.wmf"/><Relationship Id="rId6" Type="http://schemas.openxmlformats.org/officeDocument/2006/relationships/image" Target="../media/image19.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16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9.wmf"/><Relationship Id="rId7" Type="http://schemas.openxmlformats.org/officeDocument/2006/relationships/image" Target="../media/image19.wmf"/><Relationship Id="rId2" Type="http://schemas.openxmlformats.org/officeDocument/2006/relationships/image" Target="../media/image167.wmf"/><Relationship Id="rId1" Type="http://schemas.openxmlformats.org/officeDocument/2006/relationships/image" Target="../media/image164.wmf"/><Relationship Id="rId6" Type="http://schemas.openxmlformats.org/officeDocument/2006/relationships/image" Target="../media/image62.wmf"/><Relationship Id="rId11" Type="http://schemas.openxmlformats.org/officeDocument/2006/relationships/image" Target="../media/image173.wmf"/><Relationship Id="rId5" Type="http://schemas.openxmlformats.org/officeDocument/2006/relationships/image" Target="../media/image61.wmf"/><Relationship Id="rId10" Type="http://schemas.openxmlformats.org/officeDocument/2006/relationships/image" Target="../media/image172.wmf"/><Relationship Id="rId4" Type="http://schemas.openxmlformats.org/officeDocument/2006/relationships/image" Target="../media/image60.wmf"/><Relationship Id="rId9" Type="http://schemas.openxmlformats.org/officeDocument/2006/relationships/image" Target="../media/image171.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60.wmf"/><Relationship Id="rId7" Type="http://schemas.openxmlformats.org/officeDocument/2006/relationships/image" Target="../media/image63.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9.wmf"/><Relationship Id="rId11" Type="http://schemas.openxmlformats.org/officeDocument/2006/relationships/image" Target="../media/image177.wmf"/><Relationship Id="rId5" Type="http://schemas.openxmlformats.org/officeDocument/2006/relationships/image" Target="../media/image62.wmf"/><Relationship Id="rId10" Type="http://schemas.openxmlformats.org/officeDocument/2006/relationships/image" Target="../media/image176.wmf"/><Relationship Id="rId4" Type="http://schemas.openxmlformats.org/officeDocument/2006/relationships/image" Target="../media/image61.wmf"/><Relationship Id="rId9" Type="http://schemas.openxmlformats.org/officeDocument/2006/relationships/image" Target="../media/image17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88.wmf"/><Relationship Id="rId13" Type="http://schemas.openxmlformats.org/officeDocument/2006/relationships/image" Target="../media/image193.wmf"/><Relationship Id="rId3" Type="http://schemas.openxmlformats.org/officeDocument/2006/relationships/image" Target="../media/image183.wmf"/><Relationship Id="rId7" Type="http://schemas.openxmlformats.org/officeDocument/2006/relationships/image" Target="../media/image187.wmf"/><Relationship Id="rId12" Type="http://schemas.openxmlformats.org/officeDocument/2006/relationships/image" Target="../media/image192.wmf"/><Relationship Id="rId17" Type="http://schemas.openxmlformats.org/officeDocument/2006/relationships/image" Target="../media/image197.wmf"/><Relationship Id="rId2" Type="http://schemas.openxmlformats.org/officeDocument/2006/relationships/image" Target="../media/image19.wmf"/><Relationship Id="rId16" Type="http://schemas.openxmlformats.org/officeDocument/2006/relationships/image" Target="../media/image196.wmf"/><Relationship Id="rId1" Type="http://schemas.openxmlformats.org/officeDocument/2006/relationships/image" Target="../media/image182.wmf"/><Relationship Id="rId6" Type="http://schemas.openxmlformats.org/officeDocument/2006/relationships/image" Target="../media/image186.wmf"/><Relationship Id="rId11" Type="http://schemas.openxmlformats.org/officeDocument/2006/relationships/image" Target="../media/image191.wmf"/><Relationship Id="rId5" Type="http://schemas.openxmlformats.org/officeDocument/2006/relationships/image" Target="../media/image185.wmf"/><Relationship Id="rId15" Type="http://schemas.openxmlformats.org/officeDocument/2006/relationships/image" Target="../media/image195.wmf"/><Relationship Id="rId10" Type="http://schemas.openxmlformats.org/officeDocument/2006/relationships/image" Target="../media/image190.wmf"/><Relationship Id="rId4" Type="http://schemas.openxmlformats.org/officeDocument/2006/relationships/image" Target="../media/image184.wmf"/><Relationship Id="rId9" Type="http://schemas.openxmlformats.org/officeDocument/2006/relationships/image" Target="../media/image189.wmf"/><Relationship Id="rId14" Type="http://schemas.openxmlformats.org/officeDocument/2006/relationships/image" Target="../media/image19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image" Target="../media/image199.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08.wmf"/><Relationship Id="rId3" Type="http://schemas.openxmlformats.org/officeDocument/2006/relationships/image" Target="../media/image203.wmf"/><Relationship Id="rId7" Type="http://schemas.openxmlformats.org/officeDocument/2006/relationships/image" Target="../media/image207.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6.wmf"/><Relationship Id="rId5" Type="http://schemas.openxmlformats.org/officeDocument/2006/relationships/image" Target="../media/image205.wmf"/><Relationship Id="rId4" Type="http://schemas.openxmlformats.org/officeDocument/2006/relationships/image" Target="../media/image204.wmf"/><Relationship Id="rId9" Type="http://schemas.openxmlformats.org/officeDocument/2006/relationships/image" Target="../media/image20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5" Type="http://schemas.openxmlformats.org/officeDocument/2006/relationships/image" Target="../media/image214.emf"/><Relationship Id="rId4" Type="http://schemas.openxmlformats.org/officeDocument/2006/relationships/image" Target="../media/image213.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 Id="rId4" Type="http://schemas.openxmlformats.org/officeDocument/2006/relationships/image" Target="../media/image21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234.wmf"/><Relationship Id="rId3" Type="http://schemas.openxmlformats.org/officeDocument/2006/relationships/image" Target="../media/image225.wmf"/><Relationship Id="rId7" Type="http://schemas.openxmlformats.org/officeDocument/2006/relationships/image" Target="../media/image229.wmf"/><Relationship Id="rId12" Type="http://schemas.openxmlformats.org/officeDocument/2006/relationships/image" Target="../media/image233.wmf"/><Relationship Id="rId2" Type="http://schemas.openxmlformats.org/officeDocument/2006/relationships/image" Target="../media/image224.wmf"/><Relationship Id="rId1" Type="http://schemas.openxmlformats.org/officeDocument/2006/relationships/image" Target="../media/image34.wmf"/><Relationship Id="rId6" Type="http://schemas.openxmlformats.org/officeDocument/2006/relationships/image" Target="../media/image228.wmf"/><Relationship Id="rId11" Type="http://schemas.openxmlformats.org/officeDocument/2006/relationships/image" Target="../media/image232.wmf"/><Relationship Id="rId5" Type="http://schemas.openxmlformats.org/officeDocument/2006/relationships/image" Target="../media/image227.wmf"/><Relationship Id="rId10" Type="http://schemas.openxmlformats.org/officeDocument/2006/relationships/image" Target="../media/image231.wmf"/><Relationship Id="rId4" Type="http://schemas.openxmlformats.org/officeDocument/2006/relationships/image" Target="../media/image226.wmf"/><Relationship Id="rId9" Type="http://schemas.openxmlformats.org/officeDocument/2006/relationships/image" Target="../media/image23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image" Target="../media/image229.wmf"/><Relationship Id="rId7" Type="http://schemas.openxmlformats.org/officeDocument/2006/relationships/image" Target="../media/image232.wmf"/><Relationship Id="rId2" Type="http://schemas.openxmlformats.org/officeDocument/2006/relationships/image" Target="../media/image34.wmf"/><Relationship Id="rId1" Type="http://schemas.openxmlformats.org/officeDocument/2006/relationships/image" Target="../media/image239.wmf"/><Relationship Id="rId6" Type="http://schemas.openxmlformats.org/officeDocument/2006/relationships/image" Target="../media/image241.wmf"/><Relationship Id="rId5" Type="http://schemas.openxmlformats.org/officeDocument/2006/relationships/image" Target="../media/image240.wmf"/><Relationship Id="rId4" Type="http://schemas.openxmlformats.org/officeDocument/2006/relationships/image" Target="../media/image122.wmf"/><Relationship Id="rId9" Type="http://schemas.openxmlformats.org/officeDocument/2006/relationships/image" Target="../media/image23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image" Target="../media/image227.wmf"/><Relationship Id="rId3" Type="http://schemas.openxmlformats.org/officeDocument/2006/relationships/image" Target="../media/image122.wmf"/><Relationship Id="rId7" Type="http://schemas.openxmlformats.org/officeDocument/2006/relationships/image" Target="../media/image248.wmf"/><Relationship Id="rId12" Type="http://schemas.openxmlformats.org/officeDocument/2006/relationships/image" Target="../media/image251.wmf"/><Relationship Id="rId2" Type="http://schemas.openxmlformats.org/officeDocument/2006/relationships/image" Target="../media/image229.wmf"/><Relationship Id="rId1" Type="http://schemas.openxmlformats.org/officeDocument/2006/relationships/image" Target="../media/image34.wmf"/><Relationship Id="rId6" Type="http://schemas.openxmlformats.org/officeDocument/2006/relationships/image" Target="../media/image232.wmf"/><Relationship Id="rId11" Type="http://schemas.openxmlformats.org/officeDocument/2006/relationships/image" Target="../media/image225.wmf"/><Relationship Id="rId5" Type="http://schemas.openxmlformats.org/officeDocument/2006/relationships/image" Target="../media/image247.wmf"/><Relationship Id="rId10" Type="http://schemas.openxmlformats.org/officeDocument/2006/relationships/image" Target="../media/image224.wmf"/><Relationship Id="rId4" Type="http://schemas.openxmlformats.org/officeDocument/2006/relationships/image" Target="../media/image246.wmf"/><Relationship Id="rId9" Type="http://schemas.openxmlformats.org/officeDocument/2006/relationships/image" Target="../media/image250.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4" Type="http://schemas.openxmlformats.org/officeDocument/2006/relationships/image" Target="../media/image255.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60.wmf"/><Relationship Id="rId13" Type="http://schemas.openxmlformats.org/officeDocument/2006/relationships/image" Target="../media/image265.wmf"/><Relationship Id="rId3" Type="http://schemas.openxmlformats.org/officeDocument/2006/relationships/image" Target="../media/image122.wmf"/><Relationship Id="rId7" Type="http://schemas.openxmlformats.org/officeDocument/2006/relationships/image" Target="../media/image259.wmf"/><Relationship Id="rId12" Type="http://schemas.openxmlformats.org/officeDocument/2006/relationships/image" Target="../media/image264.wmf"/><Relationship Id="rId2" Type="http://schemas.openxmlformats.org/officeDocument/2006/relationships/image" Target="../media/image19.wmf"/><Relationship Id="rId1" Type="http://schemas.openxmlformats.org/officeDocument/2006/relationships/image" Target="../media/image256.wmf"/><Relationship Id="rId6" Type="http://schemas.openxmlformats.org/officeDocument/2006/relationships/image" Target="../media/image258.wmf"/><Relationship Id="rId11" Type="http://schemas.openxmlformats.org/officeDocument/2006/relationships/image" Target="../media/image263.wmf"/><Relationship Id="rId5" Type="http://schemas.openxmlformats.org/officeDocument/2006/relationships/image" Target="../media/image257.wmf"/><Relationship Id="rId10" Type="http://schemas.openxmlformats.org/officeDocument/2006/relationships/image" Target="../media/image262.wmf"/><Relationship Id="rId4" Type="http://schemas.openxmlformats.org/officeDocument/2006/relationships/image" Target="../media/image225.wmf"/><Relationship Id="rId9" Type="http://schemas.openxmlformats.org/officeDocument/2006/relationships/image" Target="../media/image261.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8.wmf"/><Relationship Id="rId2" Type="http://schemas.openxmlformats.org/officeDocument/2006/relationships/image" Target="../media/image267.wmf"/><Relationship Id="rId1" Type="http://schemas.openxmlformats.org/officeDocument/2006/relationships/image" Target="../media/image266.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image" Target="../media/image122.wmf"/><Relationship Id="rId7" Type="http://schemas.openxmlformats.org/officeDocument/2006/relationships/image" Target="../media/image272.wmf"/><Relationship Id="rId2" Type="http://schemas.openxmlformats.org/officeDocument/2006/relationships/image" Target="../media/image19.wmf"/><Relationship Id="rId1" Type="http://schemas.openxmlformats.org/officeDocument/2006/relationships/image" Target="../media/image269.wmf"/><Relationship Id="rId6" Type="http://schemas.openxmlformats.org/officeDocument/2006/relationships/image" Target="../media/image271.wmf"/><Relationship Id="rId11" Type="http://schemas.openxmlformats.org/officeDocument/2006/relationships/image" Target="../media/image275.wmf"/><Relationship Id="rId5" Type="http://schemas.openxmlformats.org/officeDocument/2006/relationships/image" Target="../media/image270.wmf"/><Relationship Id="rId10" Type="http://schemas.openxmlformats.org/officeDocument/2006/relationships/image" Target="../media/image274.wmf"/><Relationship Id="rId4" Type="http://schemas.openxmlformats.org/officeDocument/2006/relationships/image" Target="../media/image118.wmf"/><Relationship Id="rId9" Type="http://schemas.openxmlformats.org/officeDocument/2006/relationships/image" Target="../media/image273.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122.wmf"/><Relationship Id="rId7" Type="http://schemas.openxmlformats.org/officeDocument/2006/relationships/image" Target="../media/image283.wmf"/><Relationship Id="rId2" Type="http://schemas.openxmlformats.org/officeDocument/2006/relationships/image" Target="../media/image19.wmf"/><Relationship Id="rId1" Type="http://schemas.openxmlformats.org/officeDocument/2006/relationships/image" Target="../media/image279.wmf"/><Relationship Id="rId6" Type="http://schemas.openxmlformats.org/officeDocument/2006/relationships/image" Target="../media/image282.wmf"/><Relationship Id="rId11" Type="http://schemas.openxmlformats.org/officeDocument/2006/relationships/image" Target="../media/image286.wmf"/><Relationship Id="rId5" Type="http://schemas.openxmlformats.org/officeDocument/2006/relationships/image" Target="../media/image281.wmf"/><Relationship Id="rId10" Type="http://schemas.openxmlformats.org/officeDocument/2006/relationships/image" Target="../media/image285.wmf"/><Relationship Id="rId4" Type="http://schemas.openxmlformats.org/officeDocument/2006/relationships/image" Target="../media/image280.wmf"/><Relationship Id="rId9" Type="http://schemas.openxmlformats.org/officeDocument/2006/relationships/image" Target="../media/image284.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9.wmf"/><Relationship Id="rId2" Type="http://schemas.openxmlformats.org/officeDocument/2006/relationships/image" Target="../media/image288.wmf"/><Relationship Id="rId1" Type="http://schemas.openxmlformats.org/officeDocument/2006/relationships/image" Target="../media/image28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image" Target="../media/image28.wmf"/><Relationship Id="rId18" Type="http://schemas.openxmlformats.org/officeDocument/2006/relationships/image" Target="../media/image33.wmf"/><Relationship Id="rId3" Type="http://schemas.openxmlformats.org/officeDocument/2006/relationships/image" Target="../media/image18.wmf"/><Relationship Id="rId7" Type="http://schemas.openxmlformats.org/officeDocument/2006/relationships/image" Target="../media/image22.wmf"/><Relationship Id="rId12" Type="http://schemas.openxmlformats.org/officeDocument/2006/relationships/image" Target="../media/image27.wmf"/><Relationship Id="rId17" Type="http://schemas.openxmlformats.org/officeDocument/2006/relationships/image" Target="../media/image32.wmf"/><Relationship Id="rId2" Type="http://schemas.openxmlformats.org/officeDocument/2006/relationships/image" Target="../media/image17.wmf"/><Relationship Id="rId16" Type="http://schemas.openxmlformats.org/officeDocument/2006/relationships/image" Target="../media/image31.wmf"/><Relationship Id="rId1" Type="http://schemas.openxmlformats.org/officeDocument/2006/relationships/image" Target="../media/image16.wmf"/><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5" Type="http://schemas.openxmlformats.org/officeDocument/2006/relationships/image" Target="../media/image30.wmf"/><Relationship Id="rId10" Type="http://schemas.openxmlformats.org/officeDocument/2006/relationships/image" Target="../media/image25.wmf"/><Relationship Id="rId19" Type="http://schemas.openxmlformats.org/officeDocument/2006/relationships/image" Target="../media/image34.wmf"/><Relationship Id="rId4" Type="http://schemas.openxmlformats.org/officeDocument/2006/relationships/image" Target="../media/image19.wmf"/><Relationship Id="rId9" Type="http://schemas.openxmlformats.org/officeDocument/2006/relationships/image" Target="../media/image24.wmf"/><Relationship Id="rId14" Type="http://schemas.openxmlformats.org/officeDocument/2006/relationships/image" Target="../media/image29.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95.wmf"/><Relationship Id="rId13" Type="http://schemas.openxmlformats.org/officeDocument/2006/relationships/image" Target="../media/image25.wmf"/><Relationship Id="rId18" Type="http://schemas.openxmlformats.org/officeDocument/2006/relationships/image" Target="../media/image303.wmf"/><Relationship Id="rId3" Type="http://schemas.openxmlformats.org/officeDocument/2006/relationships/image" Target="../media/image122.wmf"/><Relationship Id="rId7" Type="http://schemas.openxmlformats.org/officeDocument/2006/relationships/image" Target="../media/image294.wmf"/><Relationship Id="rId12" Type="http://schemas.openxmlformats.org/officeDocument/2006/relationships/image" Target="../media/image299.wmf"/><Relationship Id="rId17" Type="http://schemas.openxmlformats.org/officeDocument/2006/relationships/image" Target="../media/image302.wmf"/><Relationship Id="rId2" Type="http://schemas.openxmlformats.org/officeDocument/2006/relationships/image" Target="../media/image19.wmf"/><Relationship Id="rId16" Type="http://schemas.openxmlformats.org/officeDocument/2006/relationships/image" Target="../media/image301.wmf"/><Relationship Id="rId1" Type="http://schemas.openxmlformats.org/officeDocument/2006/relationships/image" Target="../media/image292.wmf"/><Relationship Id="rId6" Type="http://schemas.openxmlformats.org/officeDocument/2006/relationships/image" Target="../media/image293.wmf"/><Relationship Id="rId11" Type="http://schemas.openxmlformats.org/officeDocument/2006/relationships/image" Target="../media/image298.wmf"/><Relationship Id="rId5" Type="http://schemas.openxmlformats.org/officeDocument/2006/relationships/image" Target="../media/image70.wmf"/><Relationship Id="rId15" Type="http://schemas.openxmlformats.org/officeDocument/2006/relationships/image" Target="../media/image300.wmf"/><Relationship Id="rId10" Type="http://schemas.openxmlformats.org/officeDocument/2006/relationships/image" Target="../media/image297.wmf"/><Relationship Id="rId19" Type="http://schemas.openxmlformats.org/officeDocument/2006/relationships/image" Target="../media/image304.wmf"/><Relationship Id="rId4" Type="http://schemas.openxmlformats.org/officeDocument/2006/relationships/image" Target="../media/image118.wmf"/><Relationship Id="rId9" Type="http://schemas.openxmlformats.org/officeDocument/2006/relationships/image" Target="../media/image296.wmf"/><Relationship Id="rId14" Type="http://schemas.openxmlformats.org/officeDocument/2006/relationships/image" Target="../media/image34.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image" Target="../media/image307.wmf"/><Relationship Id="rId7" Type="http://schemas.openxmlformats.org/officeDocument/2006/relationships/image" Target="../media/image311.wmf"/><Relationship Id="rId2" Type="http://schemas.openxmlformats.org/officeDocument/2006/relationships/image" Target="../media/image306.wmf"/><Relationship Id="rId1" Type="http://schemas.openxmlformats.org/officeDocument/2006/relationships/image" Target="../media/image305.wmf"/><Relationship Id="rId6" Type="http://schemas.openxmlformats.org/officeDocument/2006/relationships/image" Target="../media/image310.wmf"/><Relationship Id="rId5" Type="http://schemas.openxmlformats.org/officeDocument/2006/relationships/image" Target="../media/image309.wmf"/><Relationship Id="rId4" Type="http://schemas.openxmlformats.org/officeDocument/2006/relationships/image" Target="../media/image308.wmf"/><Relationship Id="rId9" Type="http://schemas.openxmlformats.org/officeDocument/2006/relationships/image" Target="../media/image313.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18.wmf"/><Relationship Id="rId3" Type="http://schemas.openxmlformats.org/officeDocument/2006/relationships/image" Target="../media/image316.wmf"/><Relationship Id="rId7" Type="http://schemas.openxmlformats.org/officeDocument/2006/relationships/image" Target="../media/image317.wmf"/><Relationship Id="rId2" Type="http://schemas.openxmlformats.org/officeDocument/2006/relationships/image" Target="../media/image315.wmf"/><Relationship Id="rId1" Type="http://schemas.openxmlformats.org/officeDocument/2006/relationships/image" Target="../media/image314.wmf"/><Relationship Id="rId6" Type="http://schemas.openxmlformats.org/officeDocument/2006/relationships/image" Target="../media/image312.wmf"/><Relationship Id="rId5" Type="http://schemas.openxmlformats.org/officeDocument/2006/relationships/image" Target="../media/image307.wmf"/><Relationship Id="rId10" Type="http://schemas.openxmlformats.org/officeDocument/2006/relationships/image" Target="../media/image310.wmf"/><Relationship Id="rId4" Type="http://schemas.openxmlformats.org/officeDocument/2006/relationships/image" Target="../media/image311.wmf"/><Relationship Id="rId9" Type="http://schemas.openxmlformats.org/officeDocument/2006/relationships/image" Target="../media/image319.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323.wmf"/><Relationship Id="rId13" Type="http://schemas.openxmlformats.org/officeDocument/2006/relationships/image" Target="../media/image318.wmf"/><Relationship Id="rId3" Type="http://schemas.openxmlformats.org/officeDocument/2006/relationships/image" Target="../media/image122.wmf"/><Relationship Id="rId7" Type="http://schemas.openxmlformats.org/officeDocument/2006/relationships/image" Target="../media/image322.wmf"/><Relationship Id="rId12" Type="http://schemas.openxmlformats.org/officeDocument/2006/relationships/image" Target="../media/image317.wmf"/><Relationship Id="rId2" Type="http://schemas.openxmlformats.org/officeDocument/2006/relationships/image" Target="../media/image19.wmf"/><Relationship Id="rId1" Type="http://schemas.openxmlformats.org/officeDocument/2006/relationships/image" Target="../media/image320.wmf"/><Relationship Id="rId6" Type="http://schemas.openxmlformats.org/officeDocument/2006/relationships/image" Target="../media/image225.wmf"/><Relationship Id="rId11" Type="http://schemas.openxmlformats.org/officeDocument/2006/relationships/image" Target="../media/image324.wmf"/><Relationship Id="rId5" Type="http://schemas.openxmlformats.org/officeDocument/2006/relationships/image" Target="../media/image262.wmf"/><Relationship Id="rId15" Type="http://schemas.openxmlformats.org/officeDocument/2006/relationships/image" Target="../media/image310.wmf"/><Relationship Id="rId10" Type="http://schemas.openxmlformats.org/officeDocument/2006/relationships/image" Target="../media/image307.wmf"/><Relationship Id="rId4" Type="http://schemas.openxmlformats.org/officeDocument/2006/relationships/image" Target="../media/image321.wmf"/><Relationship Id="rId9" Type="http://schemas.openxmlformats.org/officeDocument/2006/relationships/image" Target="../media/image311.wmf"/><Relationship Id="rId14" Type="http://schemas.openxmlformats.org/officeDocument/2006/relationships/image" Target="../media/image325.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28.wmf"/><Relationship Id="rId2" Type="http://schemas.openxmlformats.org/officeDocument/2006/relationships/image" Target="../media/image327.wmf"/><Relationship Id="rId1" Type="http://schemas.openxmlformats.org/officeDocument/2006/relationships/image" Target="../media/image326.wmf"/><Relationship Id="rId6" Type="http://schemas.openxmlformats.org/officeDocument/2006/relationships/image" Target="../media/image331.emf"/><Relationship Id="rId5" Type="http://schemas.openxmlformats.org/officeDocument/2006/relationships/image" Target="../media/image330.wmf"/><Relationship Id="rId4" Type="http://schemas.openxmlformats.org/officeDocument/2006/relationships/image" Target="../media/image329.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40.wmf"/><Relationship Id="rId3" Type="http://schemas.openxmlformats.org/officeDocument/2006/relationships/image" Target="../media/image334.wmf"/><Relationship Id="rId7" Type="http://schemas.openxmlformats.org/officeDocument/2006/relationships/image" Target="../media/image335.wmf"/><Relationship Id="rId12" Type="http://schemas.openxmlformats.org/officeDocument/2006/relationships/image" Target="../media/image339.wmf"/><Relationship Id="rId2" Type="http://schemas.openxmlformats.org/officeDocument/2006/relationships/image" Target="../media/image333.emf"/><Relationship Id="rId1" Type="http://schemas.openxmlformats.org/officeDocument/2006/relationships/image" Target="../media/image332.wmf"/><Relationship Id="rId6" Type="http://schemas.openxmlformats.org/officeDocument/2006/relationships/image" Target="../media/image310.wmf"/><Relationship Id="rId11" Type="http://schemas.openxmlformats.org/officeDocument/2006/relationships/image" Target="../media/image338.wmf"/><Relationship Id="rId5" Type="http://schemas.openxmlformats.org/officeDocument/2006/relationships/image" Target="../media/image229.wmf"/><Relationship Id="rId10" Type="http://schemas.openxmlformats.org/officeDocument/2006/relationships/image" Target="../media/image337.wmf"/><Relationship Id="rId4" Type="http://schemas.openxmlformats.org/officeDocument/2006/relationships/image" Target="../media/image307.wmf"/><Relationship Id="rId9" Type="http://schemas.openxmlformats.org/officeDocument/2006/relationships/image" Target="../media/image336.wmf"/><Relationship Id="rId14" Type="http://schemas.openxmlformats.org/officeDocument/2006/relationships/image" Target="../media/image341.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344.wmf"/><Relationship Id="rId2" Type="http://schemas.openxmlformats.org/officeDocument/2006/relationships/image" Target="../media/image343.wmf"/><Relationship Id="rId1" Type="http://schemas.openxmlformats.org/officeDocument/2006/relationships/image" Target="../media/image342.wmf"/><Relationship Id="rId5" Type="http://schemas.openxmlformats.org/officeDocument/2006/relationships/image" Target="../media/image346.wmf"/><Relationship Id="rId4" Type="http://schemas.openxmlformats.org/officeDocument/2006/relationships/image" Target="../media/image345.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 Id="rId4" Type="http://schemas.openxmlformats.org/officeDocument/2006/relationships/image" Target="../media/image350.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29.wmf"/><Relationship Id="rId7" Type="http://schemas.openxmlformats.org/officeDocument/2006/relationships/image" Target="../media/image353.wmf"/><Relationship Id="rId2" Type="http://schemas.openxmlformats.org/officeDocument/2006/relationships/image" Target="../media/image307.wmf"/><Relationship Id="rId1" Type="http://schemas.openxmlformats.org/officeDocument/2006/relationships/image" Target="../media/image351.wmf"/><Relationship Id="rId6" Type="http://schemas.openxmlformats.org/officeDocument/2006/relationships/image" Target="../media/image311.wmf"/><Relationship Id="rId5" Type="http://schemas.openxmlformats.org/officeDocument/2006/relationships/image" Target="../media/image352.wmf"/><Relationship Id="rId4" Type="http://schemas.openxmlformats.org/officeDocument/2006/relationships/image" Target="../media/image31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56.wmf"/><Relationship Id="rId2" Type="http://schemas.openxmlformats.org/officeDocument/2006/relationships/image" Target="../media/image355.wmf"/><Relationship Id="rId1" Type="http://schemas.openxmlformats.org/officeDocument/2006/relationships/image" Target="../media/image354.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282.wmf"/><Relationship Id="rId3" Type="http://schemas.openxmlformats.org/officeDocument/2006/relationships/image" Target="../media/image357.wmf"/><Relationship Id="rId7" Type="http://schemas.openxmlformats.org/officeDocument/2006/relationships/image" Target="../media/image310.wmf"/><Relationship Id="rId12" Type="http://schemas.openxmlformats.org/officeDocument/2006/relationships/image" Target="../media/image190.wmf"/><Relationship Id="rId2" Type="http://schemas.openxmlformats.org/officeDocument/2006/relationships/image" Target="../media/image307.wmf"/><Relationship Id="rId1" Type="http://schemas.openxmlformats.org/officeDocument/2006/relationships/image" Target="../media/image311.wmf"/><Relationship Id="rId6" Type="http://schemas.openxmlformats.org/officeDocument/2006/relationships/image" Target="../media/image229.wmf"/><Relationship Id="rId11" Type="http://schemas.openxmlformats.org/officeDocument/2006/relationships/image" Target="../media/image362.wmf"/><Relationship Id="rId5" Type="http://schemas.openxmlformats.org/officeDocument/2006/relationships/image" Target="../media/image359.wmf"/><Relationship Id="rId10" Type="http://schemas.openxmlformats.org/officeDocument/2006/relationships/image" Target="../media/image361.wmf"/><Relationship Id="rId4" Type="http://schemas.openxmlformats.org/officeDocument/2006/relationships/image" Target="../media/image358.wmf"/><Relationship Id="rId9" Type="http://schemas.openxmlformats.org/officeDocument/2006/relationships/image" Target="../media/image360.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364.wmf"/><Relationship Id="rId13" Type="http://schemas.openxmlformats.org/officeDocument/2006/relationships/image" Target="../media/image367.wmf"/><Relationship Id="rId18" Type="http://schemas.openxmlformats.org/officeDocument/2006/relationships/image" Target="../media/image372.wmf"/><Relationship Id="rId3" Type="http://schemas.openxmlformats.org/officeDocument/2006/relationships/image" Target="../media/image225.wmf"/><Relationship Id="rId21" Type="http://schemas.openxmlformats.org/officeDocument/2006/relationships/image" Target="../media/image375.wmf"/><Relationship Id="rId7" Type="http://schemas.openxmlformats.org/officeDocument/2006/relationships/image" Target="../media/image122.wmf"/><Relationship Id="rId12" Type="http://schemas.openxmlformats.org/officeDocument/2006/relationships/image" Target="../media/image282.wmf"/><Relationship Id="rId17" Type="http://schemas.openxmlformats.org/officeDocument/2006/relationships/image" Target="../media/image371.wmf"/><Relationship Id="rId2" Type="http://schemas.openxmlformats.org/officeDocument/2006/relationships/image" Target="../media/image262.wmf"/><Relationship Id="rId16" Type="http://schemas.openxmlformats.org/officeDocument/2006/relationships/image" Target="../media/image370.wmf"/><Relationship Id="rId20" Type="http://schemas.openxmlformats.org/officeDocument/2006/relationships/image" Target="../media/image374.wmf"/><Relationship Id="rId1" Type="http://schemas.openxmlformats.org/officeDocument/2006/relationships/image" Target="../media/image363.wmf"/><Relationship Id="rId6" Type="http://schemas.openxmlformats.org/officeDocument/2006/relationships/image" Target="../media/image19.wmf"/><Relationship Id="rId11" Type="http://schemas.openxmlformats.org/officeDocument/2006/relationships/image" Target="../media/image366.wmf"/><Relationship Id="rId5" Type="http://schemas.openxmlformats.org/officeDocument/2006/relationships/image" Target="../media/image264.wmf"/><Relationship Id="rId15" Type="http://schemas.openxmlformats.org/officeDocument/2006/relationships/image" Target="../media/image369.wmf"/><Relationship Id="rId10" Type="http://schemas.openxmlformats.org/officeDocument/2006/relationships/image" Target="../media/image365.wmf"/><Relationship Id="rId19" Type="http://schemas.openxmlformats.org/officeDocument/2006/relationships/image" Target="../media/image373.wmf"/><Relationship Id="rId4" Type="http://schemas.openxmlformats.org/officeDocument/2006/relationships/image" Target="../media/image263.wmf"/><Relationship Id="rId9" Type="http://schemas.openxmlformats.org/officeDocument/2006/relationships/image" Target="../media/image229.wmf"/><Relationship Id="rId14" Type="http://schemas.openxmlformats.org/officeDocument/2006/relationships/image" Target="../media/image368.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image" Target="../media/image376.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image" Target="../media/image378.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82.wmf"/><Relationship Id="rId2" Type="http://schemas.openxmlformats.org/officeDocument/2006/relationships/image" Target="../media/image381.wmf"/><Relationship Id="rId1" Type="http://schemas.openxmlformats.org/officeDocument/2006/relationships/image" Target="../media/image380.wmf"/><Relationship Id="rId4" Type="http://schemas.openxmlformats.org/officeDocument/2006/relationships/image" Target="../media/image383.wmf"/></Relationships>
</file>

<file path=ppt/drawings/_rels/vmlDrawing76.vml.rels><?xml version="1.0" encoding="UTF-8" standalone="yes"?>
<Relationships xmlns="http://schemas.openxmlformats.org/package/2006/relationships"><Relationship Id="rId2" Type="http://schemas.openxmlformats.org/officeDocument/2006/relationships/image" Target="../media/image385.wmf"/><Relationship Id="rId1" Type="http://schemas.openxmlformats.org/officeDocument/2006/relationships/image" Target="../media/image384.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370.wmf"/><Relationship Id="rId13" Type="http://schemas.openxmlformats.org/officeDocument/2006/relationships/image" Target="../media/image262.wmf"/><Relationship Id="rId18" Type="http://schemas.openxmlformats.org/officeDocument/2006/relationships/image" Target="../media/image395.wmf"/><Relationship Id="rId3" Type="http://schemas.openxmlformats.org/officeDocument/2006/relationships/image" Target="../media/image389.wmf"/><Relationship Id="rId7" Type="http://schemas.openxmlformats.org/officeDocument/2006/relationships/image" Target="../media/image391.wmf"/><Relationship Id="rId12" Type="http://schemas.openxmlformats.org/officeDocument/2006/relationships/image" Target="../media/image393.wmf"/><Relationship Id="rId17" Type="http://schemas.openxmlformats.org/officeDocument/2006/relationships/image" Target="../media/image394.wmf"/><Relationship Id="rId2" Type="http://schemas.openxmlformats.org/officeDocument/2006/relationships/image" Target="../media/image388.wmf"/><Relationship Id="rId16" Type="http://schemas.openxmlformats.org/officeDocument/2006/relationships/image" Target="../media/image264.wmf"/><Relationship Id="rId1" Type="http://schemas.openxmlformats.org/officeDocument/2006/relationships/image" Target="../media/image19.wmf"/><Relationship Id="rId6" Type="http://schemas.openxmlformats.org/officeDocument/2006/relationships/image" Target="../media/image390.wmf"/><Relationship Id="rId11" Type="http://schemas.openxmlformats.org/officeDocument/2006/relationships/image" Target="../media/image229.wmf"/><Relationship Id="rId5" Type="http://schemas.openxmlformats.org/officeDocument/2006/relationships/image" Target="../media/image366.wmf"/><Relationship Id="rId15" Type="http://schemas.openxmlformats.org/officeDocument/2006/relationships/image" Target="../media/image263.wmf"/><Relationship Id="rId10" Type="http://schemas.openxmlformats.org/officeDocument/2006/relationships/image" Target="../media/image392.wmf"/><Relationship Id="rId4" Type="http://schemas.openxmlformats.org/officeDocument/2006/relationships/image" Target="../media/image365.wmf"/><Relationship Id="rId9" Type="http://schemas.openxmlformats.org/officeDocument/2006/relationships/image" Target="../media/image122.wmf"/><Relationship Id="rId14" Type="http://schemas.openxmlformats.org/officeDocument/2006/relationships/image" Target="../media/image225.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401.wmf"/><Relationship Id="rId3" Type="http://schemas.openxmlformats.org/officeDocument/2006/relationships/image" Target="../media/image262.wmf"/><Relationship Id="rId7" Type="http://schemas.openxmlformats.org/officeDocument/2006/relationships/image" Target="../media/image400.wmf"/><Relationship Id="rId2" Type="http://schemas.openxmlformats.org/officeDocument/2006/relationships/image" Target="../media/image397.wmf"/><Relationship Id="rId1" Type="http://schemas.openxmlformats.org/officeDocument/2006/relationships/image" Target="../media/image396.wmf"/><Relationship Id="rId6" Type="http://schemas.openxmlformats.org/officeDocument/2006/relationships/image" Target="../media/image399.wmf"/><Relationship Id="rId5" Type="http://schemas.openxmlformats.org/officeDocument/2006/relationships/image" Target="../media/image398.wmf"/><Relationship Id="rId4" Type="http://schemas.openxmlformats.org/officeDocument/2006/relationships/image" Target="../media/image225.wmf"/><Relationship Id="rId9" Type="http://schemas.openxmlformats.org/officeDocument/2006/relationships/image" Target="../media/image40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408.wmf"/><Relationship Id="rId3" Type="http://schemas.openxmlformats.org/officeDocument/2006/relationships/image" Target="../media/image403.wmf"/><Relationship Id="rId7" Type="http://schemas.openxmlformats.org/officeDocument/2006/relationships/image" Target="../media/image407.wmf"/><Relationship Id="rId2" Type="http://schemas.openxmlformats.org/officeDocument/2006/relationships/image" Target="../media/image122.wmf"/><Relationship Id="rId1" Type="http://schemas.openxmlformats.org/officeDocument/2006/relationships/image" Target="../media/image262.wmf"/><Relationship Id="rId6" Type="http://schemas.openxmlformats.org/officeDocument/2006/relationships/image" Target="../media/image406.wmf"/><Relationship Id="rId11" Type="http://schemas.openxmlformats.org/officeDocument/2006/relationships/image" Target="../media/image410.wmf"/><Relationship Id="rId5" Type="http://schemas.openxmlformats.org/officeDocument/2006/relationships/image" Target="../media/image405.wmf"/><Relationship Id="rId10" Type="http://schemas.openxmlformats.org/officeDocument/2006/relationships/image" Target="../media/image409.wmf"/><Relationship Id="rId4" Type="http://schemas.openxmlformats.org/officeDocument/2006/relationships/image" Target="../media/image404.wmf"/><Relationship Id="rId9" Type="http://schemas.openxmlformats.org/officeDocument/2006/relationships/image" Target="../media/image123.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415.wmf"/><Relationship Id="rId3" Type="http://schemas.openxmlformats.org/officeDocument/2006/relationships/image" Target="../media/image225.wmf"/><Relationship Id="rId7" Type="http://schemas.openxmlformats.org/officeDocument/2006/relationships/image" Target="../media/image414.wmf"/><Relationship Id="rId12" Type="http://schemas.openxmlformats.org/officeDocument/2006/relationships/image" Target="../media/image418.wmf"/><Relationship Id="rId2" Type="http://schemas.openxmlformats.org/officeDocument/2006/relationships/image" Target="../media/image19.wmf"/><Relationship Id="rId1" Type="http://schemas.openxmlformats.org/officeDocument/2006/relationships/image" Target="../media/image411.wmf"/><Relationship Id="rId6" Type="http://schemas.openxmlformats.org/officeDocument/2006/relationships/image" Target="../media/image413.wmf"/><Relationship Id="rId11" Type="http://schemas.openxmlformats.org/officeDocument/2006/relationships/image" Target="../media/image191.wmf"/><Relationship Id="rId5" Type="http://schemas.openxmlformats.org/officeDocument/2006/relationships/image" Target="../media/image229.wmf"/><Relationship Id="rId10" Type="http://schemas.openxmlformats.org/officeDocument/2006/relationships/image" Target="../media/image417.wmf"/><Relationship Id="rId4" Type="http://schemas.openxmlformats.org/officeDocument/2006/relationships/image" Target="../media/image412.wmf"/><Relationship Id="rId9" Type="http://schemas.openxmlformats.org/officeDocument/2006/relationships/image" Target="../media/image416.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wmf"/><Relationship Id="rId4" Type="http://schemas.openxmlformats.org/officeDocument/2006/relationships/image" Target="../media/image422.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image" Target="../media/image122.wmf"/><Relationship Id="rId7" Type="http://schemas.openxmlformats.org/officeDocument/2006/relationships/image" Target="../media/image425.wmf"/><Relationship Id="rId12" Type="http://schemas.openxmlformats.org/officeDocument/2006/relationships/image" Target="../media/image429.wmf"/><Relationship Id="rId2" Type="http://schemas.openxmlformats.org/officeDocument/2006/relationships/image" Target="../media/image262.wmf"/><Relationship Id="rId1" Type="http://schemas.openxmlformats.org/officeDocument/2006/relationships/image" Target="../media/image423.wmf"/><Relationship Id="rId6" Type="http://schemas.openxmlformats.org/officeDocument/2006/relationships/image" Target="../media/image389.wmf"/><Relationship Id="rId11" Type="http://schemas.openxmlformats.org/officeDocument/2006/relationships/image" Target="../media/image428.wmf"/><Relationship Id="rId5" Type="http://schemas.openxmlformats.org/officeDocument/2006/relationships/image" Target="../media/image123.wmf"/><Relationship Id="rId10" Type="http://schemas.openxmlformats.org/officeDocument/2006/relationships/image" Target="../media/image427.wmf"/><Relationship Id="rId4" Type="http://schemas.openxmlformats.org/officeDocument/2006/relationships/image" Target="../media/image424.wmf"/><Relationship Id="rId9" Type="http://schemas.openxmlformats.org/officeDocument/2006/relationships/image" Target="../media/image426.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image" Target="../media/image262.wmf"/><Relationship Id="rId7" Type="http://schemas.openxmlformats.org/officeDocument/2006/relationships/image" Target="../media/image433.wmf"/><Relationship Id="rId2" Type="http://schemas.openxmlformats.org/officeDocument/2006/relationships/image" Target="../media/image225.wmf"/><Relationship Id="rId1" Type="http://schemas.openxmlformats.org/officeDocument/2006/relationships/image" Target="../media/image430.wmf"/><Relationship Id="rId6" Type="http://schemas.openxmlformats.org/officeDocument/2006/relationships/image" Target="../media/image427.wmf"/><Relationship Id="rId5" Type="http://schemas.openxmlformats.org/officeDocument/2006/relationships/image" Target="../media/image432.wmf"/><Relationship Id="rId4" Type="http://schemas.openxmlformats.org/officeDocument/2006/relationships/image" Target="../media/image431.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438.wmf"/><Relationship Id="rId3" Type="http://schemas.openxmlformats.org/officeDocument/2006/relationships/image" Target="../media/image437.wmf"/><Relationship Id="rId7" Type="http://schemas.openxmlformats.org/officeDocument/2006/relationships/image" Target="../media/image262.wmf"/><Relationship Id="rId2" Type="http://schemas.openxmlformats.org/officeDocument/2006/relationships/image" Target="../media/image436.wmf"/><Relationship Id="rId1" Type="http://schemas.openxmlformats.org/officeDocument/2006/relationships/image" Target="../media/image435.wmf"/><Relationship Id="rId6" Type="http://schemas.openxmlformats.org/officeDocument/2006/relationships/image" Target="../media/image434.wmf"/><Relationship Id="rId5" Type="http://schemas.openxmlformats.org/officeDocument/2006/relationships/image" Target="../media/image431.wmf"/><Relationship Id="rId4" Type="http://schemas.openxmlformats.org/officeDocument/2006/relationships/image" Target="../media/image225.wmf"/><Relationship Id="rId9" Type="http://schemas.openxmlformats.org/officeDocument/2006/relationships/image" Target="../media/image43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42.wmf"/><Relationship Id="rId2" Type="http://schemas.openxmlformats.org/officeDocument/2006/relationships/image" Target="../media/image441.wmf"/><Relationship Id="rId1" Type="http://schemas.openxmlformats.org/officeDocument/2006/relationships/image" Target="../media/image440.wmf"/><Relationship Id="rId4" Type="http://schemas.openxmlformats.org/officeDocument/2006/relationships/image" Target="../media/image443.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448.wmf"/><Relationship Id="rId7" Type="http://schemas.openxmlformats.org/officeDocument/2006/relationships/image" Target="../media/image451.wmf"/><Relationship Id="rId12" Type="http://schemas.openxmlformats.org/officeDocument/2006/relationships/image" Target="../media/image454.emf"/><Relationship Id="rId2" Type="http://schemas.openxmlformats.org/officeDocument/2006/relationships/image" Target="../media/image60.wmf"/><Relationship Id="rId1" Type="http://schemas.openxmlformats.org/officeDocument/2006/relationships/image" Target="../media/image447.wmf"/><Relationship Id="rId6" Type="http://schemas.openxmlformats.org/officeDocument/2006/relationships/image" Target="../media/image450.wmf"/><Relationship Id="rId11" Type="http://schemas.openxmlformats.org/officeDocument/2006/relationships/image" Target="../media/image453.wmf"/><Relationship Id="rId5" Type="http://schemas.openxmlformats.org/officeDocument/2006/relationships/image" Target="../media/image19.wmf"/><Relationship Id="rId10" Type="http://schemas.openxmlformats.org/officeDocument/2006/relationships/image" Target="../media/image452.wmf"/><Relationship Id="rId4" Type="http://schemas.openxmlformats.org/officeDocument/2006/relationships/image" Target="../media/image449.wmf"/><Relationship Id="rId9" Type="http://schemas.openxmlformats.org/officeDocument/2006/relationships/image" Target="../media/image62.w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456.wmf"/><Relationship Id="rId1" Type="http://schemas.openxmlformats.org/officeDocument/2006/relationships/image" Target="../media/image455.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19.wmf"/><Relationship Id="rId18" Type="http://schemas.openxmlformats.org/officeDocument/2006/relationships/image" Target="../media/image50.wmf"/><Relationship Id="rId3" Type="http://schemas.openxmlformats.org/officeDocument/2006/relationships/image" Target="../media/image22.wmf"/><Relationship Id="rId7" Type="http://schemas.openxmlformats.org/officeDocument/2006/relationships/image" Target="../media/image45.wmf"/><Relationship Id="rId12" Type="http://schemas.openxmlformats.org/officeDocument/2006/relationships/image" Target="../media/image47.wmf"/><Relationship Id="rId17" Type="http://schemas.openxmlformats.org/officeDocument/2006/relationships/image" Target="../media/image49.wmf"/><Relationship Id="rId2" Type="http://schemas.openxmlformats.org/officeDocument/2006/relationships/image" Target="../media/image42.wmf"/><Relationship Id="rId16" Type="http://schemas.openxmlformats.org/officeDocument/2006/relationships/image" Target="../media/image48.wmf"/><Relationship Id="rId1" Type="http://schemas.openxmlformats.org/officeDocument/2006/relationships/image" Target="../media/image41.wmf"/><Relationship Id="rId6" Type="http://schemas.openxmlformats.org/officeDocument/2006/relationships/image" Target="../media/image44.wmf"/><Relationship Id="rId11" Type="http://schemas.openxmlformats.org/officeDocument/2006/relationships/image" Target="../media/image46.wmf"/><Relationship Id="rId5" Type="http://schemas.openxmlformats.org/officeDocument/2006/relationships/image" Target="../media/image43.wmf"/><Relationship Id="rId15" Type="http://schemas.openxmlformats.org/officeDocument/2006/relationships/image" Target="../media/image21.wmf"/><Relationship Id="rId10" Type="http://schemas.openxmlformats.org/officeDocument/2006/relationships/image" Target="../media/image34.wmf"/><Relationship Id="rId4" Type="http://schemas.openxmlformats.org/officeDocument/2006/relationships/image" Target="../media/image28.wmf"/><Relationship Id="rId9" Type="http://schemas.openxmlformats.org/officeDocument/2006/relationships/image" Target="../media/image25.wmf"/><Relationship Id="rId14" Type="http://schemas.openxmlformats.org/officeDocument/2006/relationships/image" Target="../media/image20.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59.wmf"/><Relationship Id="rId2" Type="http://schemas.openxmlformats.org/officeDocument/2006/relationships/image" Target="../media/image458.wmf"/><Relationship Id="rId1" Type="http://schemas.openxmlformats.org/officeDocument/2006/relationships/image" Target="../media/image457.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66.wmf"/><Relationship Id="rId3" Type="http://schemas.openxmlformats.org/officeDocument/2006/relationships/image" Target="../media/image461.wmf"/><Relationship Id="rId7" Type="http://schemas.openxmlformats.org/officeDocument/2006/relationships/image" Target="../media/image465.wmf"/><Relationship Id="rId2" Type="http://schemas.openxmlformats.org/officeDocument/2006/relationships/image" Target="../media/image19.wmf"/><Relationship Id="rId1" Type="http://schemas.openxmlformats.org/officeDocument/2006/relationships/image" Target="../media/image460.wmf"/><Relationship Id="rId6" Type="http://schemas.openxmlformats.org/officeDocument/2006/relationships/image" Target="../media/image464.wmf"/><Relationship Id="rId5" Type="http://schemas.openxmlformats.org/officeDocument/2006/relationships/image" Target="../media/image463.wmf"/><Relationship Id="rId4" Type="http://schemas.openxmlformats.org/officeDocument/2006/relationships/image" Target="../media/image462.emf"/><Relationship Id="rId9" Type="http://schemas.openxmlformats.org/officeDocument/2006/relationships/image" Target="../media/image282.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image" Target="../media/image468.wmf"/><Relationship Id="rId7" Type="http://schemas.openxmlformats.org/officeDocument/2006/relationships/image" Target="../media/image471.wmf"/><Relationship Id="rId2" Type="http://schemas.openxmlformats.org/officeDocument/2006/relationships/image" Target="../media/image60.wmf"/><Relationship Id="rId1" Type="http://schemas.openxmlformats.org/officeDocument/2006/relationships/image" Target="../media/image467.wmf"/><Relationship Id="rId6" Type="http://schemas.openxmlformats.org/officeDocument/2006/relationships/image" Target="../media/image470.wmf"/><Relationship Id="rId5" Type="http://schemas.openxmlformats.org/officeDocument/2006/relationships/image" Target="../media/image19.wmf"/><Relationship Id="rId4" Type="http://schemas.openxmlformats.org/officeDocument/2006/relationships/image" Target="../media/image469.wmf"/><Relationship Id="rId9" Type="http://schemas.openxmlformats.org/officeDocument/2006/relationships/image" Target="../media/image472.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468.wmf"/><Relationship Id="rId13" Type="http://schemas.openxmlformats.org/officeDocument/2006/relationships/image" Target="../media/image480.wmf"/><Relationship Id="rId3" Type="http://schemas.openxmlformats.org/officeDocument/2006/relationships/image" Target="../media/image60.wmf"/><Relationship Id="rId7" Type="http://schemas.openxmlformats.org/officeDocument/2006/relationships/image" Target="../media/image476.wmf"/><Relationship Id="rId12" Type="http://schemas.openxmlformats.org/officeDocument/2006/relationships/image" Target="../media/image479.wmf"/><Relationship Id="rId2" Type="http://schemas.openxmlformats.org/officeDocument/2006/relationships/image" Target="../media/image474.wmf"/><Relationship Id="rId1" Type="http://schemas.openxmlformats.org/officeDocument/2006/relationships/image" Target="../media/image473.wmf"/><Relationship Id="rId6" Type="http://schemas.openxmlformats.org/officeDocument/2006/relationships/image" Target="../media/image475.wmf"/><Relationship Id="rId11" Type="http://schemas.openxmlformats.org/officeDocument/2006/relationships/image" Target="../media/image478.wmf"/><Relationship Id="rId5" Type="http://schemas.openxmlformats.org/officeDocument/2006/relationships/image" Target="../media/image19.wmf"/><Relationship Id="rId10" Type="http://schemas.openxmlformats.org/officeDocument/2006/relationships/image" Target="../media/image477.wmf"/><Relationship Id="rId4" Type="http://schemas.openxmlformats.org/officeDocument/2006/relationships/image" Target="../media/image469.wmf"/><Relationship Id="rId9" Type="http://schemas.openxmlformats.org/officeDocument/2006/relationships/image" Target="../media/image470.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483.emf"/><Relationship Id="rId2" Type="http://schemas.openxmlformats.org/officeDocument/2006/relationships/image" Target="../media/image482.emf"/><Relationship Id="rId1" Type="http://schemas.openxmlformats.org/officeDocument/2006/relationships/image" Target="../media/image481.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485.emf"/><Relationship Id="rId1" Type="http://schemas.openxmlformats.org/officeDocument/2006/relationships/image" Target="../media/image484.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emf"/><Relationship Id="rId1" Type="http://schemas.openxmlformats.org/officeDocument/2006/relationships/image" Target="../media/image486.e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468.wmf"/><Relationship Id="rId7" Type="http://schemas.openxmlformats.org/officeDocument/2006/relationships/image" Target="../media/image491.wmf"/><Relationship Id="rId2" Type="http://schemas.openxmlformats.org/officeDocument/2006/relationships/image" Target="../media/image60.wmf"/><Relationship Id="rId1" Type="http://schemas.openxmlformats.org/officeDocument/2006/relationships/image" Target="../media/image489.wmf"/><Relationship Id="rId6" Type="http://schemas.openxmlformats.org/officeDocument/2006/relationships/image" Target="../media/image490.wmf"/><Relationship Id="rId5" Type="http://schemas.openxmlformats.org/officeDocument/2006/relationships/image" Target="../media/image19.wmf"/><Relationship Id="rId4" Type="http://schemas.openxmlformats.org/officeDocument/2006/relationships/image" Target="../media/image389.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225.wmf"/><Relationship Id="rId18" Type="http://schemas.openxmlformats.org/officeDocument/2006/relationships/image" Target="../media/image262.wmf"/><Relationship Id="rId26" Type="http://schemas.openxmlformats.org/officeDocument/2006/relationships/image" Target="../media/image504.wmf"/><Relationship Id="rId3" Type="http://schemas.openxmlformats.org/officeDocument/2006/relationships/image" Target="../media/image389.wmf"/><Relationship Id="rId21" Type="http://schemas.openxmlformats.org/officeDocument/2006/relationships/image" Target="../media/image428.wmf"/><Relationship Id="rId7" Type="http://schemas.openxmlformats.org/officeDocument/2006/relationships/image" Target="../media/image492.wmf"/><Relationship Id="rId12" Type="http://schemas.openxmlformats.org/officeDocument/2006/relationships/image" Target="../media/image229.wmf"/><Relationship Id="rId17" Type="http://schemas.openxmlformats.org/officeDocument/2006/relationships/image" Target="../media/image499.wmf"/><Relationship Id="rId25" Type="http://schemas.openxmlformats.org/officeDocument/2006/relationships/image" Target="../media/image503.wmf"/><Relationship Id="rId2" Type="http://schemas.openxmlformats.org/officeDocument/2006/relationships/image" Target="../media/image468.wmf"/><Relationship Id="rId16" Type="http://schemas.openxmlformats.org/officeDocument/2006/relationships/image" Target="../media/image498.wmf"/><Relationship Id="rId20" Type="http://schemas.openxmlformats.org/officeDocument/2006/relationships/image" Target="../media/image427.wmf"/><Relationship Id="rId1" Type="http://schemas.openxmlformats.org/officeDocument/2006/relationships/image" Target="../media/image60.wmf"/><Relationship Id="rId6" Type="http://schemas.openxmlformats.org/officeDocument/2006/relationships/image" Target="../media/image491.wmf"/><Relationship Id="rId11" Type="http://schemas.openxmlformats.org/officeDocument/2006/relationships/image" Target="../media/image495.wmf"/><Relationship Id="rId24" Type="http://schemas.openxmlformats.org/officeDocument/2006/relationships/image" Target="../media/image502.wmf"/><Relationship Id="rId5" Type="http://schemas.openxmlformats.org/officeDocument/2006/relationships/image" Target="../media/image490.wmf"/><Relationship Id="rId15" Type="http://schemas.openxmlformats.org/officeDocument/2006/relationships/image" Target="../media/image497.wmf"/><Relationship Id="rId23" Type="http://schemas.openxmlformats.org/officeDocument/2006/relationships/image" Target="../media/image501.wmf"/><Relationship Id="rId28" Type="http://schemas.openxmlformats.org/officeDocument/2006/relationships/image" Target="../media/image506.wmf"/><Relationship Id="rId10" Type="http://schemas.openxmlformats.org/officeDocument/2006/relationships/image" Target="../media/image494.wmf"/><Relationship Id="rId19" Type="http://schemas.openxmlformats.org/officeDocument/2006/relationships/image" Target="../media/image426.wmf"/><Relationship Id="rId4" Type="http://schemas.openxmlformats.org/officeDocument/2006/relationships/image" Target="../media/image19.wmf"/><Relationship Id="rId9" Type="http://schemas.openxmlformats.org/officeDocument/2006/relationships/image" Target="../media/image493.wmf"/><Relationship Id="rId14" Type="http://schemas.openxmlformats.org/officeDocument/2006/relationships/image" Target="../media/image496.wmf"/><Relationship Id="rId22" Type="http://schemas.openxmlformats.org/officeDocument/2006/relationships/image" Target="../media/image500.wmf"/><Relationship Id="rId27" Type="http://schemas.openxmlformats.org/officeDocument/2006/relationships/image" Target="../media/image505.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509.wmf"/><Relationship Id="rId2" Type="http://schemas.openxmlformats.org/officeDocument/2006/relationships/image" Target="../media/image508.wmf"/><Relationship Id="rId1" Type="http://schemas.openxmlformats.org/officeDocument/2006/relationships/image" Target="../media/image507.wmf"/><Relationship Id="rId5" Type="http://schemas.openxmlformats.org/officeDocument/2006/relationships/image" Target="../media/image511.wmf"/><Relationship Id="rId4" Type="http://schemas.openxmlformats.org/officeDocument/2006/relationships/image" Target="../media/image5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latinLnBrk="1" hangingPunct="1">
              <a:defRPr kumimoji="1" sz="1200">
                <a:latin typeface="굴림" pitchFamily="34" charset="-127"/>
              </a:defRPr>
            </a:lvl1pPr>
          </a:lstStyle>
          <a:p>
            <a:pPr>
              <a:defRPr/>
            </a:pPr>
            <a:endParaRPr lang="zh-CN" altLang="en-US"/>
          </a:p>
        </p:txBody>
      </p:sp>
      <p:sp>
        <p:nvSpPr>
          <p:cNvPr id="573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200">
                <a:latin typeface="굴림" pitchFamily="34" charset="-127"/>
              </a:defRPr>
            </a:lvl1pPr>
          </a:lstStyle>
          <a:p>
            <a:pPr>
              <a:defRPr/>
            </a:pPr>
            <a:fld id="{6A0CDA9E-AF08-4BFC-A990-A387A494114C}" type="datetime1">
              <a:rPr lang="zh-CN" altLang="en-US"/>
              <a:pPr>
                <a:defRPr/>
              </a:pPr>
              <a:t>2016-11-7</a:t>
            </a:fld>
            <a:endParaRPr lang="en-US" altLang="zh-CN"/>
          </a:p>
        </p:txBody>
      </p:sp>
      <p:sp>
        <p:nvSpPr>
          <p:cNvPr id="5734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latinLnBrk="1" hangingPunct="1">
              <a:defRPr kumimoji="1" sz="1200">
                <a:latin typeface="굴림" pitchFamily="34" charset="-127"/>
              </a:defRPr>
            </a:lvl1pPr>
          </a:lstStyle>
          <a:p>
            <a:pPr>
              <a:defRPr/>
            </a:pPr>
            <a:endParaRPr lang="en-US" altLang="zh-CN"/>
          </a:p>
        </p:txBody>
      </p:sp>
      <p:sp>
        <p:nvSpPr>
          <p:cNvPr id="573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latinLnBrk="1" hangingPunct="1">
              <a:defRPr kumimoji="1" sz="1200">
                <a:latin typeface="굴림" pitchFamily="34" charset="-127"/>
              </a:defRPr>
            </a:lvl1pPr>
          </a:lstStyle>
          <a:p>
            <a:pPr>
              <a:defRPr/>
            </a:pPr>
            <a:fld id="{8F0BD0AE-3225-4C5F-A9DF-16E0B59CE4FA}" type="slidenum">
              <a:rPr lang="zh-CN" altLang="en-US"/>
              <a:pPr>
                <a:defRPr/>
              </a:pPr>
              <a:t>‹#›</a:t>
            </a:fld>
            <a:endParaRPr lang="en-US" altLang="zh-CN"/>
          </a:p>
        </p:txBody>
      </p:sp>
    </p:spTree>
    <p:extLst>
      <p:ext uri="{BB962C8B-B14F-4D97-AF65-F5344CB8AC3E}">
        <p14:creationId xmlns:p14="http://schemas.microsoft.com/office/powerpoint/2010/main" val="6952211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latinLnBrk="1" hangingPunct="1">
              <a:defRPr kumimoji="1" sz="1200">
                <a:latin typeface="굴림" pitchFamily="34" charset="-127"/>
              </a:defRPr>
            </a:lvl1pPr>
          </a:lstStyle>
          <a:p>
            <a:pPr>
              <a:defRPr/>
            </a:pPr>
            <a:endParaRPr lang="zh-CN" altLang="en-US"/>
          </a:p>
        </p:txBody>
      </p:sp>
      <p:sp>
        <p:nvSpPr>
          <p:cNvPr id="563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1200">
                <a:latin typeface="굴림" pitchFamily="34" charset="-127"/>
              </a:defRPr>
            </a:lvl1pPr>
          </a:lstStyle>
          <a:p>
            <a:pPr>
              <a:defRPr/>
            </a:pPr>
            <a:fld id="{6A17F521-A66A-4D94-B1F2-6696B66D9317}" type="datetime1">
              <a:rPr lang="zh-CN" altLang="en-US"/>
              <a:pPr>
                <a:defRPr/>
              </a:pPr>
              <a:t>2016-11-7</a:t>
            </a:fld>
            <a:endParaRPr lang="en-US" altLang="zh-CN"/>
          </a:p>
        </p:txBody>
      </p:sp>
      <p:sp>
        <p:nvSpPr>
          <p:cNvPr id="200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63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latinLnBrk="1" hangingPunct="1">
              <a:defRPr kumimoji="1" sz="1200">
                <a:latin typeface="굴림" pitchFamily="34" charset="-127"/>
              </a:defRPr>
            </a:lvl1pPr>
          </a:lstStyle>
          <a:p>
            <a:pPr>
              <a:defRPr/>
            </a:pPr>
            <a:endParaRPr lang="en-US" altLang="zh-CN"/>
          </a:p>
        </p:txBody>
      </p:sp>
      <p:sp>
        <p:nvSpPr>
          <p:cNvPr id="563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latinLnBrk="1" hangingPunct="1">
              <a:defRPr kumimoji="1" sz="1200">
                <a:latin typeface="굴림" pitchFamily="34" charset="-127"/>
              </a:defRPr>
            </a:lvl1pPr>
          </a:lstStyle>
          <a:p>
            <a:pPr>
              <a:defRPr/>
            </a:pPr>
            <a:fld id="{D305C38E-8F12-43CA-B048-2F4CE31A8088}" type="slidenum">
              <a:rPr lang="zh-CN" altLang="en-US"/>
              <a:pPr>
                <a:defRPr/>
              </a:pPr>
              <a:t>‹#›</a:t>
            </a:fld>
            <a:endParaRPr lang="en-US" altLang="zh-CN"/>
          </a:p>
        </p:txBody>
      </p:sp>
    </p:spTree>
    <p:extLst>
      <p:ext uri="{BB962C8B-B14F-4D97-AF65-F5344CB8AC3E}">
        <p14:creationId xmlns:p14="http://schemas.microsoft.com/office/powerpoint/2010/main" val="36944533"/>
      </p:ext>
    </p:extLst>
  </p:cSld>
  <p:clrMap bg1="lt1" tx1="dk1" bg2="lt2" tx2="dk2" accent1="accent1" accent2="accent2" accent3="accent3" accent4="accent4" accent5="accent5" accent6="accent6" hlink="hlink" folHlink="folHlink"/>
  <p:hf hdr="0" ftr="0"/>
  <p:notesStyle>
    <a:lvl1pPr algn="l" rtl="0" eaLnBrk="0" fontAlgn="base" latinLnBrk="1" hangingPunct="0">
      <a:spcBef>
        <a:spcPct val="30000"/>
      </a:spcBef>
      <a:spcAft>
        <a:spcPct val="0"/>
      </a:spcAft>
      <a:defRPr sz="1200" kern="1200">
        <a:solidFill>
          <a:schemeClr val="tx1"/>
        </a:solidFill>
        <a:latin typeface="굴림" pitchFamily="34" charset="-127"/>
        <a:ea typeface="宋体" pitchFamily="2" charset="-122"/>
        <a:cs typeface="+mn-cs"/>
      </a:defRPr>
    </a:lvl1pPr>
    <a:lvl2pPr marL="457200" algn="l" rtl="0" eaLnBrk="0" fontAlgn="base" latinLnBrk="1" hangingPunct="0">
      <a:spcBef>
        <a:spcPct val="30000"/>
      </a:spcBef>
      <a:spcAft>
        <a:spcPct val="0"/>
      </a:spcAft>
      <a:defRPr sz="1200" kern="1200">
        <a:solidFill>
          <a:schemeClr val="tx1"/>
        </a:solidFill>
        <a:latin typeface="굴림" pitchFamily="34" charset="-127"/>
        <a:ea typeface="宋体" pitchFamily="2" charset="-122"/>
        <a:cs typeface="+mn-cs"/>
      </a:defRPr>
    </a:lvl2pPr>
    <a:lvl3pPr marL="914400" algn="l" rtl="0" eaLnBrk="0" fontAlgn="base" latinLnBrk="1" hangingPunct="0">
      <a:spcBef>
        <a:spcPct val="30000"/>
      </a:spcBef>
      <a:spcAft>
        <a:spcPct val="0"/>
      </a:spcAft>
      <a:defRPr sz="1200" kern="1200">
        <a:solidFill>
          <a:schemeClr val="tx1"/>
        </a:solidFill>
        <a:latin typeface="굴림" pitchFamily="34" charset="-127"/>
        <a:ea typeface="宋体" pitchFamily="2" charset="-122"/>
        <a:cs typeface="+mn-cs"/>
      </a:defRPr>
    </a:lvl3pPr>
    <a:lvl4pPr marL="1371600" algn="l" rtl="0" eaLnBrk="0" fontAlgn="base" latinLnBrk="1" hangingPunct="0">
      <a:spcBef>
        <a:spcPct val="30000"/>
      </a:spcBef>
      <a:spcAft>
        <a:spcPct val="0"/>
      </a:spcAft>
      <a:defRPr sz="1200" kern="1200">
        <a:solidFill>
          <a:schemeClr val="tx1"/>
        </a:solidFill>
        <a:latin typeface="굴림" pitchFamily="34" charset="-127"/>
        <a:ea typeface="宋体" pitchFamily="2" charset="-122"/>
        <a:cs typeface="+mn-cs"/>
      </a:defRPr>
    </a:lvl4pPr>
    <a:lvl5pPr marL="1828800" algn="l" rtl="0" eaLnBrk="0" fontAlgn="base" latinLnBrk="1" hangingPunct="0">
      <a:spcBef>
        <a:spcPct val="30000"/>
      </a:spcBef>
      <a:spcAft>
        <a:spcPct val="0"/>
      </a:spcAft>
      <a:defRPr sz="1200" kern="1200">
        <a:solidFill>
          <a:schemeClr val="tx1"/>
        </a:solidFill>
        <a:latin typeface="굴림" pitchFamily="34" charset="-127"/>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5C5C36E-A989-4BDC-A504-CC4D704F8E19}" type="datetime1">
              <a:rPr lang="zh-CN" altLang="en-US" smtClean="0">
                <a:latin typeface="굴림" pitchFamily="34" charset="-127"/>
              </a:rPr>
              <a:pPr/>
              <a:t>2016-11-7</a:t>
            </a:fld>
            <a:endParaRPr lang="en-US" altLang="zh-CN" smtClean="0">
              <a:latin typeface="굴림" pitchFamily="34" charset="-127"/>
            </a:endParaRPr>
          </a:p>
        </p:txBody>
      </p:sp>
      <p:sp>
        <p:nvSpPr>
          <p:cNvPr id="20173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EC48849-2043-4229-9DFB-ECBD00CDD54F}" type="slidenum">
              <a:rPr lang="zh-CN" altLang="en-US" smtClean="0">
                <a:latin typeface="굴림" pitchFamily="34" charset="-127"/>
              </a:rPr>
              <a:pPr/>
              <a:t>52</a:t>
            </a:fld>
            <a:endParaRPr lang="en-US" altLang="zh-CN" smtClean="0">
              <a:latin typeface="굴림" pitchFamily="34" charset="-127"/>
            </a:endParaRPr>
          </a:p>
        </p:txBody>
      </p:sp>
      <p:sp>
        <p:nvSpPr>
          <p:cNvPr id="201732" name="Rectangle 2"/>
          <p:cNvSpPr>
            <a:spLocks noGrp="1" noRot="1" noChangeAspect="1" noChangeArrowheads="1" noTextEdit="1"/>
          </p:cNvSpPr>
          <p:nvPr>
            <p:ph type="sldImg"/>
          </p:nvPr>
        </p:nvSpPr>
        <p:spPr>
          <a:ln/>
        </p:spPr>
      </p:sp>
      <p:sp>
        <p:nvSpPr>
          <p:cNvPr id="2017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频谱密度：设一个能量信号为</a:t>
            </a:r>
            <a:r>
              <a:rPr lang="en-US" altLang="zh-CN" smtClean="0">
                <a:ea typeface="宋体" charset="-122"/>
              </a:rPr>
              <a:t>s(t),</a:t>
            </a:r>
            <a:r>
              <a:rPr lang="zh-CN" altLang="en-US" smtClean="0">
                <a:ea typeface="宋体" charset="-122"/>
              </a:rPr>
              <a:t>则它的频谱密度</a:t>
            </a:r>
            <a:r>
              <a:rPr lang="en-US" altLang="zh-CN" smtClean="0">
                <a:ea typeface="宋体" charset="-122"/>
              </a:rPr>
              <a:t>S</a:t>
            </a:r>
            <a:r>
              <a:rPr lang="zh-CN" altLang="en-US" smtClean="0">
                <a:ea typeface="宋体" charset="-122"/>
              </a:rPr>
              <a:t>（</a:t>
            </a:r>
            <a:r>
              <a:rPr lang="en-US" altLang="zh-CN" smtClean="0">
                <a:ea typeface="宋体" charset="-122"/>
              </a:rPr>
              <a:t>w</a:t>
            </a:r>
            <a:r>
              <a:rPr lang="zh-CN" altLang="en-US" smtClean="0">
                <a:ea typeface="宋体" charset="-122"/>
              </a:rPr>
              <a:t>）可以由付氏变换求得。</a:t>
            </a:r>
            <a:br>
              <a:rPr lang="zh-CN" altLang="en-US" smtClean="0">
                <a:ea typeface="宋体" charset="-122"/>
              </a:rPr>
            </a:br>
            <a:r>
              <a:rPr lang="zh-CN" altLang="en-US" smtClean="0">
                <a:ea typeface="宋体" charset="-122"/>
              </a:rPr>
              <a:t>　　</a:t>
            </a:r>
            <a:r>
              <a:rPr lang="en-US" altLang="zh-CN" smtClean="0">
                <a:ea typeface="宋体" charset="-122"/>
              </a:rPr>
              <a:t>S(w)=F(s(t));</a:t>
            </a:r>
            <a:br>
              <a:rPr lang="en-US" altLang="zh-CN" smtClean="0">
                <a:ea typeface="宋体" charset="-122"/>
              </a:rPr>
            </a:br>
            <a:r>
              <a:rPr lang="zh-CN" altLang="en-US" smtClean="0">
                <a:ea typeface="宋体" charset="-122"/>
              </a:rPr>
              <a:t>　　能量信号的频谱密度</a:t>
            </a:r>
            <a:r>
              <a:rPr lang="en-US" altLang="zh-CN" smtClean="0">
                <a:ea typeface="宋体" charset="-122"/>
              </a:rPr>
              <a:t>S</a:t>
            </a:r>
            <a:r>
              <a:rPr lang="zh-CN" altLang="en-US" smtClean="0">
                <a:ea typeface="宋体" charset="-122"/>
              </a:rPr>
              <a:t>（</a:t>
            </a:r>
            <a:r>
              <a:rPr lang="en-US" altLang="zh-CN" smtClean="0">
                <a:ea typeface="宋体" charset="-122"/>
              </a:rPr>
              <a:t>f</a:t>
            </a:r>
            <a:r>
              <a:rPr lang="zh-CN" altLang="en-US" smtClean="0">
                <a:ea typeface="宋体" charset="-122"/>
              </a:rPr>
              <a:t>）和功率信号</a:t>
            </a:r>
            <a:r>
              <a:rPr lang="en-US" altLang="zh-CN" smtClean="0">
                <a:ea typeface="宋体" charset="-122"/>
              </a:rPr>
              <a:t>C</a:t>
            </a:r>
            <a:r>
              <a:rPr lang="zh-CN" altLang="en-US" smtClean="0">
                <a:ea typeface="宋体" charset="-122"/>
              </a:rPr>
              <a:t>（</a:t>
            </a:r>
            <a:r>
              <a:rPr lang="en-US" altLang="zh-CN" smtClean="0">
                <a:ea typeface="宋体" charset="-122"/>
              </a:rPr>
              <a:t>jnw</a:t>
            </a:r>
            <a:r>
              <a:rPr lang="zh-CN" altLang="en-US" smtClean="0">
                <a:ea typeface="宋体" charset="-122"/>
              </a:rPr>
              <a:t>）的频谱主要区别有：</a:t>
            </a:r>
            <a:br>
              <a:rPr lang="zh-CN" altLang="en-US" smtClean="0">
                <a:ea typeface="宋体" charset="-122"/>
              </a:rPr>
            </a:br>
            <a:r>
              <a:rPr lang="zh-CN" altLang="en-US" smtClean="0">
                <a:ea typeface="宋体" charset="-122"/>
              </a:rPr>
              <a:t>　　（</a:t>
            </a:r>
            <a:r>
              <a:rPr lang="en-US" altLang="zh-CN" smtClean="0">
                <a:ea typeface="宋体" charset="-122"/>
              </a:rPr>
              <a:t>1</a:t>
            </a:r>
            <a:r>
              <a:rPr lang="zh-CN" altLang="en-US" smtClean="0">
                <a:ea typeface="宋体" charset="-122"/>
              </a:rPr>
              <a:t>）</a:t>
            </a:r>
            <a:r>
              <a:rPr lang="en-US" altLang="zh-CN" smtClean="0">
                <a:ea typeface="宋体" charset="-122"/>
              </a:rPr>
              <a:t>S</a:t>
            </a:r>
            <a:r>
              <a:rPr lang="zh-CN" altLang="en-US" smtClean="0">
                <a:ea typeface="宋体" charset="-122"/>
              </a:rPr>
              <a:t>（</a:t>
            </a:r>
            <a:r>
              <a:rPr lang="en-US" altLang="zh-CN" smtClean="0">
                <a:ea typeface="宋体" charset="-122"/>
              </a:rPr>
              <a:t>f</a:t>
            </a:r>
            <a:r>
              <a:rPr lang="zh-CN" altLang="en-US" smtClean="0">
                <a:ea typeface="宋体" charset="-122"/>
              </a:rPr>
              <a:t>）是连续谱，而</a:t>
            </a:r>
            <a:r>
              <a:rPr lang="en-US" altLang="zh-CN" smtClean="0">
                <a:ea typeface="宋体" charset="-122"/>
              </a:rPr>
              <a:t>C</a:t>
            </a:r>
            <a:r>
              <a:rPr lang="zh-CN" altLang="en-US" smtClean="0">
                <a:ea typeface="宋体" charset="-122"/>
              </a:rPr>
              <a:t>（</a:t>
            </a:r>
            <a:r>
              <a:rPr lang="en-US" altLang="zh-CN" smtClean="0">
                <a:ea typeface="宋体" charset="-122"/>
              </a:rPr>
              <a:t>jnw</a:t>
            </a:r>
            <a:r>
              <a:rPr lang="zh-CN" altLang="en-US" smtClean="0">
                <a:ea typeface="宋体" charset="-122"/>
              </a:rPr>
              <a:t>）是离散谱；</a:t>
            </a:r>
            <a:br>
              <a:rPr lang="zh-CN" altLang="en-US" smtClean="0">
                <a:ea typeface="宋体" charset="-122"/>
              </a:rPr>
            </a:br>
            <a:r>
              <a:rPr lang="zh-CN" altLang="en-US" smtClean="0">
                <a:ea typeface="宋体" charset="-122"/>
              </a:rPr>
              <a:t>　　（</a:t>
            </a:r>
            <a:r>
              <a:rPr lang="en-US" altLang="zh-CN" smtClean="0">
                <a:ea typeface="宋体" charset="-122"/>
              </a:rPr>
              <a:t>2</a:t>
            </a:r>
            <a:r>
              <a:rPr lang="zh-CN" altLang="en-US" smtClean="0">
                <a:ea typeface="宋体" charset="-122"/>
              </a:rPr>
              <a:t>）</a:t>
            </a:r>
            <a:r>
              <a:rPr lang="en-US" altLang="zh-CN" smtClean="0">
                <a:ea typeface="宋体" charset="-122"/>
              </a:rPr>
              <a:t>S</a:t>
            </a:r>
            <a:r>
              <a:rPr lang="zh-CN" altLang="en-US" smtClean="0">
                <a:ea typeface="宋体" charset="-122"/>
              </a:rPr>
              <a:t>（</a:t>
            </a:r>
            <a:r>
              <a:rPr lang="en-US" altLang="zh-CN" smtClean="0">
                <a:ea typeface="宋体" charset="-122"/>
              </a:rPr>
              <a:t>f</a:t>
            </a:r>
            <a:r>
              <a:rPr lang="zh-CN" altLang="en-US" smtClean="0">
                <a:ea typeface="宋体" charset="-122"/>
              </a:rPr>
              <a:t>）单位是幅度</a:t>
            </a:r>
            <a:r>
              <a:rPr lang="en-US" altLang="zh-CN" smtClean="0">
                <a:ea typeface="宋体" charset="-122"/>
              </a:rPr>
              <a:t>/</a:t>
            </a:r>
            <a:r>
              <a:rPr lang="zh-CN" altLang="en-US" smtClean="0">
                <a:ea typeface="宋体" charset="-122"/>
              </a:rPr>
              <a:t>频率，而</a:t>
            </a:r>
            <a:r>
              <a:rPr lang="en-US" altLang="zh-CN" smtClean="0">
                <a:ea typeface="宋体" charset="-122"/>
              </a:rPr>
              <a:t>C</a:t>
            </a:r>
            <a:r>
              <a:rPr lang="zh-CN" altLang="en-US" smtClean="0">
                <a:ea typeface="宋体" charset="-122"/>
              </a:rPr>
              <a:t>（</a:t>
            </a:r>
            <a:r>
              <a:rPr lang="en-US" altLang="zh-CN" smtClean="0">
                <a:ea typeface="宋体" charset="-122"/>
              </a:rPr>
              <a:t>jnw</a:t>
            </a:r>
            <a:r>
              <a:rPr lang="zh-CN" altLang="en-US" smtClean="0">
                <a:ea typeface="宋体" charset="-122"/>
              </a:rPr>
              <a:t>）单位是幅度；</a:t>
            </a:r>
            <a:br>
              <a:rPr lang="zh-CN" altLang="en-US" smtClean="0">
                <a:ea typeface="宋体" charset="-122"/>
              </a:rPr>
            </a:br>
            <a:r>
              <a:rPr lang="zh-CN" altLang="en-US" smtClean="0">
                <a:ea typeface="宋体" charset="-122"/>
              </a:rPr>
              <a:t>　　（</a:t>
            </a:r>
            <a:r>
              <a:rPr lang="en-US" altLang="zh-CN" smtClean="0">
                <a:ea typeface="宋体" charset="-122"/>
              </a:rPr>
              <a:t>3</a:t>
            </a:r>
            <a:r>
              <a:rPr lang="zh-CN" altLang="en-US" smtClean="0">
                <a:ea typeface="宋体" charset="-122"/>
              </a:rPr>
              <a:t>）能量信号的能量有限，并连续的分布在频率轴上，每个频率点上的信号幅度是无穷小的，只有</a:t>
            </a:r>
            <a:r>
              <a:rPr lang="en-US" altLang="zh-CN" smtClean="0">
                <a:ea typeface="宋体" charset="-122"/>
              </a:rPr>
              <a:t>df</a:t>
            </a:r>
            <a:r>
              <a:rPr lang="zh-CN" altLang="en-US" smtClean="0">
                <a:ea typeface="宋体" charset="-122"/>
              </a:rPr>
              <a:t>上才有确定的非</a:t>
            </a:r>
            <a:r>
              <a:rPr lang="en-US" altLang="zh-CN" smtClean="0">
                <a:ea typeface="宋体" charset="-122"/>
              </a:rPr>
              <a:t>0</a:t>
            </a:r>
            <a:r>
              <a:rPr lang="zh-CN" altLang="en-US" smtClean="0">
                <a:ea typeface="宋体" charset="-122"/>
              </a:rPr>
              <a:t>振幅；</a:t>
            </a:r>
            <a:br>
              <a:rPr lang="zh-CN" altLang="en-US" smtClean="0">
                <a:ea typeface="宋体" charset="-122"/>
              </a:rPr>
            </a:br>
            <a:r>
              <a:rPr lang="zh-CN" altLang="en-US" smtClean="0">
                <a:ea typeface="宋体" charset="-122"/>
              </a:rPr>
              <a:t>　　功率信号的功率有限，但能量无限，它在无限多的离散频率点上有确定的非</a:t>
            </a:r>
            <a:r>
              <a:rPr lang="en-US" altLang="zh-CN" smtClean="0">
                <a:ea typeface="宋体" charset="-122"/>
              </a:rPr>
              <a:t>0</a:t>
            </a:r>
            <a:r>
              <a:rPr lang="zh-CN" altLang="en-US" smtClean="0">
                <a:ea typeface="宋体" charset="-122"/>
              </a:rPr>
              <a:t>振幅。</a:t>
            </a:r>
            <a:br>
              <a:rPr lang="zh-CN" altLang="en-US" smtClean="0">
                <a:ea typeface="宋体" charset="-122"/>
              </a:rPr>
            </a:br>
            <a:endParaRPr lang="zh-CN" altLang="en-US"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DDDD15D-660C-4D36-ACF5-3C2EF6D129E1}" type="datetime1">
              <a:rPr lang="zh-CN" altLang="en-US" smtClean="0">
                <a:latin typeface="굴림" pitchFamily="34" charset="-127"/>
              </a:rPr>
              <a:pPr/>
              <a:t>2016-11-7</a:t>
            </a:fld>
            <a:endParaRPr lang="en-US" altLang="zh-CN" smtClean="0">
              <a:latin typeface="굴림" pitchFamily="34" charset="-127"/>
            </a:endParaRPr>
          </a:p>
        </p:txBody>
      </p:sp>
      <p:sp>
        <p:nvSpPr>
          <p:cNvPr id="20275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483E8CF-83B2-451D-8A53-3B340CF0E37E}" type="slidenum">
              <a:rPr lang="zh-CN" altLang="en-US" smtClean="0">
                <a:latin typeface="굴림" pitchFamily="34" charset="-127"/>
              </a:rPr>
              <a:pPr/>
              <a:t>69</a:t>
            </a:fld>
            <a:endParaRPr lang="en-US" altLang="zh-CN" smtClean="0">
              <a:latin typeface="굴림" pitchFamily="34" charset="-127"/>
            </a:endParaRPr>
          </a:p>
        </p:txBody>
      </p:sp>
      <p:sp>
        <p:nvSpPr>
          <p:cNvPr id="202756" name="Rectangle 2"/>
          <p:cNvSpPr>
            <a:spLocks noGrp="1" noRot="1" noChangeAspect="1" noChangeArrowheads="1" noTextEdit="1"/>
          </p:cNvSpPr>
          <p:nvPr>
            <p:ph type="sldImg"/>
          </p:nvPr>
        </p:nvSpPr>
        <p:spPr>
          <a:ln/>
        </p:spPr>
      </p:sp>
      <p:sp>
        <p:nvSpPr>
          <p:cNvPr id="2027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说明时域越窄，信号频谱越宽</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86B4A52-D436-40DD-94E8-713CF2F19939}" type="datetime1">
              <a:rPr lang="zh-CN" altLang="en-US" smtClean="0">
                <a:latin typeface="굴림" pitchFamily="34" charset="-127"/>
              </a:rPr>
              <a:pPr/>
              <a:t>2016-11-7</a:t>
            </a:fld>
            <a:endParaRPr lang="en-US" altLang="zh-CN" smtClean="0">
              <a:latin typeface="굴림" pitchFamily="34" charset="-127"/>
            </a:endParaRPr>
          </a:p>
        </p:txBody>
      </p:sp>
      <p:sp>
        <p:nvSpPr>
          <p:cNvPr id="20377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5D0E9D1-9904-4D1A-9686-BAB14D03E035}" type="slidenum">
              <a:rPr lang="zh-CN" altLang="en-US" smtClean="0">
                <a:latin typeface="굴림" pitchFamily="34" charset="-127"/>
              </a:rPr>
              <a:pPr/>
              <a:t>81</a:t>
            </a:fld>
            <a:endParaRPr lang="en-US" altLang="zh-CN" smtClean="0">
              <a:latin typeface="굴림" pitchFamily="34" charset="-127"/>
            </a:endParaRPr>
          </a:p>
        </p:txBody>
      </p:sp>
      <p:sp>
        <p:nvSpPr>
          <p:cNvPr id="203780" name="Rectangle 2"/>
          <p:cNvSpPr>
            <a:spLocks noGrp="1" noRot="1" noChangeAspect="1" noChangeArrowheads="1" noTextEdit="1"/>
          </p:cNvSpPr>
          <p:nvPr>
            <p:ph type="sldImg"/>
          </p:nvPr>
        </p:nvSpPr>
        <p:spPr>
          <a:ln/>
        </p:spPr>
      </p:sp>
      <p:sp>
        <p:nvSpPr>
          <p:cNvPr id="2037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查找冲击函数的定义</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752600" y="1600200"/>
            <a:ext cx="7391400" cy="4191000"/>
            <a:chOff x="528" y="1296"/>
            <a:chExt cx="4848" cy="2496"/>
          </a:xfrm>
        </p:grpSpPr>
        <p:sp>
          <p:nvSpPr>
            <p:cNvPr id="5" name="AutoShape 3"/>
            <p:cNvSpPr>
              <a:spLocks noChangeArrowheads="1"/>
            </p:cNvSpPr>
            <p:nvPr/>
          </p:nvSpPr>
          <p:spPr bwMode="auto">
            <a:xfrm flipH="1">
              <a:off x="528" y="1296"/>
              <a:ext cx="1776" cy="2496"/>
            </a:xfrm>
            <a:prstGeom prst="flowChartDelay">
              <a:avLst/>
            </a:prstGeom>
            <a:gradFill rotWithShape="0">
              <a:gsLst>
                <a:gs pos="0">
                  <a:srgbClr val="ADC3DD"/>
                </a:gs>
                <a:gs pos="100000">
                  <a:srgbClr val="FFFFFF"/>
                </a:gs>
              </a:gsLst>
              <a:lin ang="5400000" scaled="1"/>
            </a:gradFill>
            <a:ln w="9525">
              <a:noFill/>
              <a:miter lim="800000"/>
              <a:headEnd/>
              <a:tailEnd/>
            </a:ln>
            <a:effectLst/>
          </p:spPr>
          <p:txBody>
            <a:bodyPr wrap="none" anchor="ctr"/>
            <a:lstStyle/>
            <a:p>
              <a:pPr>
                <a:defRPr/>
              </a:pPr>
              <a:endParaRPr lang="zh-CN" altLang="en-US">
                <a:latin typeface="Arial" pitchFamily="34" charset="0"/>
              </a:endParaRPr>
            </a:p>
          </p:txBody>
        </p:sp>
        <p:sp>
          <p:nvSpPr>
            <p:cNvPr id="6" name="Rectangle 4"/>
            <p:cNvSpPr>
              <a:spLocks noChangeArrowheads="1"/>
            </p:cNvSpPr>
            <p:nvPr/>
          </p:nvSpPr>
          <p:spPr bwMode="auto">
            <a:xfrm>
              <a:off x="2304" y="1296"/>
              <a:ext cx="3072" cy="2496"/>
            </a:xfrm>
            <a:prstGeom prst="rect">
              <a:avLst/>
            </a:prstGeom>
            <a:gradFill rotWithShape="0">
              <a:gsLst>
                <a:gs pos="0">
                  <a:srgbClr val="ADC3DD"/>
                </a:gs>
                <a:gs pos="100000">
                  <a:srgbClr val="FFFFFF"/>
                </a:gs>
              </a:gsLst>
              <a:lin ang="5400000" scaled="1"/>
            </a:gradFill>
            <a:ln w="9525">
              <a:noFill/>
              <a:miter lim="800000"/>
              <a:headEnd/>
              <a:tailEnd/>
            </a:ln>
            <a:effectLst/>
          </p:spPr>
          <p:txBody>
            <a:bodyPr wrap="none" anchor="ctr"/>
            <a:lstStyle/>
            <a:p>
              <a:pPr>
                <a:defRPr/>
              </a:pPr>
              <a:endParaRPr lang="zh-CN" altLang="en-US">
                <a:latin typeface="Arial" pitchFamily="34" charset="0"/>
              </a:endParaRPr>
            </a:p>
          </p:txBody>
        </p:sp>
      </p:grpSp>
      <p:sp>
        <p:nvSpPr>
          <p:cNvPr id="7" name="Rectangle 5"/>
          <p:cNvSpPr>
            <a:spLocks noChangeArrowheads="1"/>
          </p:cNvSpPr>
          <p:nvPr/>
        </p:nvSpPr>
        <p:spPr bwMode="auto">
          <a:xfrm>
            <a:off x="5776913" y="1219200"/>
            <a:ext cx="3367087" cy="533400"/>
          </a:xfrm>
          <a:prstGeom prst="rect">
            <a:avLst/>
          </a:prstGeom>
          <a:solidFill>
            <a:srgbClr val="99CCFF">
              <a:alpha val="50000"/>
            </a:srgbClr>
          </a:solidFill>
          <a:ln w="9525">
            <a:noFill/>
            <a:miter lim="800000"/>
            <a:headEnd/>
            <a:tailEnd/>
          </a:ln>
          <a:effectLst/>
        </p:spPr>
        <p:txBody>
          <a:bodyPr wrap="none" anchor="ctr"/>
          <a:lstStyle/>
          <a:p>
            <a:pPr>
              <a:defRPr/>
            </a:pPr>
            <a:endParaRPr lang="zh-CN" altLang="en-US">
              <a:latin typeface="Arial" pitchFamily="34" charset="0"/>
            </a:endParaRPr>
          </a:p>
        </p:txBody>
      </p:sp>
      <p:sp>
        <p:nvSpPr>
          <p:cNvPr id="8" name="Rectangle 6"/>
          <p:cNvSpPr>
            <a:spLocks noChangeArrowheads="1"/>
          </p:cNvSpPr>
          <p:nvPr/>
        </p:nvSpPr>
        <p:spPr bwMode="auto">
          <a:xfrm>
            <a:off x="0" y="1219200"/>
            <a:ext cx="9155113" cy="381000"/>
          </a:xfrm>
          <a:prstGeom prst="rect">
            <a:avLst/>
          </a:prstGeom>
          <a:solidFill>
            <a:srgbClr val="36429B"/>
          </a:solidFill>
          <a:ln w="0">
            <a:noFill/>
            <a:miter lim="800000"/>
            <a:headEnd/>
            <a:tailEnd/>
          </a:ln>
        </p:spPr>
        <p:txBody>
          <a:bodyPr/>
          <a:lstStyle/>
          <a:p>
            <a:pPr>
              <a:defRPr/>
            </a:pPr>
            <a:endParaRPr lang="zh-CN" altLang="en-US">
              <a:latin typeface="Arial" pitchFamily="34" charset="0"/>
            </a:endParaRPr>
          </a:p>
        </p:txBody>
      </p:sp>
      <p:grpSp>
        <p:nvGrpSpPr>
          <p:cNvPr id="9" name="Group 7"/>
          <p:cNvGrpSpPr>
            <a:grpSpLocks/>
          </p:cNvGrpSpPr>
          <p:nvPr/>
        </p:nvGrpSpPr>
        <p:grpSpPr bwMode="auto">
          <a:xfrm>
            <a:off x="1981200" y="1600200"/>
            <a:ext cx="7162800" cy="3657600"/>
            <a:chOff x="528" y="1296"/>
            <a:chExt cx="4848" cy="2496"/>
          </a:xfrm>
        </p:grpSpPr>
        <p:sp>
          <p:nvSpPr>
            <p:cNvPr id="10" name="AutoShape 8"/>
            <p:cNvSpPr>
              <a:spLocks noChangeArrowheads="1"/>
            </p:cNvSpPr>
            <p:nvPr/>
          </p:nvSpPr>
          <p:spPr bwMode="auto">
            <a:xfrm flipH="1">
              <a:off x="528" y="1296"/>
              <a:ext cx="1776" cy="2496"/>
            </a:xfrm>
            <a:prstGeom prst="flowChartDelay">
              <a:avLst/>
            </a:prstGeom>
            <a:solidFill>
              <a:srgbClr val="DEE7F2"/>
            </a:solidFill>
            <a:ln w="9525">
              <a:noFill/>
              <a:miter lim="800000"/>
              <a:headEnd/>
              <a:tailEnd/>
            </a:ln>
            <a:effectLst/>
          </p:spPr>
          <p:txBody>
            <a:bodyPr wrap="none" anchor="ctr"/>
            <a:lstStyle/>
            <a:p>
              <a:pPr>
                <a:defRPr/>
              </a:pPr>
              <a:endParaRPr lang="zh-CN" altLang="en-US">
                <a:latin typeface="Arial" pitchFamily="34" charset="0"/>
              </a:endParaRPr>
            </a:p>
          </p:txBody>
        </p:sp>
        <p:sp>
          <p:nvSpPr>
            <p:cNvPr id="11" name="Rectangle 9"/>
            <p:cNvSpPr>
              <a:spLocks noChangeArrowheads="1"/>
            </p:cNvSpPr>
            <p:nvPr/>
          </p:nvSpPr>
          <p:spPr bwMode="auto">
            <a:xfrm>
              <a:off x="2304" y="1296"/>
              <a:ext cx="3072" cy="2496"/>
            </a:xfrm>
            <a:prstGeom prst="rect">
              <a:avLst/>
            </a:prstGeom>
            <a:solidFill>
              <a:srgbClr val="DEE7F2"/>
            </a:solidFill>
            <a:ln w="9525">
              <a:noFill/>
              <a:miter lim="800000"/>
              <a:headEnd/>
              <a:tailEnd/>
            </a:ln>
            <a:effectLst/>
          </p:spPr>
          <p:txBody>
            <a:bodyPr wrap="none" anchor="ctr"/>
            <a:lstStyle/>
            <a:p>
              <a:pPr>
                <a:defRPr/>
              </a:pPr>
              <a:endParaRPr lang="zh-CN" altLang="en-US">
                <a:latin typeface="Arial" pitchFamily="34" charset="0"/>
              </a:endParaRPr>
            </a:p>
          </p:txBody>
        </p:sp>
      </p:grpSp>
      <p:sp>
        <p:nvSpPr>
          <p:cNvPr id="12" name="Rectangle 10"/>
          <p:cNvSpPr>
            <a:spLocks noChangeArrowheads="1"/>
          </p:cNvSpPr>
          <p:nvPr/>
        </p:nvSpPr>
        <p:spPr bwMode="auto">
          <a:xfrm>
            <a:off x="0" y="6324600"/>
            <a:ext cx="3886200" cy="533400"/>
          </a:xfrm>
          <a:prstGeom prst="rect">
            <a:avLst/>
          </a:prstGeom>
          <a:solidFill>
            <a:srgbClr val="B5DAFF"/>
          </a:solidFill>
          <a:ln w="9525">
            <a:noFill/>
            <a:miter lim="800000"/>
            <a:headEnd/>
            <a:tailEnd/>
          </a:ln>
          <a:effectLst/>
        </p:spPr>
        <p:txBody>
          <a:bodyPr wrap="none" anchor="ctr"/>
          <a:lstStyle/>
          <a:p>
            <a:pPr>
              <a:defRPr/>
            </a:pPr>
            <a:endParaRPr lang="zh-CN" altLang="en-US">
              <a:latin typeface="Arial" pitchFamily="34" charset="0"/>
            </a:endParaRPr>
          </a:p>
        </p:txBody>
      </p:sp>
      <p:sp>
        <p:nvSpPr>
          <p:cNvPr id="13" name="Rectangle 11"/>
          <p:cNvSpPr>
            <a:spLocks noChangeArrowheads="1"/>
          </p:cNvSpPr>
          <p:nvPr/>
        </p:nvSpPr>
        <p:spPr bwMode="auto">
          <a:xfrm>
            <a:off x="3219450" y="6319838"/>
            <a:ext cx="5924550" cy="538162"/>
          </a:xfrm>
          <a:prstGeom prst="rect">
            <a:avLst/>
          </a:prstGeom>
          <a:solidFill>
            <a:srgbClr val="77A4FF"/>
          </a:solidFill>
          <a:ln w="9525">
            <a:noFill/>
            <a:miter lim="800000"/>
            <a:headEnd/>
            <a:tailEnd/>
          </a:ln>
          <a:effectLst/>
        </p:spPr>
        <p:txBody>
          <a:bodyPr wrap="none" anchor="ctr"/>
          <a:lstStyle/>
          <a:p>
            <a:pPr>
              <a:defRPr/>
            </a:pPr>
            <a:endParaRPr lang="zh-CN" altLang="en-US">
              <a:latin typeface="Arial" pitchFamily="34" charset="0"/>
            </a:endParaRPr>
          </a:p>
        </p:txBody>
      </p:sp>
      <p:pic>
        <p:nvPicPr>
          <p:cNvPr id="14" name="Picture 12" descr="Image-0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51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3"/>
          <p:cNvSpPr>
            <a:spLocks noChangeArrowheads="1"/>
          </p:cNvSpPr>
          <p:nvPr/>
        </p:nvSpPr>
        <p:spPr bwMode="auto">
          <a:xfrm>
            <a:off x="0" y="6172200"/>
            <a:ext cx="9153525" cy="152400"/>
          </a:xfrm>
          <a:prstGeom prst="rect">
            <a:avLst/>
          </a:prstGeom>
          <a:solidFill>
            <a:srgbClr val="36429B"/>
          </a:solidFill>
          <a:ln w="9525">
            <a:noFill/>
            <a:miter lim="800000"/>
            <a:headEnd/>
            <a:tailEnd/>
          </a:ln>
          <a:effectLst/>
        </p:spPr>
        <p:txBody>
          <a:bodyPr wrap="none" anchor="ctr"/>
          <a:lstStyle/>
          <a:p>
            <a:pPr>
              <a:defRPr/>
            </a:pPr>
            <a:endParaRPr lang="zh-CN" altLang="en-US">
              <a:latin typeface="Arial" pitchFamily="34" charset="0"/>
            </a:endParaRPr>
          </a:p>
        </p:txBody>
      </p:sp>
      <p:sp>
        <p:nvSpPr>
          <p:cNvPr id="16" name="Freeform 16"/>
          <p:cNvSpPr>
            <a:spLocks noEditPoints="1"/>
          </p:cNvSpPr>
          <p:nvPr/>
        </p:nvSpPr>
        <p:spPr bwMode="auto">
          <a:xfrm rot="16200000">
            <a:off x="22225" y="838200"/>
            <a:ext cx="293688" cy="293688"/>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grpSp>
        <p:nvGrpSpPr>
          <p:cNvPr id="17" name="Group 17"/>
          <p:cNvGrpSpPr>
            <a:grpSpLocks/>
          </p:cNvGrpSpPr>
          <p:nvPr/>
        </p:nvGrpSpPr>
        <p:grpSpPr bwMode="auto">
          <a:xfrm>
            <a:off x="339725" y="61913"/>
            <a:ext cx="923925" cy="1114425"/>
            <a:chOff x="178" y="138"/>
            <a:chExt cx="595" cy="738"/>
          </a:xfrm>
        </p:grpSpPr>
        <p:sp>
          <p:nvSpPr>
            <p:cNvPr id="18" name="Freeform 18"/>
            <p:cNvSpPr>
              <a:spLocks/>
            </p:cNvSpPr>
            <p:nvPr userDrawn="1"/>
          </p:nvSpPr>
          <p:spPr bwMode="auto">
            <a:xfrm>
              <a:off x="178" y="159"/>
              <a:ext cx="155" cy="258"/>
            </a:xfrm>
            <a:custGeom>
              <a:avLst/>
              <a:gdLst/>
              <a:ahLst/>
              <a:cxnLst>
                <a:cxn ang="0">
                  <a:pos x="10" y="27"/>
                </a:cxn>
                <a:cxn ang="0">
                  <a:pos x="13" y="1"/>
                </a:cxn>
                <a:cxn ang="0">
                  <a:pos x="15" y="0"/>
                </a:cxn>
                <a:cxn ang="0">
                  <a:pos x="15" y="0"/>
                </a:cxn>
                <a:cxn ang="0">
                  <a:pos x="3" y="7"/>
                </a:cxn>
                <a:cxn ang="0">
                  <a:pos x="0" y="20"/>
                </a:cxn>
                <a:cxn ang="0">
                  <a:pos x="7" y="32"/>
                </a:cxn>
                <a:cxn ang="0">
                  <a:pos x="23" y="38"/>
                </a:cxn>
                <a:cxn ang="0">
                  <a:pos x="23" y="38"/>
                </a:cxn>
                <a:cxn ang="0">
                  <a:pos x="10" y="27"/>
                </a:cxn>
              </a:cxnLst>
              <a:rect l="0" t="0" r="r" b="b"/>
              <a:pathLst>
                <a:path w="23" h="38">
                  <a:moveTo>
                    <a:pt x="10" y="27"/>
                  </a:moveTo>
                  <a:cubicBezTo>
                    <a:pt x="6" y="18"/>
                    <a:pt x="7" y="8"/>
                    <a:pt x="13" y="1"/>
                  </a:cubicBezTo>
                  <a:cubicBezTo>
                    <a:pt x="14" y="1"/>
                    <a:pt x="14" y="0"/>
                    <a:pt x="15" y="0"/>
                  </a:cubicBezTo>
                  <a:lnTo>
                    <a:pt x="15" y="0"/>
                  </a:lnTo>
                  <a:lnTo>
                    <a:pt x="3" y="7"/>
                  </a:lnTo>
                  <a:cubicBezTo>
                    <a:pt x="3" y="7"/>
                    <a:pt x="0" y="12"/>
                    <a:pt x="0" y="20"/>
                  </a:cubicBezTo>
                  <a:cubicBezTo>
                    <a:pt x="0" y="28"/>
                    <a:pt x="6" y="31"/>
                    <a:pt x="7" y="32"/>
                  </a:cubicBezTo>
                  <a:cubicBezTo>
                    <a:pt x="8" y="33"/>
                    <a:pt x="15" y="37"/>
                    <a:pt x="23" y="38"/>
                  </a:cubicBezTo>
                  <a:lnTo>
                    <a:pt x="23" y="38"/>
                  </a:lnTo>
                  <a:cubicBezTo>
                    <a:pt x="18" y="36"/>
                    <a:pt x="13" y="33"/>
                    <a:pt x="10" y="27"/>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19" name="Freeform 19"/>
            <p:cNvSpPr>
              <a:spLocks/>
            </p:cNvSpPr>
            <p:nvPr userDrawn="1"/>
          </p:nvSpPr>
          <p:spPr bwMode="auto">
            <a:xfrm>
              <a:off x="212" y="424"/>
              <a:ext cx="297" cy="407"/>
            </a:xfrm>
            <a:custGeom>
              <a:avLst/>
              <a:gdLst/>
              <a:ahLst/>
              <a:cxnLst>
                <a:cxn ang="0">
                  <a:pos x="15" y="45"/>
                </a:cxn>
                <a:cxn ang="0">
                  <a:pos x="28" y="36"/>
                </a:cxn>
                <a:cxn ang="0">
                  <a:pos x="41" y="22"/>
                </a:cxn>
                <a:cxn ang="0">
                  <a:pos x="38" y="6"/>
                </a:cxn>
                <a:cxn ang="0">
                  <a:pos x="23" y="0"/>
                </a:cxn>
                <a:cxn ang="0">
                  <a:pos x="26" y="4"/>
                </a:cxn>
                <a:cxn ang="0">
                  <a:pos x="26" y="18"/>
                </a:cxn>
                <a:cxn ang="0">
                  <a:pos x="16" y="26"/>
                </a:cxn>
                <a:cxn ang="0">
                  <a:pos x="5" y="33"/>
                </a:cxn>
                <a:cxn ang="0">
                  <a:pos x="3" y="47"/>
                </a:cxn>
                <a:cxn ang="0">
                  <a:pos x="10" y="60"/>
                </a:cxn>
                <a:cxn ang="0">
                  <a:pos x="10" y="60"/>
                </a:cxn>
                <a:cxn ang="0">
                  <a:pos x="15" y="45"/>
                </a:cxn>
              </a:cxnLst>
              <a:rect l="0" t="0" r="r" b="b"/>
              <a:pathLst>
                <a:path w="44" h="60">
                  <a:moveTo>
                    <a:pt x="15" y="45"/>
                  </a:moveTo>
                  <a:cubicBezTo>
                    <a:pt x="16" y="45"/>
                    <a:pt x="20" y="39"/>
                    <a:pt x="28" y="36"/>
                  </a:cubicBezTo>
                  <a:cubicBezTo>
                    <a:pt x="36" y="33"/>
                    <a:pt x="40" y="24"/>
                    <a:pt x="41" y="22"/>
                  </a:cubicBezTo>
                  <a:cubicBezTo>
                    <a:pt x="41" y="21"/>
                    <a:pt x="44" y="11"/>
                    <a:pt x="38" y="6"/>
                  </a:cubicBezTo>
                  <a:cubicBezTo>
                    <a:pt x="33" y="0"/>
                    <a:pt x="29" y="0"/>
                    <a:pt x="23" y="0"/>
                  </a:cubicBezTo>
                  <a:cubicBezTo>
                    <a:pt x="23" y="0"/>
                    <a:pt x="26" y="3"/>
                    <a:pt x="26" y="4"/>
                  </a:cubicBezTo>
                  <a:cubicBezTo>
                    <a:pt x="27" y="6"/>
                    <a:pt x="30" y="12"/>
                    <a:pt x="26" y="18"/>
                  </a:cubicBezTo>
                  <a:cubicBezTo>
                    <a:pt x="22" y="23"/>
                    <a:pt x="19" y="25"/>
                    <a:pt x="16" y="26"/>
                  </a:cubicBezTo>
                  <a:cubicBezTo>
                    <a:pt x="11" y="27"/>
                    <a:pt x="7" y="30"/>
                    <a:pt x="5" y="33"/>
                  </a:cubicBezTo>
                  <a:cubicBezTo>
                    <a:pt x="4" y="35"/>
                    <a:pt x="0" y="40"/>
                    <a:pt x="3" y="47"/>
                  </a:cubicBezTo>
                  <a:lnTo>
                    <a:pt x="10" y="60"/>
                  </a:lnTo>
                  <a:lnTo>
                    <a:pt x="10" y="60"/>
                  </a:lnTo>
                  <a:cubicBezTo>
                    <a:pt x="9" y="54"/>
                    <a:pt x="15" y="46"/>
                    <a:pt x="15" y="45"/>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0" name="Freeform 20"/>
            <p:cNvSpPr>
              <a:spLocks/>
            </p:cNvSpPr>
            <p:nvPr userDrawn="1"/>
          </p:nvSpPr>
          <p:spPr bwMode="auto">
            <a:xfrm>
              <a:off x="671" y="723"/>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lnTo>
                    <a:pt x="0" y="0"/>
                  </a:ln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1" name="Freeform 21"/>
            <p:cNvSpPr>
              <a:spLocks/>
            </p:cNvSpPr>
            <p:nvPr userDrawn="1"/>
          </p:nvSpPr>
          <p:spPr bwMode="auto">
            <a:xfrm>
              <a:off x="543" y="607"/>
              <a:ext cx="121" cy="108"/>
            </a:xfrm>
            <a:custGeom>
              <a:avLst/>
              <a:gdLst/>
              <a:ahLst/>
              <a:cxnLst>
                <a:cxn ang="0">
                  <a:pos x="15" y="9"/>
                </a:cxn>
                <a:cxn ang="0">
                  <a:pos x="10" y="0"/>
                </a:cxn>
                <a:cxn ang="0">
                  <a:pos x="1" y="3"/>
                </a:cxn>
                <a:cxn ang="0">
                  <a:pos x="3" y="7"/>
                </a:cxn>
                <a:cxn ang="0">
                  <a:pos x="18" y="16"/>
                </a:cxn>
                <a:cxn ang="0">
                  <a:pos x="15" y="9"/>
                </a:cxn>
              </a:cxnLst>
              <a:rect l="0" t="0" r="r" b="b"/>
              <a:pathLst>
                <a:path w="18" h="16">
                  <a:moveTo>
                    <a:pt x="15" y="9"/>
                  </a:moveTo>
                  <a:cubicBezTo>
                    <a:pt x="15" y="4"/>
                    <a:pt x="12" y="0"/>
                    <a:pt x="10" y="0"/>
                  </a:cubicBezTo>
                  <a:cubicBezTo>
                    <a:pt x="9" y="0"/>
                    <a:pt x="4" y="0"/>
                    <a:pt x="1" y="3"/>
                  </a:cubicBezTo>
                  <a:cubicBezTo>
                    <a:pt x="1" y="3"/>
                    <a:pt x="0" y="5"/>
                    <a:pt x="3" y="7"/>
                  </a:cubicBezTo>
                  <a:lnTo>
                    <a:pt x="18" y="16"/>
                  </a:lnTo>
                  <a:cubicBezTo>
                    <a:pt x="16" y="15"/>
                    <a:pt x="15" y="13"/>
                    <a:pt x="15" y="9"/>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2" name="Freeform 22"/>
            <p:cNvSpPr>
              <a:spLocks/>
            </p:cNvSpPr>
            <p:nvPr userDrawn="1"/>
          </p:nvSpPr>
          <p:spPr bwMode="auto">
            <a:xfrm>
              <a:off x="664" y="546"/>
              <a:ext cx="60" cy="27"/>
            </a:xfrm>
            <a:custGeom>
              <a:avLst/>
              <a:gdLst/>
              <a:ahLst/>
              <a:cxnLst>
                <a:cxn ang="0">
                  <a:pos x="3" y="3"/>
                </a:cxn>
                <a:cxn ang="0">
                  <a:pos x="9" y="3"/>
                </a:cxn>
                <a:cxn ang="0">
                  <a:pos x="9" y="3"/>
                </a:cxn>
                <a:cxn ang="0">
                  <a:pos x="0" y="0"/>
                </a:cxn>
                <a:cxn ang="0">
                  <a:pos x="3" y="3"/>
                </a:cxn>
              </a:cxnLst>
              <a:rect l="0" t="0" r="r" b="b"/>
              <a:pathLst>
                <a:path w="9" h="4">
                  <a:moveTo>
                    <a:pt x="3" y="3"/>
                  </a:moveTo>
                  <a:cubicBezTo>
                    <a:pt x="5" y="4"/>
                    <a:pt x="7" y="3"/>
                    <a:pt x="9" y="3"/>
                  </a:cubicBezTo>
                  <a:cubicBezTo>
                    <a:pt x="9" y="3"/>
                    <a:pt x="9" y="3"/>
                    <a:pt x="9" y="3"/>
                  </a:cubicBezTo>
                  <a:lnTo>
                    <a:pt x="0" y="0"/>
                  </a:lnTo>
                  <a:cubicBezTo>
                    <a:pt x="1" y="2"/>
                    <a:pt x="2" y="3"/>
                    <a:pt x="3" y="3"/>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 name="Freeform 23"/>
            <p:cNvSpPr>
              <a:spLocks/>
            </p:cNvSpPr>
            <p:nvPr userDrawn="1"/>
          </p:nvSpPr>
          <p:spPr bwMode="auto">
            <a:xfrm>
              <a:off x="515" y="206"/>
              <a:ext cx="189" cy="204"/>
            </a:xfrm>
            <a:custGeom>
              <a:avLst/>
              <a:gdLst/>
              <a:ahLst/>
              <a:cxnLst>
                <a:cxn ang="0">
                  <a:pos x="10" y="30"/>
                </a:cxn>
                <a:cxn ang="0">
                  <a:pos x="20" y="19"/>
                </a:cxn>
                <a:cxn ang="0">
                  <a:pos x="22" y="9"/>
                </a:cxn>
                <a:cxn ang="0">
                  <a:pos x="28" y="0"/>
                </a:cxn>
                <a:cxn ang="0">
                  <a:pos x="11" y="3"/>
                </a:cxn>
                <a:cxn ang="0">
                  <a:pos x="5" y="11"/>
                </a:cxn>
                <a:cxn ang="0">
                  <a:pos x="0" y="24"/>
                </a:cxn>
                <a:cxn ang="0">
                  <a:pos x="10" y="30"/>
                </a:cxn>
              </a:cxnLst>
              <a:rect l="0" t="0" r="r" b="b"/>
              <a:pathLst>
                <a:path w="28" h="30">
                  <a:moveTo>
                    <a:pt x="10" y="30"/>
                  </a:moveTo>
                  <a:cubicBezTo>
                    <a:pt x="16" y="30"/>
                    <a:pt x="20" y="21"/>
                    <a:pt x="20" y="19"/>
                  </a:cubicBezTo>
                  <a:cubicBezTo>
                    <a:pt x="21" y="16"/>
                    <a:pt x="21" y="13"/>
                    <a:pt x="22" y="9"/>
                  </a:cubicBezTo>
                  <a:cubicBezTo>
                    <a:pt x="22" y="6"/>
                    <a:pt x="25" y="0"/>
                    <a:pt x="28" y="0"/>
                  </a:cubicBezTo>
                  <a:lnTo>
                    <a:pt x="11" y="3"/>
                  </a:lnTo>
                  <a:cubicBezTo>
                    <a:pt x="11" y="3"/>
                    <a:pt x="6" y="5"/>
                    <a:pt x="5" y="11"/>
                  </a:cubicBezTo>
                  <a:cubicBezTo>
                    <a:pt x="4" y="15"/>
                    <a:pt x="4" y="22"/>
                    <a:pt x="0" y="24"/>
                  </a:cubicBezTo>
                  <a:cubicBezTo>
                    <a:pt x="0" y="24"/>
                    <a:pt x="3" y="30"/>
                    <a:pt x="10" y="30"/>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4" name="Freeform 24"/>
            <p:cNvSpPr>
              <a:spLocks/>
            </p:cNvSpPr>
            <p:nvPr userDrawn="1"/>
          </p:nvSpPr>
          <p:spPr bwMode="auto">
            <a:xfrm>
              <a:off x="213" y="138"/>
              <a:ext cx="560" cy="738"/>
            </a:xfrm>
            <a:custGeom>
              <a:avLst/>
              <a:gdLst/>
              <a:ahLst/>
              <a:cxnLst>
                <a:cxn ang="0">
                  <a:pos x="77" y="37"/>
                </a:cxn>
                <a:cxn ang="0">
                  <a:pos x="82" y="27"/>
                </a:cxn>
                <a:cxn ang="0">
                  <a:pos x="80" y="14"/>
                </a:cxn>
                <a:cxn ang="0">
                  <a:pos x="72" y="11"/>
                </a:cxn>
                <a:cxn ang="0">
                  <a:pos x="66" y="20"/>
                </a:cxn>
                <a:cxn ang="0">
                  <a:pos x="64" y="30"/>
                </a:cxn>
                <a:cxn ang="0">
                  <a:pos x="54" y="41"/>
                </a:cxn>
                <a:cxn ang="0">
                  <a:pos x="44" y="35"/>
                </a:cxn>
                <a:cxn ang="0">
                  <a:pos x="40" y="20"/>
                </a:cxn>
                <a:cxn ang="0">
                  <a:pos x="26" y="2"/>
                </a:cxn>
                <a:cxn ang="0">
                  <a:pos x="9" y="4"/>
                </a:cxn>
                <a:cxn ang="0">
                  <a:pos x="7" y="5"/>
                </a:cxn>
                <a:cxn ang="0">
                  <a:pos x="4" y="31"/>
                </a:cxn>
                <a:cxn ang="0">
                  <a:pos x="17" y="42"/>
                </a:cxn>
                <a:cxn ang="0">
                  <a:pos x="22" y="43"/>
                </a:cxn>
                <a:cxn ang="0">
                  <a:pos x="37" y="49"/>
                </a:cxn>
                <a:cxn ang="0">
                  <a:pos x="40" y="65"/>
                </a:cxn>
                <a:cxn ang="0">
                  <a:pos x="27" y="79"/>
                </a:cxn>
                <a:cxn ang="0">
                  <a:pos x="14" y="88"/>
                </a:cxn>
                <a:cxn ang="0">
                  <a:pos x="9" y="103"/>
                </a:cxn>
                <a:cxn ang="0">
                  <a:pos x="11" y="107"/>
                </a:cxn>
                <a:cxn ang="0">
                  <a:pos x="33" y="105"/>
                </a:cxn>
                <a:cxn ang="0">
                  <a:pos x="41" y="89"/>
                </a:cxn>
                <a:cxn ang="0">
                  <a:pos x="46" y="76"/>
                </a:cxn>
                <a:cxn ang="0">
                  <a:pos x="49" y="73"/>
                </a:cxn>
                <a:cxn ang="0">
                  <a:pos x="58" y="70"/>
                </a:cxn>
                <a:cxn ang="0">
                  <a:pos x="63" y="79"/>
                </a:cxn>
                <a:cxn ang="0">
                  <a:pos x="66" y="86"/>
                </a:cxn>
                <a:cxn ang="0">
                  <a:pos x="67" y="87"/>
                </a:cxn>
                <a:cxn ang="0">
                  <a:pos x="67" y="87"/>
                </a:cxn>
                <a:cxn ang="0">
                  <a:pos x="68" y="87"/>
                </a:cxn>
                <a:cxn ang="0">
                  <a:pos x="78" y="75"/>
                </a:cxn>
                <a:cxn ang="0">
                  <a:pos x="75" y="64"/>
                </a:cxn>
                <a:cxn ang="0">
                  <a:pos x="75" y="64"/>
                </a:cxn>
                <a:cxn ang="0">
                  <a:pos x="69" y="64"/>
                </a:cxn>
                <a:cxn ang="0">
                  <a:pos x="66" y="61"/>
                </a:cxn>
                <a:cxn ang="0">
                  <a:pos x="65" y="50"/>
                </a:cxn>
                <a:cxn ang="0">
                  <a:pos x="77" y="37"/>
                </a:cxn>
              </a:cxnLst>
              <a:rect l="0" t="0" r="r" b="b"/>
              <a:pathLst>
                <a:path w="83" h="114">
                  <a:moveTo>
                    <a:pt x="77" y="37"/>
                  </a:moveTo>
                  <a:cubicBezTo>
                    <a:pt x="81" y="34"/>
                    <a:pt x="82" y="29"/>
                    <a:pt x="82" y="27"/>
                  </a:cubicBezTo>
                  <a:cubicBezTo>
                    <a:pt x="82" y="25"/>
                    <a:pt x="83" y="18"/>
                    <a:pt x="80" y="14"/>
                  </a:cubicBezTo>
                  <a:cubicBezTo>
                    <a:pt x="77" y="10"/>
                    <a:pt x="74" y="11"/>
                    <a:pt x="72" y="11"/>
                  </a:cubicBezTo>
                  <a:cubicBezTo>
                    <a:pt x="69" y="11"/>
                    <a:pt x="66" y="17"/>
                    <a:pt x="66" y="20"/>
                  </a:cubicBezTo>
                  <a:cubicBezTo>
                    <a:pt x="65" y="24"/>
                    <a:pt x="65" y="27"/>
                    <a:pt x="64" y="30"/>
                  </a:cubicBezTo>
                  <a:cubicBezTo>
                    <a:pt x="64" y="32"/>
                    <a:pt x="60" y="41"/>
                    <a:pt x="54" y="41"/>
                  </a:cubicBezTo>
                  <a:cubicBezTo>
                    <a:pt x="47" y="41"/>
                    <a:pt x="44" y="35"/>
                    <a:pt x="44" y="35"/>
                  </a:cubicBezTo>
                  <a:cubicBezTo>
                    <a:pt x="41" y="33"/>
                    <a:pt x="41" y="31"/>
                    <a:pt x="40" y="20"/>
                  </a:cubicBezTo>
                  <a:cubicBezTo>
                    <a:pt x="38" y="8"/>
                    <a:pt x="30" y="4"/>
                    <a:pt x="26" y="2"/>
                  </a:cubicBezTo>
                  <a:cubicBezTo>
                    <a:pt x="23" y="1"/>
                    <a:pt x="15" y="0"/>
                    <a:pt x="9" y="4"/>
                  </a:cubicBezTo>
                  <a:cubicBezTo>
                    <a:pt x="8" y="4"/>
                    <a:pt x="8" y="5"/>
                    <a:pt x="7" y="5"/>
                  </a:cubicBezTo>
                  <a:cubicBezTo>
                    <a:pt x="1" y="12"/>
                    <a:pt x="0" y="22"/>
                    <a:pt x="4" y="31"/>
                  </a:cubicBezTo>
                  <a:cubicBezTo>
                    <a:pt x="7" y="37"/>
                    <a:pt x="12" y="40"/>
                    <a:pt x="17" y="42"/>
                  </a:cubicBezTo>
                  <a:cubicBezTo>
                    <a:pt x="19" y="43"/>
                    <a:pt x="21" y="43"/>
                    <a:pt x="22" y="43"/>
                  </a:cubicBezTo>
                  <a:cubicBezTo>
                    <a:pt x="28" y="43"/>
                    <a:pt x="32" y="43"/>
                    <a:pt x="37" y="49"/>
                  </a:cubicBezTo>
                  <a:cubicBezTo>
                    <a:pt x="43" y="54"/>
                    <a:pt x="40" y="64"/>
                    <a:pt x="40" y="65"/>
                  </a:cubicBezTo>
                  <a:cubicBezTo>
                    <a:pt x="39" y="67"/>
                    <a:pt x="35" y="76"/>
                    <a:pt x="27" y="79"/>
                  </a:cubicBezTo>
                  <a:cubicBezTo>
                    <a:pt x="19" y="82"/>
                    <a:pt x="15" y="88"/>
                    <a:pt x="14" y="88"/>
                  </a:cubicBezTo>
                  <a:cubicBezTo>
                    <a:pt x="14" y="89"/>
                    <a:pt x="8" y="97"/>
                    <a:pt x="9" y="103"/>
                  </a:cubicBezTo>
                  <a:cubicBezTo>
                    <a:pt x="9" y="105"/>
                    <a:pt x="10" y="106"/>
                    <a:pt x="11" y="107"/>
                  </a:cubicBezTo>
                  <a:cubicBezTo>
                    <a:pt x="18" y="114"/>
                    <a:pt x="26" y="112"/>
                    <a:pt x="33" y="105"/>
                  </a:cubicBezTo>
                  <a:cubicBezTo>
                    <a:pt x="40" y="99"/>
                    <a:pt x="41" y="91"/>
                    <a:pt x="41" y="89"/>
                  </a:cubicBezTo>
                  <a:cubicBezTo>
                    <a:pt x="41" y="88"/>
                    <a:pt x="41" y="83"/>
                    <a:pt x="46" y="76"/>
                  </a:cubicBezTo>
                  <a:cubicBezTo>
                    <a:pt x="47" y="75"/>
                    <a:pt x="48" y="74"/>
                    <a:pt x="49" y="73"/>
                  </a:cubicBezTo>
                  <a:cubicBezTo>
                    <a:pt x="52" y="70"/>
                    <a:pt x="57" y="70"/>
                    <a:pt x="58" y="70"/>
                  </a:cubicBezTo>
                  <a:cubicBezTo>
                    <a:pt x="60" y="70"/>
                    <a:pt x="63" y="74"/>
                    <a:pt x="63" y="79"/>
                  </a:cubicBezTo>
                  <a:cubicBezTo>
                    <a:pt x="63" y="83"/>
                    <a:pt x="64" y="85"/>
                    <a:pt x="66" y="86"/>
                  </a:cubicBezTo>
                  <a:cubicBezTo>
                    <a:pt x="66" y="86"/>
                    <a:pt x="67" y="86"/>
                    <a:pt x="67" y="87"/>
                  </a:cubicBezTo>
                  <a:cubicBezTo>
                    <a:pt x="67" y="87"/>
                    <a:pt x="67" y="87"/>
                    <a:pt x="67" y="87"/>
                  </a:cubicBezTo>
                  <a:cubicBezTo>
                    <a:pt x="67" y="87"/>
                    <a:pt x="68" y="87"/>
                    <a:pt x="68" y="87"/>
                  </a:cubicBezTo>
                  <a:cubicBezTo>
                    <a:pt x="70" y="87"/>
                    <a:pt x="77" y="84"/>
                    <a:pt x="78" y="75"/>
                  </a:cubicBezTo>
                  <a:cubicBezTo>
                    <a:pt x="79" y="66"/>
                    <a:pt x="77" y="65"/>
                    <a:pt x="75" y="64"/>
                  </a:cubicBezTo>
                  <a:cubicBezTo>
                    <a:pt x="75" y="64"/>
                    <a:pt x="75" y="64"/>
                    <a:pt x="75" y="64"/>
                  </a:cubicBezTo>
                  <a:cubicBezTo>
                    <a:pt x="73" y="64"/>
                    <a:pt x="71" y="65"/>
                    <a:pt x="69" y="64"/>
                  </a:cubicBezTo>
                  <a:cubicBezTo>
                    <a:pt x="68" y="64"/>
                    <a:pt x="67" y="63"/>
                    <a:pt x="66" y="61"/>
                  </a:cubicBezTo>
                  <a:cubicBezTo>
                    <a:pt x="64" y="59"/>
                    <a:pt x="64" y="55"/>
                    <a:pt x="65" y="50"/>
                  </a:cubicBezTo>
                  <a:cubicBezTo>
                    <a:pt x="67" y="39"/>
                    <a:pt x="72" y="40"/>
                    <a:pt x="77" y="37"/>
                  </a:cubicBezTo>
                  <a:close/>
                </a:path>
              </a:pathLst>
            </a:custGeom>
            <a:solidFill>
              <a:srgbClr val="99CCFF"/>
            </a:solidFill>
            <a:ln w="0">
              <a:solidFill>
                <a:schemeClr val="bg1"/>
              </a:solidFill>
              <a:prstDash val="solid"/>
              <a:round/>
              <a:headEnd/>
              <a:tailEnd/>
            </a:ln>
          </p:spPr>
          <p:txBody>
            <a:bodyPr/>
            <a:lstStyle/>
            <a:p>
              <a:pPr>
                <a:defRPr/>
              </a:pPr>
              <a:endParaRPr lang="zh-CN" altLang="en-US">
                <a:latin typeface="Arial" pitchFamily="34" charset="0"/>
              </a:endParaRPr>
            </a:p>
          </p:txBody>
        </p:sp>
      </p:grpSp>
      <p:sp>
        <p:nvSpPr>
          <p:cNvPr id="25" name="Freeform 25"/>
          <p:cNvSpPr>
            <a:spLocks noEditPoints="1"/>
          </p:cNvSpPr>
          <p:nvPr/>
        </p:nvSpPr>
        <p:spPr bwMode="auto">
          <a:xfrm rot="16200000">
            <a:off x="3705225" y="109538"/>
            <a:ext cx="434975" cy="434975"/>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26" name="Freeform 26"/>
          <p:cNvSpPr>
            <a:spLocks noEditPoints="1"/>
          </p:cNvSpPr>
          <p:nvPr/>
        </p:nvSpPr>
        <p:spPr bwMode="auto">
          <a:xfrm rot="16200000">
            <a:off x="8332788" y="544513"/>
            <a:ext cx="576262" cy="576262"/>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27" name="Freeform 27"/>
          <p:cNvSpPr>
            <a:spLocks noEditPoints="1"/>
          </p:cNvSpPr>
          <p:nvPr/>
        </p:nvSpPr>
        <p:spPr bwMode="auto">
          <a:xfrm rot="16200000">
            <a:off x="5329238" y="457200"/>
            <a:ext cx="746125" cy="746125"/>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231438" name="Rectangle 14"/>
          <p:cNvSpPr>
            <a:spLocks noGrp="1" noChangeArrowheads="1"/>
          </p:cNvSpPr>
          <p:nvPr>
            <p:ph type="ctrTitle"/>
          </p:nvPr>
        </p:nvSpPr>
        <p:spPr>
          <a:xfrm>
            <a:off x="2286000" y="2819400"/>
            <a:ext cx="6629400" cy="1143000"/>
          </a:xfrm>
        </p:spPr>
        <p:txBody>
          <a:bodyPr/>
          <a:lstStyle>
            <a:lvl1pPr>
              <a:defRPr/>
            </a:lvl1pPr>
          </a:lstStyle>
          <a:p>
            <a:r>
              <a:rPr lang="ko-KR" altLang="en-US"/>
              <a:t>마스터 제목 스타일 편집</a:t>
            </a:r>
          </a:p>
        </p:txBody>
      </p:sp>
      <p:sp>
        <p:nvSpPr>
          <p:cNvPr id="231439" name="Rectangle 15"/>
          <p:cNvSpPr>
            <a:spLocks noGrp="1" noChangeArrowheads="1"/>
          </p:cNvSpPr>
          <p:nvPr>
            <p:ph type="subTitle" idx="1"/>
          </p:nvPr>
        </p:nvSpPr>
        <p:spPr>
          <a:xfrm>
            <a:off x="2286000" y="3962400"/>
            <a:ext cx="6629400" cy="685800"/>
          </a:xfrm>
        </p:spPr>
        <p:txBody>
          <a:bodyPr/>
          <a:lstStyle>
            <a:lvl1pPr marL="0" indent="0" algn="ctr">
              <a:buFont typeface="Wingdings" pitchFamily="2" charset="2"/>
              <a:buNone/>
              <a:defRPr/>
            </a:lvl1pPr>
          </a:lstStyle>
          <a:p>
            <a:r>
              <a:rPr lang="ko-KR" altLang="en-US"/>
              <a:t>마스터 부제목 스타일 편집</a:t>
            </a:r>
          </a:p>
        </p:txBody>
      </p:sp>
      <p:sp>
        <p:nvSpPr>
          <p:cNvPr id="28" name="Rectangle 28"/>
          <p:cNvSpPr>
            <a:spLocks noGrp="1" noChangeArrowheads="1"/>
          </p:cNvSpPr>
          <p:nvPr>
            <p:ph type="dt" sz="half" idx="10"/>
          </p:nvPr>
        </p:nvSpPr>
        <p:spPr/>
        <p:txBody>
          <a:bodyPr/>
          <a:lstStyle>
            <a:lvl1pPr>
              <a:defRPr/>
            </a:lvl1pPr>
          </a:lstStyle>
          <a:p>
            <a:pPr>
              <a:defRPr/>
            </a:pPr>
            <a:fld id="{33483E14-A007-4C9B-8E84-F60B58C00623}" type="datetime1">
              <a:rPr lang="zh-CN" altLang="en-US"/>
              <a:pPr>
                <a:defRPr/>
              </a:pPr>
              <a:t>2016-11-7</a:t>
            </a:fld>
            <a:endParaRPr lang="zh-CN" altLang="zh-CN"/>
          </a:p>
        </p:txBody>
      </p:sp>
      <p:sp>
        <p:nvSpPr>
          <p:cNvPr id="29" name="Rectangle 29"/>
          <p:cNvSpPr>
            <a:spLocks noGrp="1" noChangeArrowheads="1"/>
          </p:cNvSpPr>
          <p:nvPr>
            <p:ph type="ftr" sz="quarter" idx="11"/>
          </p:nvPr>
        </p:nvSpPr>
        <p:spPr/>
        <p:txBody>
          <a:bodyPr/>
          <a:lstStyle>
            <a:lvl1pPr>
              <a:defRPr/>
            </a:lvl1pPr>
          </a:lstStyle>
          <a:p>
            <a:pPr>
              <a:defRPr/>
            </a:pPr>
            <a:r>
              <a:rPr lang="zh-CN" altLang="en-US"/>
              <a:t>厦门大学电子工程系硕士论文答辩</a:t>
            </a:r>
          </a:p>
        </p:txBody>
      </p:sp>
      <p:sp>
        <p:nvSpPr>
          <p:cNvPr id="30" name="Rectangle 30"/>
          <p:cNvSpPr>
            <a:spLocks noGrp="1" noChangeArrowheads="1"/>
          </p:cNvSpPr>
          <p:nvPr>
            <p:ph type="sldNum" sz="quarter" idx="12"/>
          </p:nvPr>
        </p:nvSpPr>
        <p:spPr/>
        <p:txBody>
          <a:bodyPr/>
          <a:lstStyle>
            <a:lvl1pPr>
              <a:defRPr/>
            </a:lvl1pPr>
          </a:lstStyle>
          <a:p>
            <a:pPr>
              <a:defRPr/>
            </a:pPr>
            <a:fld id="{6F31E740-0F3C-4127-AF71-912FA4B3EBFA}" type="slidenum">
              <a:rPr lang="en-US" altLang="ko-KR"/>
              <a:pPr>
                <a:defRPr/>
              </a:pPr>
              <a:t>‹#›</a:t>
            </a:fld>
            <a:endParaRPr lang="en-US" altLang="ko-KR"/>
          </a:p>
        </p:txBody>
      </p:sp>
    </p:spTree>
    <p:extLst>
      <p:ext uri="{BB962C8B-B14F-4D97-AF65-F5344CB8AC3E}">
        <p14:creationId xmlns:p14="http://schemas.microsoft.com/office/powerpoint/2010/main" val="322699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fld id="{74A3C7BD-3C4F-460E-BA65-9C444C7CE9BA}" type="datetime1">
              <a:rPr lang="zh-CN" altLang="en-US"/>
              <a:pPr>
                <a:defRPr/>
              </a:pPr>
              <a:t>2016-11-7</a:t>
            </a:fld>
            <a:endParaRPr lang="zh-CN" altLang="zh-CN"/>
          </a:p>
        </p:txBody>
      </p:sp>
      <p:sp>
        <p:nvSpPr>
          <p:cNvPr id="5"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6" name="Rectangle 24"/>
          <p:cNvSpPr>
            <a:spLocks noGrp="1" noChangeArrowheads="1"/>
          </p:cNvSpPr>
          <p:nvPr>
            <p:ph type="sldNum" sz="quarter" idx="12"/>
          </p:nvPr>
        </p:nvSpPr>
        <p:spPr>
          <a:ln/>
        </p:spPr>
        <p:txBody>
          <a:bodyPr/>
          <a:lstStyle>
            <a:lvl1pPr>
              <a:defRPr/>
            </a:lvl1pPr>
          </a:lstStyle>
          <a:p>
            <a:pPr>
              <a:defRPr/>
            </a:pPr>
            <a:fld id="{FEA30BA5-7B21-4E59-AF90-8EEEFBE281B9}" type="slidenum">
              <a:rPr lang="en-US" altLang="ko-KR"/>
              <a:pPr>
                <a:defRPr/>
              </a:pPr>
              <a:t>‹#›</a:t>
            </a:fld>
            <a:endParaRPr lang="en-US" altLang="ko-KR"/>
          </a:p>
        </p:txBody>
      </p:sp>
    </p:spTree>
    <p:extLst>
      <p:ext uri="{BB962C8B-B14F-4D97-AF65-F5344CB8AC3E}">
        <p14:creationId xmlns:p14="http://schemas.microsoft.com/office/powerpoint/2010/main" val="1527132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4025" y="152400"/>
            <a:ext cx="2111375" cy="57975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152400"/>
            <a:ext cx="6183312" cy="57975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fld id="{5BF78CF1-7A24-4702-8BCD-20F41C227974}" type="datetime1">
              <a:rPr lang="zh-CN" altLang="en-US"/>
              <a:pPr>
                <a:defRPr/>
              </a:pPr>
              <a:t>2016-11-7</a:t>
            </a:fld>
            <a:endParaRPr lang="zh-CN" altLang="zh-CN"/>
          </a:p>
        </p:txBody>
      </p:sp>
      <p:sp>
        <p:nvSpPr>
          <p:cNvPr id="5"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6" name="Rectangle 24"/>
          <p:cNvSpPr>
            <a:spLocks noGrp="1" noChangeArrowheads="1"/>
          </p:cNvSpPr>
          <p:nvPr>
            <p:ph type="sldNum" sz="quarter" idx="12"/>
          </p:nvPr>
        </p:nvSpPr>
        <p:spPr>
          <a:ln/>
        </p:spPr>
        <p:txBody>
          <a:bodyPr/>
          <a:lstStyle>
            <a:lvl1pPr>
              <a:defRPr/>
            </a:lvl1pPr>
          </a:lstStyle>
          <a:p>
            <a:pPr>
              <a:defRPr/>
            </a:pPr>
            <a:fld id="{62318C1A-512C-408A-BCEE-899E7EF61D86}" type="slidenum">
              <a:rPr lang="en-US" altLang="ko-KR"/>
              <a:pPr>
                <a:defRPr/>
              </a:pPr>
              <a:t>‹#›</a:t>
            </a:fld>
            <a:endParaRPr lang="en-US" altLang="ko-KR"/>
          </a:p>
        </p:txBody>
      </p:sp>
    </p:spTree>
    <p:extLst>
      <p:ext uri="{BB962C8B-B14F-4D97-AF65-F5344CB8AC3E}">
        <p14:creationId xmlns:p14="http://schemas.microsoft.com/office/powerpoint/2010/main" val="220722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72400" cy="1066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600200"/>
            <a:ext cx="4135437"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56150" y="1600200"/>
            <a:ext cx="4137025" cy="2098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756150" y="3851275"/>
            <a:ext cx="4137025" cy="20986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2"/>
          <p:cNvSpPr>
            <a:spLocks noGrp="1" noChangeArrowheads="1"/>
          </p:cNvSpPr>
          <p:nvPr>
            <p:ph type="dt" sz="half" idx="10"/>
          </p:nvPr>
        </p:nvSpPr>
        <p:spPr>
          <a:ln/>
        </p:spPr>
        <p:txBody>
          <a:bodyPr/>
          <a:lstStyle>
            <a:lvl1pPr>
              <a:defRPr/>
            </a:lvl1pPr>
          </a:lstStyle>
          <a:p>
            <a:pPr>
              <a:defRPr/>
            </a:pPr>
            <a:fld id="{35986C40-F9DE-459E-9D76-BA7BFFA8A27A}" type="datetime1">
              <a:rPr lang="zh-CN" altLang="en-US"/>
              <a:pPr>
                <a:defRPr/>
              </a:pPr>
              <a:t>2016-11-7</a:t>
            </a:fld>
            <a:endParaRPr lang="zh-CN" altLang="zh-CN"/>
          </a:p>
        </p:txBody>
      </p:sp>
      <p:sp>
        <p:nvSpPr>
          <p:cNvPr id="7"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8" name="Rectangle 24"/>
          <p:cNvSpPr>
            <a:spLocks noGrp="1" noChangeArrowheads="1"/>
          </p:cNvSpPr>
          <p:nvPr>
            <p:ph type="sldNum" sz="quarter" idx="12"/>
          </p:nvPr>
        </p:nvSpPr>
        <p:spPr>
          <a:ln/>
        </p:spPr>
        <p:txBody>
          <a:bodyPr/>
          <a:lstStyle>
            <a:lvl1pPr>
              <a:defRPr/>
            </a:lvl1pPr>
          </a:lstStyle>
          <a:p>
            <a:pPr>
              <a:defRPr/>
            </a:pPr>
            <a:fld id="{5F20FAAA-133B-4FFE-B18D-314AF2D1BF07}" type="slidenum">
              <a:rPr lang="en-US" altLang="ko-KR"/>
              <a:pPr>
                <a:defRPr/>
              </a:pPr>
              <a:t>‹#›</a:t>
            </a:fld>
            <a:endParaRPr lang="en-US" altLang="ko-KR"/>
          </a:p>
        </p:txBody>
      </p:sp>
    </p:spTree>
    <p:extLst>
      <p:ext uri="{BB962C8B-B14F-4D97-AF65-F5344CB8AC3E}">
        <p14:creationId xmlns:p14="http://schemas.microsoft.com/office/powerpoint/2010/main" val="407368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0" y="152400"/>
            <a:ext cx="7772400" cy="1066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600200"/>
            <a:ext cx="4135437"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6150" y="1600200"/>
            <a:ext cx="4137025" cy="43497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2"/>
          <p:cNvSpPr>
            <a:spLocks noGrp="1" noChangeArrowheads="1"/>
          </p:cNvSpPr>
          <p:nvPr>
            <p:ph type="dt" sz="half" idx="10"/>
          </p:nvPr>
        </p:nvSpPr>
        <p:spPr>
          <a:ln/>
        </p:spPr>
        <p:txBody>
          <a:bodyPr/>
          <a:lstStyle>
            <a:lvl1pPr>
              <a:defRPr/>
            </a:lvl1pPr>
          </a:lstStyle>
          <a:p>
            <a:pPr>
              <a:defRPr/>
            </a:pPr>
            <a:fld id="{1B3AA204-1F12-4992-BC85-B714480E1BED}" type="datetime1">
              <a:rPr lang="zh-CN" altLang="en-US"/>
              <a:pPr>
                <a:defRPr/>
              </a:pPr>
              <a:t>2016-11-7</a:t>
            </a:fld>
            <a:endParaRPr lang="zh-CN" altLang="zh-CN"/>
          </a:p>
        </p:txBody>
      </p:sp>
      <p:sp>
        <p:nvSpPr>
          <p:cNvPr id="6"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7" name="Rectangle 24"/>
          <p:cNvSpPr>
            <a:spLocks noGrp="1" noChangeArrowheads="1"/>
          </p:cNvSpPr>
          <p:nvPr>
            <p:ph type="sldNum" sz="quarter" idx="12"/>
          </p:nvPr>
        </p:nvSpPr>
        <p:spPr>
          <a:ln/>
        </p:spPr>
        <p:txBody>
          <a:bodyPr/>
          <a:lstStyle>
            <a:lvl1pPr>
              <a:defRPr/>
            </a:lvl1pPr>
          </a:lstStyle>
          <a:p>
            <a:pPr>
              <a:defRPr/>
            </a:pPr>
            <a:fld id="{00D10DD4-3A89-4BBA-B8D0-AB69F0DB84FE}" type="slidenum">
              <a:rPr lang="en-US" altLang="ko-KR"/>
              <a:pPr>
                <a:defRPr/>
              </a:pPr>
              <a:t>‹#›</a:t>
            </a:fld>
            <a:endParaRPr lang="en-US" altLang="ko-KR"/>
          </a:p>
        </p:txBody>
      </p:sp>
    </p:spTree>
    <p:extLst>
      <p:ext uri="{BB962C8B-B14F-4D97-AF65-F5344CB8AC3E}">
        <p14:creationId xmlns:p14="http://schemas.microsoft.com/office/powerpoint/2010/main" val="240867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2"/>
          <p:cNvSpPr>
            <a:spLocks noGrp="1" noChangeArrowheads="1"/>
          </p:cNvSpPr>
          <p:nvPr>
            <p:ph type="dt" sz="half" idx="10"/>
          </p:nvPr>
        </p:nvSpPr>
        <p:spPr>
          <a:ln/>
        </p:spPr>
        <p:txBody>
          <a:bodyPr/>
          <a:lstStyle>
            <a:lvl1pPr>
              <a:defRPr/>
            </a:lvl1pPr>
          </a:lstStyle>
          <a:p>
            <a:pPr>
              <a:defRPr/>
            </a:pPr>
            <a:fld id="{6CE6DFC8-CCC0-4181-ABDB-DF9BF615AB2D}" type="datetime1">
              <a:rPr lang="zh-CN" altLang="en-US"/>
              <a:pPr>
                <a:defRPr/>
              </a:pPr>
              <a:t>2016-11-7</a:t>
            </a:fld>
            <a:endParaRPr lang="zh-CN" altLang="zh-CN"/>
          </a:p>
        </p:txBody>
      </p:sp>
      <p:sp>
        <p:nvSpPr>
          <p:cNvPr id="5"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6" name="Rectangle 24"/>
          <p:cNvSpPr>
            <a:spLocks noGrp="1" noChangeArrowheads="1"/>
          </p:cNvSpPr>
          <p:nvPr>
            <p:ph type="sldNum" sz="quarter" idx="12"/>
          </p:nvPr>
        </p:nvSpPr>
        <p:spPr>
          <a:ln/>
        </p:spPr>
        <p:txBody>
          <a:bodyPr/>
          <a:lstStyle>
            <a:lvl1pPr>
              <a:defRPr/>
            </a:lvl1pPr>
          </a:lstStyle>
          <a:p>
            <a:pPr>
              <a:defRPr/>
            </a:pPr>
            <a:fld id="{C6E8ADB6-0DED-478E-BF14-3096F3C736C3}" type="slidenum">
              <a:rPr lang="en-US" altLang="ko-KR"/>
              <a:pPr>
                <a:defRPr/>
              </a:pPr>
              <a:t>‹#›</a:t>
            </a:fld>
            <a:endParaRPr lang="en-US" altLang="ko-KR"/>
          </a:p>
        </p:txBody>
      </p:sp>
    </p:spTree>
    <p:extLst>
      <p:ext uri="{BB962C8B-B14F-4D97-AF65-F5344CB8AC3E}">
        <p14:creationId xmlns:p14="http://schemas.microsoft.com/office/powerpoint/2010/main" val="65149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2"/>
          <p:cNvSpPr>
            <a:spLocks noGrp="1" noChangeArrowheads="1"/>
          </p:cNvSpPr>
          <p:nvPr>
            <p:ph type="dt" sz="half" idx="10"/>
          </p:nvPr>
        </p:nvSpPr>
        <p:spPr>
          <a:ln/>
        </p:spPr>
        <p:txBody>
          <a:bodyPr/>
          <a:lstStyle>
            <a:lvl1pPr>
              <a:defRPr/>
            </a:lvl1pPr>
          </a:lstStyle>
          <a:p>
            <a:pPr>
              <a:defRPr/>
            </a:pPr>
            <a:fld id="{2E59685E-92AE-4E13-B2A0-E132C00CC9B3}" type="datetime1">
              <a:rPr lang="zh-CN" altLang="en-US"/>
              <a:pPr>
                <a:defRPr/>
              </a:pPr>
              <a:t>2016-11-7</a:t>
            </a:fld>
            <a:endParaRPr lang="zh-CN" altLang="zh-CN"/>
          </a:p>
        </p:txBody>
      </p:sp>
      <p:sp>
        <p:nvSpPr>
          <p:cNvPr id="5"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6" name="Rectangle 24"/>
          <p:cNvSpPr>
            <a:spLocks noGrp="1" noChangeArrowheads="1"/>
          </p:cNvSpPr>
          <p:nvPr>
            <p:ph type="sldNum" sz="quarter" idx="12"/>
          </p:nvPr>
        </p:nvSpPr>
        <p:spPr>
          <a:ln/>
        </p:spPr>
        <p:txBody>
          <a:bodyPr/>
          <a:lstStyle>
            <a:lvl1pPr>
              <a:defRPr/>
            </a:lvl1pPr>
          </a:lstStyle>
          <a:p>
            <a:pPr>
              <a:defRPr/>
            </a:pPr>
            <a:fld id="{83CBFE22-1902-4352-8CEF-F1820733D7B5}" type="slidenum">
              <a:rPr lang="en-US" altLang="ko-KR"/>
              <a:pPr>
                <a:defRPr/>
              </a:pPr>
              <a:t>‹#›</a:t>
            </a:fld>
            <a:endParaRPr lang="en-US" altLang="ko-KR"/>
          </a:p>
        </p:txBody>
      </p:sp>
    </p:spTree>
    <p:extLst>
      <p:ext uri="{BB962C8B-B14F-4D97-AF65-F5344CB8AC3E}">
        <p14:creationId xmlns:p14="http://schemas.microsoft.com/office/powerpoint/2010/main" val="299787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600200"/>
            <a:ext cx="4135437"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6150" y="1600200"/>
            <a:ext cx="4137025" cy="4349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2"/>
          <p:cNvSpPr>
            <a:spLocks noGrp="1" noChangeArrowheads="1"/>
          </p:cNvSpPr>
          <p:nvPr>
            <p:ph type="dt" sz="half" idx="10"/>
          </p:nvPr>
        </p:nvSpPr>
        <p:spPr>
          <a:ln/>
        </p:spPr>
        <p:txBody>
          <a:bodyPr/>
          <a:lstStyle>
            <a:lvl1pPr>
              <a:defRPr/>
            </a:lvl1pPr>
          </a:lstStyle>
          <a:p>
            <a:pPr>
              <a:defRPr/>
            </a:pPr>
            <a:fld id="{8DD87173-DF5F-419F-A4DA-3A900C5D3660}" type="datetime1">
              <a:rPr lang="zh-CN" altLang="en-US"/>
              <a:pPr>
                <a:defRPr/>
              </a:pPr>
              <a:t>2016-11-7</a:t>
            </a:fld>
            <a:endParaRPr lang="zh-CN" altLang="zh-CN"/>
          </a:p>
        </p:txBody>
      </p:sp>
      <p:sp>
        <p:nvSpPr>
          <p:cNvPr id="6"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7" name="Rectangle 24"/>
          <p:cNvSpPr>
            <a:spLocks noGrp="1" noChangeArrowheads="1"/>
          </p:cNvSpPr>
          <p:nvPr>
            <p:ph type="sldNum" sz="quarter" idx="12"/>
          </p:nvPr>
        </p:nvSpPr>
        <p:spPr>
          <a:ln/>
        </p:spPr>
        <p:txBody>
          <a:bodyPr/>
          <a:lstStyle>
            <a:lvl1pPr>
              <a:defRPr/>
            </a:lvl1pPr>
          </a:lstStyle>
          <a:p>
            <a:pPr>
              <a:defRPr/>
            </a:pPr>
            <a:fld id="{3F9AD0CF-D9B9-4A3A-BFD1-E93D935B05EF}" type="slidenum">
              <a:rPr lang="en-US" altLang="ko-KR"/>
              <a:pPr>
                <a:defRPr/>
              </a:pPr>
              <a:t>‹#›</a:t>
            </a:fld>
            <a:endParaRPr lang="en-US" altLang="ko-KR"/>
          </a:p>
        </p:txBody>
      </p:sp>
    </p:spTree>
    <p:extLst>
      <p:ext uri="{BB962C8B-B14F-4D97-AF65-F5344CB8AC3E}">
        <p14:creationId xmlns:p14="http://schemas.microsoft.com/office/powerpoint/2010/main" val="215225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2"/>
          <p:cNvSpPr>
            <a:spLocks noGrp="1" noChangeArrowheads="1"/>
          </p:cNvSpPr>
          <p:nvPr>
            <p:ph type="dt" sz="half" idx="10"/>
          </p:nvPr>
        </p:nvSpPr>
        <p:spPr>
          <a:ln/>
        </p:spPr>
        <p:txBody>
          <a:bodyPr/>
          <a:lstStyle>
            <a:lvl1pPr>
              <a:defRPr/>
            </a:lvl1pPr>
          </a:lstStyle>
          <a:p>
            <a:pPr>
              <a:defRPr/>
            </a:pPr>
            <a:fld id="{54680DEA-0B8A-47C0-8E38-268234FD743D}" type="datetime1">
              <a:rPr lang="zh-CN" altLang="en-US"/>
              <a:pPr>
                <a:defRPr/>
              </a:pPr>
              <a:t>2016-11-7</a:t>
            </a:fld>
            <a:endParaRPr lang="zh-CN" altLang="zh-CN"/>
          </a:p>
        </p:txBody>
      </p:sp>
      <p:sp>
        <p:nvSpPr>
          <p:cNvPr id="8"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9" name="Rectangle 24"/>
          <p:cNvSpPr>
            <a:spLocks noGrp="1" noChangeArrowheads="1"/>
          </p:cNvSpPr>
          <p:nvPr>
            <p:ph type="sldNum" sz="quarter" idx="12"/>
          </p:nvPr>
        </p:nvSpPr>
        <p:spPr>
          <a:ln/>
        </p:spPr>
        <p:txBody>
          <a:bodyPr/>
          <a:lstStyle>
            <a:lvl1pPr>
              <a:defRPr/>
            </a:lvl1pPr>
          </a:lstStyle>
          <a:p>
            <a:pPr>
              <a:defRPr/>
            </a:pPr>
            <a:fld id="{E6CC6165-8477-4513-BC67-DAB88BB5692B}" type="slidenum">
              <a:rPr lang="en-US" altLang="ko-KR"/>
              <a:pPr>
                <a:defRPr/>
              </a:pPr>
              <a:t>‹#›</a:t>
            </a:fld>
            <a:endParaRPr lang="en-US" altLang="ko-KR"/>
          </a:p>
        </p:txBody>
      </p:sp>
    </p:spTree>
    <p:extLst>
      <p:ext uri="{BB962C8B-B14F-4D97-AF65-F5344CB8AC3E}">
        <p14:creationId xmlns:p14="http://schemas.microsoft.com/office/powerpoint/2010/main" val="312202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2"/>
          <p:cNvSpPr>
            <a:spLocks noGrp="1" noChangeArrowheads="1"/>
          </p:cNvSpPr>
          <p:nvPr>
            <p:ph type="dt" sz="half" idx="10"/>
          </p:nvPr>
        </p:nvSpPr>
        <p:spPr>
          <a:ln/>
        </p:spPr>
        <p:txBody>
          <a:bodyPr/>
          <a:lstStyle>
            <a:lvl1pPr>
              <a:defRPr/>
            </a:lvl1pPr>
          </a:lstStyle>
          <a:p>
            <a:pPr>
              <a:defRPr/>
            </a:pPr>
            <a:fld id="{F98E4F59-926E-45BA-A829-92EF45915C42}" type="datetime1">
              <a:rPr lang="zh-CN" altLang="en-US"/>
              <a:pPr>
                <a:defRPr/>
              </a:pPr>
              <a:t>2016-11-7</a:t>
            </a:fld>
            <a:endParaRPr lang="zh-CN" altLang="zh-CN"/>
          </a:p>
        </p:txBody>
      </p:sp>
      <p:sp>
        <p:nvSpPr>
          <p:cNvPr id="4"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5" name="Rectangle 24"/>
          <p:cNvSpPr>
            <a:spLocks noGrp="1" noChangeArrowheads="1"/>
          </p:cNvSpPr>
          <p:nvPr>
            <p:ph type="sldNum" sz="quarter" idx="12"/>
          </p:nvPr>
        </p:nvSpPr>
        <p:spPr>
          <a:ln/>
        </p:spPr>
        <p:txBody>
          <a:bodyPr/>
          <a:lstStyle>
            <a:lvl1pPr>
              <a:defRPr/>
            </a:lvl1pPr>
          </a:lstStyle>
          <a:p>
            <a:pPr>
              <a:defRPr/>
            </a:pPr>
            <a:fld id="{A5C8D6BD-F10C-46DD-830C-F86C51684F6E}" type="slidenum">
              <a:rPr lang="en-US" altLang="ko-KR"/>
              <a:pPr>
                <a:defRPr/>
              </a:pPr>
              <a:t>‹#›</a:t>
            </a:fld>
            <a:endParaRPr lang="en-US" altLang="ko-KR"/>
          </a:p>
        </p:txBody>
      </p:sp>
    </p:spTree>
    <p:extLst>
      <p:ext uri="{BB962C8B-B14F-4D97-AF65-F5344CB8AC3E}">
        <p14:creationId xmlns:p14="http://schemas.microsoft.com/office/powerpoint/2010/main" val="3194614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2"/>
          <p:cNvSpPr>
            <a:spLocks noGrp="1" noChangeArrowheads="1"/>
          </p:cNvSpPr>
          <p:nvPr>
            <p:ph type="dt" sz="half" idx="10"/>
          </p:nvPr>
        </p:nvSpPr>
        <p:spPr>
          <a:ln/>
        </p:spPr>
        <p:txBody>
          <a:bodyPr/>
          <a:lstStyle>
            <a:lvl1pPr>
              <a:defRPr/>
            </a:lvl1pPr>
          </a:lstStyle>
          <a:p>
            <a:pPr>
              <a:defRPr/>
            </a:pPr>
            <a:fld id="{D75DC380-71B0-403C-B7A0-261BF886ED83}" type="datetime1">
              <a:rPr lang="zh-CN" altLang="en-US"/>
              <a:pPr>
                <a:defRPr/>
              </a:pPr>
              <a:t>2016-11-7</a:t>
            </a:fld>
            <a:endParaRPr lang="zh-CN" altLang="zh-CN"/>
          </a:p>
        </p:txBody>
      </p:sp>
      <p:sp>
        <p:nvSpPr>
          <p:cNvPr id="3"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4" name="Rectangle 24"/>
          <p:cNvSpPr>
            <a:spLocks noGrp="1" noChangeArrowheads="1"/>
          </p:cNvSpPr>
          <p:nvPr>
            <p:ph type="sldNum" sz="quarter" idx="12"/>
          </p:nvPr>
        </p:nvSpPr>
        <p:spPr>
          <a:ln/>
        </p:spPr>
        <p:txBody>
          <a:bodyPr/>
          <a:lstStyle>
            <a:lvl1pPr>
              <a:defRPr/>
            </a:lvl1pPr>
          </a:lstStyle>
          <a:p>
            <a:pPr>
              <a:defRPr/>
            </a:pPr>
            <a:fld id="{4253C16C-E816-448F-924B-306F4ABB4960}" type="slidenum">
              <a:rPr lang="en-US" altLang="ko-KR"/>
              <a:pPr>
                <a:defRPr/>
              </a:pPr>
              <a:t>‹#›</a:t>
            </a:fld>
            <a:endParaRPr lang="en-US" altLang="ko-KR"/>
          </a:p>
        </p:txBody>
      </p:sp>
    </p:spTree>
    <p:extLst>
      <p:ext uri="{BB962C8B-B14F-4D97-AF65-F5344CB8AC3E}">
        <p14:creationId xmlns:p14="http://schemas.microsoft.com/office/powerpoint/2010/main" val="192387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2"/>
          <p:cNvSpPr>
            <a:spLocks noGrp="1" noChangeArrowheads="1"/>
          </p:cNvSpPr>
          <p:nvPr>
            <p:ph type="dt" sz="half" idx="10"/>
          </p:nvPr>
        </p:nvSpPr>
        <p:spPr>
          <a:ln/>
        </p:spPr>
        <p:txBody>
          <a:bodyPr/>
          <a:lstStyle>
            <a:lvl1pPr>
              <a:defRPr/>
            </a:lvl1pPr>
          </a:lstStyle>
          <a:p>
            <a:pPr>
              <a:defRPr/>
            </a:pPr>
            <a:fld id="{5E4966CF-F4A2-4B2E-8E9C-292AF0573966}" type="datetime1">
              <a:rPr lang="zh-CN" altLang="en-US"/>
              <a:pPr>
                <a:defRPr/>
              </a:pPr>
              <a:t>2016-11-7</a:t>
            </a:fld>
            <a:endParaRPr lang="zh-CN" altLang="zh-CN"/>
          </a:p>
        </p:txBody>
      </p:sp>
      <p:sp>
        <p:nvSpPr>
          <p:cNvPr id="6"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7" name="Rectangle 24"/>
          <p:cNvSpPr>
            <a:spLocks noGrp="1" noChangeArrowheads="1"/>
          </p:cNvSpPr>
          <p:nvPr>
            <p:ph type="sldNum" sz="quarter" idx="12"/>
          </p:nvPr>
        </p:nvSpPr>
        <p:spPr>
          <a:ln/>
        </p:spPr>
        <p:txBody>
          <a:bodyPr/>
          <a:lstStyle>
            <a:lvl1pPr>
              <a:defRPr/>
            </a:lvl1pPr>
          </a:lstStyle>
          <a:p>
            <a:pPr>
              <a:defRPr/>
            </a:pPr>
            <a:fld id="{60146811-BBB5-4845-80DB-BB0D3C2D0CBC}" type="slidenum">
              <a:rPr lang="en-US" altLang="ko-KR"/>
              <a:pPr>
                <a:defRPr/>
              </a:pPr>
              <a:t>‹#›</a:t>
            </a:fld>
            <a:endParaRPr lang="en-US" altLang="ko-KR"/>
          </a:p>
        </p:txBody>
      </p:sp>
    </p:spTree>
    <p:extLst>
      <p:ext uri="{BB962C8B-B14F-4D97-AF65-F5344CB8AC3E}">
        <p14:creationId xmlns:p14="http://schemas.microsoft.com/office/powerpoint/2010/main" val="403103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2"/>
          <p:cNvSpPr>
            <a:spLocks noGrp="1" noChangeArrowheads="1"/>
          </p:cNvSpPr>
          <p:nvPr>
            <p:ph type="dt" sz="half" idx="10"/>
          </p:nvPr>
        </p:nvSpPr>
        <p:spPr>
          <a:ln/>
        </p:spPr>
        <p:txBody>
          <a:bodyPr/>
          <a:lstStyle>
            <a:lvl1pPr>
              <a:defRPr/>
            </a:lvl1pPr>
          </a:lstStyle>
          <a:p>
            <a:pPr>
              <a:defRPr/>
            </a:pPr>
            <a:fld id="{9EFD62BF-9A6D-4671-83BB-9760A3E53093}" type="datetime1">
              <a:rPr lang="zh-CN" altLang="en-US"/>
              <a:pPr>
                <a:defRPr/>
              </a:pPr>
              <a:t>2016-11-7</a:t>
            </a:fld>
            <a:endParaRPr lang="zh-CN" altLang="zh-CN"/>
          </a:p>
        </p:txBody>
      </p:sp>
      <p:sp>
        <p:nvSpPr>
          <p:cNvPr id="6" name="Rectangle 23"/>
          <p:cNvSpPr>
            <a:spLocks noGrp="1" noChangeArrowheads="1"/>
          </p:cNvSpPr>
          <p:nvPr>
            <p:ph type="ftr" sz="quarter" idx="11"/>
          </p:nvPr>
        </p:nvSpPr>
        <p:spPr>
          <a:ln/>
        </p:spPr>
        <p:txBody>
          <a:bodyPr/>
          <a:lstStyle>
            <a:lvl1pPr>
              <a:defRPr/>
            </a:lvl1pPr>
          </a:lstStyle>
          <a:p>
            <a:pPr>
              <a:defRPr/>
            </a:pPr>
            <a:r>
              <a:rPr lang="zh-CN" altLang="en-US"/>
              <a:t>信号与系统</a:t>
            </a:r>
          </a:p>
        </p:txBody>
      </p:sp>
      <p:sp>
        <p:nvSpPr>
          <p:cNvPr id="7" name="Rectangle 24"/>
          <p:cNvSpPr>
            <a:spLocks noGrp="1" noChangeArrowheads="1"/>
          </p:cNvSpPr>
          <p:nvPr>
            <p:ph type="sldNum" sz="quarter" idx="12"/>
          </p:nvPr>
        </p:nvSpPr>
        <p:spPr>
          <a:ln/>
        </p:spPr>
        <p:txBody>
          <a:bodyPr/>
          <a:lstStyle>
            <a:lvl1pPr>
              <a:defRPr/>
            </a:lvl1pPr>
          </a:lstStyle>
          <a:p>
            <a:pPr>
              <a:defRPr/>
            </a:pPr>
            <a:fld id="{FA117A80-1873-45B7-B379-1BACCE98994F}" type="slidenum">
              <a:rPr lang="en-US" altLang="ko-KR"/>
              <a:pPr>
                <a:defRPr/>
              </a:pPr>
              <a:t>‹#›</a:t>
            </a:fld>
            <a:endParaRPr lang="en-US" altLang="ko-KR"/>
          </a:p>
        </p:txBody>
      </p:sp>
    </p:spTree>
    <p:extLst>
      <p:ext uri="{BB962C8B-B14F-4D97-AF65-F5344CB8AC3E}">
        <p14:creationId xmlns:p14="http://schemas.microsoft.com/office/powerpoint/2010/main" val="3793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0" y="6324600"/>
            <a:ext cx="3886200" cy="533400"/>
          </a:xfrm>
          <a:prstGeom prst="rect">
            <a:avLst/>
          </a:prstGeom>
          <a:solidFill>
            <a:srgbClr val="B5DAFF"/>
          </a:solidFill>
          <a:ln w="9525">
            <a:noFill/>
            <a:miter lim="800000"/>
            <a:headEnd/>
            <a:tailEnd/>
          </a:ln>
          <a:effectLst/>
        </p:spPr>
        <p:txBody>
          <a:bodyPr wrap="none" anchor="ctr"/>
          <a:lstStyle/>
          <a:p>
            <a:pPr>
              <a:defRPr/>
            </a:pPr>
            <a:endParaRPr lang="zh-CN" altLang="en-US">
              <a:latin typeface="Arial" pitchFamily="34" charset="0"/>
            </a:endParaRPr>
          </a:p>
        </p:txBody>
      </p:sp>
      <p:sp>
        <p:nvSpPr>
          <p:cNvPr id="230403" name="Rectangle 3"/>
          <p:cNvSpPr>
            <a:spLocks noChangeArrowheads="1"/>
          </p:cNvSpPr>
          <p:nvPr/>
        </p:nvSpPr>
        <p:spPr bwMode="auto">
          <a:xfrm>
            <a:off x="3219450" y="6319838"/>
            <a:ext cx="5924550" cy="538162"/>
          </a:xfrm>
          <a:prstGeom prst="rect">
            <a:avLst/>
          </a:prstGeom>
          <a:solidFill>
            <a:srgbClr val="77A4FF"/>
          </a:solidFill>
          <a:ln w="9525">
            <a:noFill/>
            <a:miter lim="800000"/>
            <a:headEnd/>
            <a:tailEnd/>
          </a:ln>
          <a:effectLst/>
        </p:spPr>
        <p:txBody>
          <a:bodyPr wrap="none" anchor="ctr"/>
          <a:lstStyle/>
          <a:p>
            <a:pPr>
              <a:defRPr/>
            </a:pPr>
            <a:endParaRPr lang="zh-CN" altLang="en-US">
              <a:latin typeface="Arial" pitchFamily="34" charset="0"/>
            </a:endParaRPr>
          </a:p>
        </p:txBody>
      </p:sp>
      <p:sp>
        <p:nvSpPr>
          <p:cNvPr id="230404" name="Rectangle 4"/>
          <p:cNvSpPr>
            <a:spLocks noChangeArrowheads="1"/>
          </p:cNvSpPr>
          <p:nvPr/>
        </p:nvSpPr>
        <p:spPr bwMode="auto">
          <a:xfrm>
            <a:off x="0" y="1284288"/>
            <a:ext cx="9156700" cy="5040312"/>
          </a:xfrm>
          <a:prstGeom prst="rect">
            <a:avLst/>
          </a:prstGeom>
          <a:solidFill>
            <a:srgbClr val="F3F8FB"/>
          </a:solidFill>
          <a:ln w="0">
            <a:noFill/>
            <a:miter lim="800000"/>
            <a:headEnd/>
            <a:tailEnd/>
          </a:ln>
        </p:spPr>
        <p:txBody>
          <a:bodyPr/>
          <a:lstStyle/>
          <a:p>
            <a:pPr>
              <a:defRPr/>
            </a:pPr>
            <a:endParaRPr lang="zh-CN" altLang="en-US">
              <a:latin typeface="Arial" pitchFamily="34" charset="0"/>
            </a:endParaRPr>
          </a:p>
        </p:txBody>
      </p:sp>
      <p:pic>
        <p:nvPicPr>
          <p:cNvPr id="160773" name="Picture 5" descr="Image-00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5511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6" name="Rectangle 6"/>
          <p:cNvSpPr>
            <a:spLocks noChangeArrowheads="1"/>
          </p:cNvSpPr>
          <p:nvPr/>
        </p:nvSpPr>
        <p:spPr bwMode="auto">
          <a:xfrm>
            <a:off x="0" y="1136650"/>
            <a:ext cx="9155113" cy="234950"/>
          </a:xfrm>
          <a:prstGeom prst="rect">
            <a:avLst/>
          </a:prstGeom>
          <a:solidFill>
            <a:srgbClr val="36429B"/>
          </a:solidFill>
          <a:ln w="0">
            <a:noFill/>
            <a:miter lim="800000"/>
            <a:headEnd/>
            <a:tailEnd/>
          </a:ln>
        </p:spPr>
        <p:txBody>
          <a:bodyPr/>
          <a:lstStyle/>
          <a:p>
            <a:pPr>
              <a:defRPr/>
            </a:pPr>
            <a:endParaRPr lang="zh-CN" altLang="en-US">
              <a:latin typeface="Arial" pitchFamily="34" charset="0"/>
            </a:endParaRPr>
          </a:p>
        </p:txBody>
      </p:sp>
      <p:sp>
        <p:nvSpPr>
          <p:cNvPr id="230407" name="Freeform 7"/>
          <p:cNvSpPr>
            <a:spLocks/>
          </p:cNvSpPr>
          <p:nvPr/>
        </p:nvSpPr>
        <p:spPr bwMode="auto">
          <a:xfrm>
            <a:off x="3765550" y="1238250"/>
            <a:ext cx="5391150" cy="352425"/>
          </a:xfrm>
          <a:custGeom>
            <a:avLst/>
            <a:gdLst/>
            <a:ahLst/>
            <a:cxnLst>
              <a:cxn ang="0">
                <a:pos x="534" y="0"/>
              </a:cxn>
              <a:cxn ang="0">
                <a:pos x="15" y="0"/>
              </a:cxn>
              <a:cxn ang="0">
                <a:pos x="0" y="17"/>
              </a:cxn>
              <a:cxn ang="0">
                <a:pos x="15" y="35"/>
              </a:cxn>
              <a:cxn ang="0">
                <a:pos x="534" y="35"/>
              </a:cxn>
              <a:cxn ang="0">
                <a:pos x="534" y="0"/>
              </a:cxn>
            </a:cxnLst>
            <a:rect l="0" t="0" r="r" b="b"/>
            <a:pathLst>
              <a:path w="534" h="35">
                <a:moveTo>
                  <a:pt x="534" y="0"/>
                </a:moveTo>
                <a:lnTo>
                  <a:pt x="15" y="0"/>
                </a:lnTo>
                <a:cubicBezTo>
                  <a:pt x="7" y="0"/>
                  <a:pt x="0" y="8"/>
                  <a:pt x="0" y="17"/>
                </a:cubicBezTo>
                <a:cubicBezTo>
                  <a:pt x="0" y="27"/>
                  <a:pt x="7" y="35"/>
                  <a:pt x="15" y="35"/>
                </a:cubicBezTo>
                <a:lnTo>
                  <a:pt x="534" y="35"/>
                </a:lnTo>
                <a:lnTo>
                  <a:pt x="534" y="0"/>
                </a:lnTo>
                <a:close/>
              </a:path>
            </a:pathLst>
          </a:custGeom>
          <a:solidFill>
            <a:srgbClr val="ADC3DD"/>
          </a:solidFill>
          <a:ln w="0">
            <a:noFill/>
            <a:prstDash val="solid"/>
            <a:round/>
            <a:headEnd/>
            <a:tailEnd/>
          </a:ln>
        </p:spPr>
        <p:txBody>
          <a:bodyPr/>
          <a:lstStyle/>
          <a:p>
            <a:pPr>
              <a:defRPr/>
            </a:pPr>
            <a:endParaRPr lang="zh-CN" altLang="en-US">
              <a:latin typeface="Arial" pitchFamily="34" charset="0"/>
            </a:endParaRPr>
          </a:p>
        </p:txBody>
      </p:sp>
      <p:grpSp>
        <p:nvGrpSpPr>
          <p:cNvPr id="160776" name="Group 8"/>
          <p:cNvGrpSpPr>
            <a:grpSpLocks/>
          </p:cNvGrpSpPr>
          <p:nvPr/>
        </p:nvGrpSpPr>
        <p:grpSpPr bwMode="auto">
          <a:xfrm>
            <a:off x="254000" y="161925"/>
            <a:ext cx="738188" cy="915988"/>
            <a:chOff x="178" y="138"/>
            <a:chExt cx="595" cy="738"/>
          </a:xfrm>
        </p:grpSpPr>
        <p:sp>
          <p:nvSpPr>
            <p:cNvPr id="230409" name="Freeform 9"/>
            <p:cNvSpPr>
              <a:spLocks/>
            </p:cNvSpPr>
            <p:nvPr/>
          </p:nvSpPr>
          <p:spPr bwMode="auto">
            <a:xfrm>
              <a:off x="178" y="158"/>
              <a:ext cx="155" cy="257"/>
            </a:xfrm>
            <a:custGeom>
              <a:avLst/>
              <a:gdLst/>
              <a:ahLst/>
              <a:cxnLst>
                <a:cxn ang="0">
                  <a:pos x="10" y="27"/>
                </a:cxn>
                <a:cxn ang="0">
                  <a:pos x="13" y="1"/>
                </a:cxn>
                <a:cxn ang="0">
                  <a:pos x="15" y="0"/>
                </a:cxn>
                <a:cxn ang="0">
                  <a:pos x="15" y="0"/>
                </a:cxn>
                <a:cxn ang="0">
                  <a:pos x="3" y="7"/>
                </a:cxn>
                <a:cxn ang="0">
                  <a:pos x="0" y="20"/>
                </a:cxn>
                <a:cxn ang="0">
                  <a:pos x="7" y="32"/>
                </a:cxn>
                <a:cxn ang="0">
                  <a:pos x="23" y="38"/>
                </a:cxn>
                <a:cxn ang="0">
                  <a:pos x="23" y="38"/>
                </a:cxn>
                <a:cxn ang="0">
                  <a:pos x="10" y="27"/>
                </a:cxn>
              </a:cxnLst>
              <a:rect l="0" t="0" r="r" b="b"/>
              <a:pathLst>
                <a:path w="23" h="38">
                  <a:moveTo>
                    <a:pt x="10" y="27"/>
                  </a:moveTo>
                  <a:cubicBezTo>
                    <a:pt x="6" y="18"/>
                    <a:pt x="7" y="8"/>
                    <a:pt x="13" y="1"/>
                  </a:cubicBezTo>
                  <a:cubicBezTo>
                    <a:pt x="14" y="1"/>
                    <a:pt x="14" y="0"/>
                    <a:pt x="15" y="0"/>
                  </a:cubicBezTo>
                  <a:lnTo>
                    <a:pt x="15" y="0"/>
                  </a:lnTo>
                  <a:lnTo>
                    <a:pt x="3" y="7"/>
                  </a:lnTo>
                  <a:cubicBezTo>
                    <a:pt x="3" y="7"/>
                    <a:pt x="0" y="12"/>
                    <a:pt x="0" y="20"/>
                  </a:cubicBezTo>
                  <a:cubicBezTo>
                    <a:pt x="0" y="28"/>
                    <a:pt x="6" y="31"/>
                    <a:pt x="7" y="32"/>
                  </a:cubicBezTo>
                  <a:cubicBezTo>
                    <a:pt x="8" y="33"/>
                    <a:pt x="15" y="37"/>
                    <a:pt x="23" y="38"/>
                  </a:cubicBezTo>
                  <a:lnTo>
                    <a:pt x="23" y="38"/>
                  </a:lnTo>
                  <a:cubicBezTo>
                    <a:pt x="18" y="36"/>
                    <a:pt x="13" y="33"/>
                    <a:pt x="10" y="27"/>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0" name="Freeform 10"/>
            <p:cNvSpPr>
              <a:spLocks/>
            </p:cNvSpPr>
            <p:nvPr/>
          </p:nvSpPr>
          <p:spPr bwMode="auto">
            <a:xfrm>
              <a:off x="213" y="425"/>
              <a:ext cx="297" cy="408"/>
            </a:xfrm>
            <a:custGeom>
              <a:avLst/>
              <a:gdLst/>
              <a:ahLst/>
              <a:cxnLst>
                <a:cxn ang="0">
                  <a:pos x="15" y="45"/>
                </a:cxn>
                <a:cxn ang="0">
                  <a:pos x="28" y="36"/>
                </a:cxn>
                <a:cxn ang="0">
                  <a:pos x="41" y="22"/>
                </a:cxn>
                <a:cxn ang="0">
                  <a:pos x="38" y="6"/>
                </a:cxn>
                <a:cxn ang="0">
                  <a:pos x="23" y="0"/>
                </a:cxn>
                <a:cxn ang="0">
                  <a:pos x="26" y="4"/>
                </a:cxn>
                <a:cxn ang="0">
                  <a:pos x="26" y="18"/>
                </a:cxn>
                <a:cxn ang="0">
                  <a:pos x="16" y="26"/>
                </a:cxn>
                <a:cxn ang="0">
                  <a:pos x="5" y="33"/>
                </a:cxn>
                <a:cxn ang="0">
                  <a:pos x="3" y="47"/>
                </a:cxn>
                <a:cxn ang="0">
                  <a:pos x="10" y="60"/>
                </a:cxn>
                <a:cxn ang="0">
                  <a:pos x="10" y="60"/>
                </a:cxn>
                <a:cxn ang="0">
                  <a:pos x="15" y="45"/>
                </a:cxn>
              </a:cxnLst>
              <a:rect l="0" t="0" r="r" b="b"/>
              <a:pathLst>
                <a:path w="44" h="60">
                  <a:moveTo>
                    <a:pt x="15" y="45"/>
                  </a:moveTo>
                  <a:cubicBezTo>
                    <a:pt x="16" y="45"/>
                    <a:pt x="20" y="39"/>
                    <a:pt x="28" y="36"/>
                  </a:cubicBezTo>
                  <a:cubicBezTo>
                    <a:pt x="36" y="33"/>
                    <a:pt x="40" y="24"/>
                    <a:pt x="41" y="22"/>
                  </a:cubicBezTo>
                  <a:cubicBezTo>
                    <a:pt x="41" y="21"/>
                    <a:pt x="44" y="11"/>
                    <a:pt x="38" y="6"/>
                  </a:cubicBezTo>
                  <a:cubicBezTo>
                    <a:pt x="33" y="0"/>
                    <a:pt x="29" y="0"/>
                    <a:pt x="23" y="0"/>
                  </a:cubicBezTo>
                  <a:cubicBezTo>
                    <a:pt x="23" y="0"/>
                    <a:pt x="26" y="3"/>
                    <a:pt x="26" y="4"/>
                  </a:cubicBezTo>
                  <a:cubicBezTo>
                    <a:pt x="27" y="6"/>
                    <a:pt x="30" y="12"/>
                    <a:pt x="26" y="18"/>
                  </a:cubicBezTo>
                  <a:cubicBezTo>
                    <a:pt x="22" y="23"/>
                    <a:pt x="19" y="25"/>
                    <a:pt x="16" y="26"/>
                  </a:cubicBezTo>
                  <a:cubicBezTo>
                    <a:pt x="11" y="27"/>
                    <a:pt x="7" y="30"/>
                    <a:pt x="5" y="33"/>
                  </a:cubicBezTo>
                  <a:cubicBezTo>
                    <a:pt x="4" y="35"/>
                    <a:pt x="0" y="40"/>
                    <a:pt x="3" y="47"/>
                  </a:cubicBezTo>
                  <a:lnTo>
                    <a:pt x="10" y="60"/>
                  </a:lnTo>
                  <a:lnTo>
                    <a:pt x="10" y="60"/>
                  </a:lnTo>
                  <a:cubicBezTo>
                    <a:pt x="9" y="54"/>
                    <a:pt x="15" y="46"/>
                    <a:pt x="15" y="45"/>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1" name="Freeform 11"/>
            <p:cNvSpPr>
              <a:spLocks/>
            </p:cNvSpPr>
            <p:nvPr/>
          </p:nvSpPr>
          <p:spPr bwMode="auto">
            <a:xfrm>
              <a:off x="671" y="723"/>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lnTo>
                    <a:pt x="0" y="0"/>
                  </a:ln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2" name="Freeform 12"/>
            <p:cNvSpPr>
              <a:spLocks/>
            </p:cNvSpPr>
            <p:nvPr/>
          </p:nvSpPr>
          <p:spPr bwMode="auto">
            <a:xfrm>
              <a:off x="543" y="607"/>
              <a:ext cx="123" cy="106"/>
            </a:xfrm>
            <a:custGeom>
              <a:avLst/>
              <a:gdLst/>
              <a:ahLst/>
              <a:cxnLst>
                <a:cxn ang="0">
                  <a:pos x="15" y="9"/>
                </a:cxn>
                <a:cxn ang="0">
                  <a:pos x="10" y="0"/>
                </a:cxn>
                <a:cxn ang="0">
                  <a:pos x="1" y="3"/>
                </a:cxn>
                <a:cxn ang="0">
                  <a:pos x="3" y="7"/>
                </a:cxn>
                <a:cxn ang="0">
                  <a:pos x="18" y="16"/>
                </a:cxn>
                <a:cxn ang="0">
                  <a:pos x="15" y="9"/>
                </a:cxn>
              </a:cxnLst>
              <a:rect l="0" t="0" r="r" b="b"/>
              <a:pathLst>
                <a:path w="18" h="16">
                  <a:moveTo>
                    <a:pt x="15" y="9"/>
                  </a:moveTo>
                  <a:cubicBezTo>
                    <a:pt x="15" y="4"/>
                    <a:pt x="12" y="0"/>
                    <a:pt x="10" y="0"/>
                  </a:cubicBezTo>
                  <a:cubicBezTo>
                    <a:pt x="9" y="0"/>
                    <a:pt x="4" y="0"/>
                    <a:pt x="1" y="3"/>
                  </a:cubicBezTo>
                  <a:cubicBezTo>
                    <a:pt x="1" y="3"/>
                    <a:pt x="0" y="5"/>
                    <a:pt x="3" y="7"/>
                  </a:cubicBezTo>
                  <a:lnTo>
                    <a:pt x="18" y="16"/>
                  </a:lnTo>
                  <a:cubicBezTo>
                    <a:pt x="16" y="15"/>
                    <a:pt x="15" y="13"/>
                    <a:pt x="15" y="9"/>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3" name="Freeform 13"/>
            <p:cNvSpPr>
              <a:spLocks/>
            </p:cNvSpPr>
            <p:nvPr/>
          </p:nvSpPr>
          <p:spPr bwMode="auto">
            <a:xfrm>
              <a:off x="664" y="546"/>
              <a:ext cx="60" cy="27"/>
            </a:xfrm>
            <a:custGeom>
              <a:avLst/>
              <a:gdLst/>
              <a:ahLst/>
              <a:cxnLst>
                <a:cxn ang="0">
                  <a:pos x="3" y="3"/>
                </a:cxn>
                <a:cxn ang="0">
                  <a:pos x="9" y="3"/>
                </a:cxn>
                <a:cxn ang="0">
                  <a:pos x="9" y="3"/>
                </a:cxn>
                <a:cxn ang="0">
                  <a:pos x="0" y="0"/>
                </a:cxn>
                <a:cxn ang="0">
                  <a:pos x="3" y="3"/>
                </a:cxn>
              </a:cxnLst>
              <a:rect l="0" t="0" r="r" b="b"/>
              <a:pathLst>
                <a:path w="9" h="4">
                  <a:moveTo>
                    <a:pt x="3" y="3"/>
                  </a:moveTo>
                  <a:cubicBezTo>
                    <a:pt x="5" y="4"/>
                    <a:pt x="7" y="3"/>
                    <a:pt x="9" y="3"/>
                  </a:cubicBezTo>
                  <a:cubicBezTo>
                    <a:pt x="9" y="3"/>
                    <a:pt x="9" y="3"/>
                    <a:pt x="9" y="3"/>
                  </a:cubicBezTo>
                  <a:lnTo>
                    <a:pt x="0" y="0"/>
                  </a:lnTo>
                  <a:cubicBezTo>
                    <a:pt x="1" y="2"/>
                    <a:pt x="2" y="3"/>
                    <a:pt x="3" y="3"/>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4" name="Freeform 14"/>
            <p:cNvSpPr>
              <a:spLocks/>
            </p:cNvSpPr>
            <p:nvPr/>
          </p:nvSpPr>
          <p:spPr bwMode="auto">
            <a:xfrm>
              <a:off x="515" y="206"/>
              <a:ext cx="189" cy="205"/>
            </a:xfrm>
            <a:custGeom>
              <a:avLst/>
              <a:gdLst/>
              <a:ahLst/>
              <a:cxnLst>
                <a:cxn ang="0">
                  <a:pos x="10" y="30"/>
                </a:cxn>
                <a:cxn ang="0">
                  <a:pos x="20" y="19"/>
                </a:cxn>
                <a:cxn ang="0">
                  <a:pos x="22" y="9"/>
                </a:cxn>
                <a:cxn ang="0">
                  <a:pos x="28" y="0"/>
                </a:cxn>
                <a:cxn ang="0">
                  <a:pos x="11" y="3"/>
                </a:cxn>
                <a:cxn ang="0">
                  <a:pos x="5" y="11"/>
                </a:cxn>
                <a:cxn ang="0">
                  <a:pos x="0" y="24"/>
                </a:cxn>
                <a:cxn ang="0">
                  <a:pos x="10" y="30"/>
                </a:cxn>
              </a:cxnLst>
              <a:rect l="0" t="0" r="r" b="b"/>
              <a:pathLst>
                <a:path w="28" h="30">
                  <a:moveTo>
                    <a:pt x="10" y="30"/>
                  </a:moveTo>
                  <a:cubicBezTo>
                    <a:pt x="16" y="30"/>
                    <a:pt x="20" y="21"/>
                    <a:pt x="20" y="19"/>
                  </a:cubicBezTo>
                  <a:cubicBezTo>
                    <a:pt x="21" y="16"/>
                    <a:pt x="21" y="13"/>
                    <a:pt x="22" y="9"/>
                  </a:cubicBezTo>
                  <a:cubicBezTo>
                    <a:pt x="22" y="6"/>
                    <a:pt x="25" y="0"/>
                    <a:pt x="28" y="0"/>
                  </a:cubicBezTo>
                  <a:lnTo>
                    <a:pt x="11" y="3"/>
                  </a:lnTo>
                  <a:cubicBezTo>
                    <a:pt x="11" y="3"/>
                    <a:pt x="6" y="5"/>
                    <a:pt x="5" y="11"/>
                  </a:cubicBezTo>
                  <a:cubicBezTo>
                    <a:pt x="4" y="15"/>
                    <a:pt x="4" y="22"/>
                    <a:pt x="0" y="24"/>
                  </a:cubicBezTo>
                  <a:cubicBezTo>
                    <a:pt x="0" y="24"/>
                    <a:pt x="3" y="30"/>
                    <a:pt x="10" y="30"/>
                  </a:cubicBezTo>
                  <a:close/>
                </a:path>
              </a:pathLst>
            </a:custGeom>
            <a:solidFill>
              <a:schemeClr val="accent2"/>
            </a:solidFill>
            <a:ln w="0">
              <a:solidFill>
                <a:schemeClr val="accent2"/>
              </a:solidFill>
              <a:prstDash val="solid"/>
              <a:round/>
              <a:headEnd/>
              <a:tailEnd/>
            </a:ln>
          </p:spPr>
          <p:txBody>
            <a:bodyPr/>
            <a:lstStyle/>
            <a:p>
              <a:pPr>
                <a:defRPr/>
              </a:pPr>
              <a:endParaRPr lang="zh-CN" altLang="en-US">
                <a:latin typeface="Arial" pitchFamily="34" charset="0"/>
              </a:endParaRPr>
            </a:p>
          </p:txBody>
        </p:sp>
        <p:sp>
          <p:nvSpPr>
            <p:cNvPr id="230415" name="Freeform 15"/>
            <p:cNvSpPr>
              <a:spLocks/>
            </p:cNvSpPr>
            <p:nvPr/>
          </p:nvSpPr>
          <p:spPr bwMode="auto">
            <a:xfrm>
              <a:off x="213" y="138"/>
              <a:ext cx="560" cy="738"/>
            </a:xfrm>
            <a:custGeom>
              <a:avLst/>
              <a:gdLst/>
              <a:ahLst/>
              <a:cxnLst>
                <a:cxn ang="0">
                  <a:pos x="77" y="37"/>
                </a:cxn>
                <a:cxn ang="0">
                  <a:pos x="82" y="27"/>
                </a:cxn>
                <a:cxn ang="0">
                  <a:pos x="80" y="14"/>
                </a:cxn>
                <a:cxn ang="0">
                  <a:pos x="72" y="11"/>
                </a:cxn>
                <a:cxn ang="0">
                  <a:pos x="66" y="20"/>
                </a:cxn>
                <a:cxn ang="0">
                  <a:pos x="64" y="30"/>
                </a:cxn>
                <a:cxn ang="0">
                  <a:pos x="54" y="41"/>
                </a:cxn>
                <a:cxn ang="0">
                  <a:pos x="44" y="35"/>
                </a:cxn>
                <a:cxn ang="0">
                  <a:pos x="40" y="20"/>
                </a:cxn>
                <a:cxn ang="0">
                  <a:pos x="26" y="2"/>
                </a:cxn>
                <a:cxn ang="0">
                  <a:pos x="9" y="4"/>
                </a:cxn>
                <a:cxn ang="0">
                  <a:pos x="7" y="5"/>
                </a:cxn>
                <a:cxn ang="0">
                  <a:pos x="4" y="31"/>
                </a:cxn>
                <a:cxn ang="0">
                  <a:pos x="17" y="42"/>
                </a:cxn>
                <a:cxn ang="0">
                  <a:pos x="22" y="43"/>
                </a:cxn>
                <a:cxn ang="0">
                  <a:pos x="37" y="49"/>
                </a:cxn>
                <a:cxn ang="0">
                  <a:pos x="40" y="65"/>
                </a:cxn>
                <a:cxn ang="0">
                  <a:pos x="27" y="79"/>
                </a:cxn>
                <a:cxn ang="0">
                  <a:pos x="14" y="88"/>
                </a:cxn>
                <a:cxn ang="0">
                  <a:pos x="9" y="103"/>
                </a:cxn>
                <a:cxn ang="0">
                  <a:pos x="11" y="107"/>
                </a:cxn>
                <a:cxn ang="0">
                  <a:pos x="33" y="105"/>
                </a:cxn>
                <a:cxn ang="0">
                  <a:pos x="41" y="89"/>
                </a:cxn>
                <a:cxn ang="0">
                  <a:pos x="46" y="76"/>
                </a:cxn>
                <a:cxn ang="0">
                  <a:pos x="49" y="73"/>
                </a:cxn>
                <a:cxn ang="0">
                  <a:pos x="58" y="70"/>
                </a:cxn>
                <a:cxn ang="0">
                  <a:pos x="63" y="79"/>
                </a:cxn>
                <a:cxn ang="0">
                  <a:pos x="66" y="86"/>
                </a:cxn>
                <a:cxn ang="0">
                  <a:pos x="67" y="87"/>
                </a:cxn>
                <a:cxn ang="0">
                  <a:pos x="67" y="87"/>
                </a:cxn>
                <a:cxn ang="0">
                  <a:pos x="68" y="87"/>
                </a:cxn>
                <a:cxn ang="0">
                  <a:pos x="78" y="75"/>
                </a:cxn>
                <a:cxn ang="0">
                  <a:pos x="75" y="64"/>
                </a:cxn>
                <a:cxn ang="0">
                  <a:pos x="75" y="64"/>
                </a:cxn>
                <a:cxn ang="0">
                  <a:pos x="69" y="64"/>
                </a:cxn>
                <a:cxn ang="0">
                  <a:pos x="66" y="61"/>
                </a:cxn>
                <a:cxn ang="0">
                  <a:pos x="65" y="50"/>
                </a:cxn>
                <a:cxn ang="0">
                  <a:pos x="77" y="37"/>
                </a:cxn>
              </a:cxnLst>
              <a:rect l="0" t="0" r="r" b="b"/>
              <a:pathLst>
                <a:path w="83" h="114">
                  <a:moveTo>
                    <a:pt x="77" y="37"/>
                  </a:moveTo>
                  <a:cubicBezTo>
                    <a:pt x="81" y="34"/>
                    <a:pt x="82" y="29"/>
                    <a:pt x="82" y="27"/>
                  </a:cubicBezTo>
                  <a:cubicBezTo>
                    <a:pt x="82" y="25"/>
                    <a:pt x="83" y="18"/>
                    <a:pt x="80" y="14"/>
                  </a:cubicBezTo>
                  <a:cubicBezTo>
                    <a:pt x="77" y="10"/>
                    <a:pt x="74" y="11"/>
                    <a:pt x="72" y="11"/>
                  </a:cubicBezTo>
                  <a:cubicBezTo>
                    <a:pt x="69" y="11"/>
                    <a:pt x="66" y="17"/>
                    <a:pt x="66" y="20"/>
                  </a:cubicBezTo>
                  <a:cubicBezTo>
                    <a:pt x="65" y="24"/>
                    <a:pt x="65" y="27"/>
                    <a:pt x="64" y="30"/>
                  </a:cubicBezTo>
                  <a:cubicBezTo>
                    <a:pt x="64" y="32"/>
                    <a:pt x="60" y="41"/>
                    <a:pt x="54" y="41"/>
                  </a:cubicBezTo>
                  <a:cubicBezTo>
                    <a:pt x="47" y="41"/>
                    <a:pt x="44" y="35"/>
                    <a:pt x="44" y="35"/>
                  </a:cubicBezTo>
                  <a:cubicBezTo>
                    <a:pt x="41" y="33"/>
                    <a:pt x="41" y="31"/>
                    <a:pt x="40" y="20"/>
                  </a:cubicBezTo>
                  <a:cubicBezTo>
                    <a:pt x="38" y="8"/>
                    <a:pt x="30" y="4"/>
                    <a:pt x="26" y="2"/>
                  </a:cubicBezTo>
                  <a:cubicBezTo>
                    <a:pt x="23" y="1"/>
                    <a:pt x="15" y="0"/>
                    <a:pt x="9" y="4"/>
                  </a:cubicBezTo>
                  <a:cubicBezTo>
                    <a:pt x="8" y="4"/>
                    <a:pt x="8" y="5"/>
                    <a:pt x="7" y="5"/>
                  </a:cubicBezTo>
                  <a:cubicBezTo>
                    <a:pt x="1" y="12"/>
                    <a:pt x="0" y="22"/>
                    <a:pt x="4" y="31"/>
                  </a:cubicBezTo>
                  <a:cubicBezTo>
                    <a:pt x="7" y="37"/>
                    <a:pt x="12" y="40"/>
                    <a:pt x="17" y="42"/>
                  </a:cubicBezTo>
                  <a:cubicBezTo>
                    <a:pt x="19" y="43"/>
                    <a:pt x="21" y="43"/>
                    <a:pt x="22" y="43"/>
                  </a:cubicBezTo>
                  <a:cubicBezTo>
                    <a:pt x="28" y="43"/>
                    <a:pt x="32" y="43"/>
                    <a:pt x="37" y="49"/>
                  </a:cubicBezTo>
                  <a:cubicBezTo>
                    <a:pt x="43" y="54"/>
                    <a:pt x="40" y="64"/>
                    <a:pt x="40" y="65"/>
                  </a:cubicBezTo>
                  <a:cubicBezTo>
                    <a:pt x="39" y="67"/>
                    <a:pt x="35" y="76"/>
                    <a:pt x="27" y="79"/>
                  </a:cubicBezTo>
                  <a:cubicBezTo>
                    <a:pt x="19" y="82"/>
                    <a:pt x="15" y="88"/>
                    <a:pt x="14" y="88"/>
                  </a:cubicBezTo>
                  <a:cubicBezTo>
                    <a:pt x="14" y="89"/>
                    <a:pt x="8" y="97"/>
                    <a:pt x="9" y="103"/>
                  </a:cubicBezTo>
                  <a:cubicBezTo>
                    <a:pt x="9" y="105"/>
                    <a:pt x="10" y="106"/>
                    <a:pt x="11" y="107"/>
                  </a:cubicBezTo>
                  <a:cubicBezTo>
                    <a:pt x="18" y="114"/>
                    <a:pt x="26" y="112"/>
                    <a:pt x="33" y="105"/>
                  </a:cubicBezTo>
                  <a:cubicBezTo>
                    <a:pt x="40" y="99"/>
                    <a:pt x="41" y="91"/>
                    <a:pt x="41" y="89"/>
                  </a:cubicBezTo>
                  <a:cubicBezTo>
                    <a:pt x="41" y="88"/>
                    <a:pt x="41" y="83"/>
                    <a:pt x="46" y="76"/>
                  </a:cubicBezTo>
                  <a:cubicBezTo>
                    <a:pt x="47" y="75"/>
                    <a:pt x="48" y="74"/>
                    <a:pt x="49" y="73"/>
                  </a:cubicBezTo>
                  <a:cubicBezTo>
                    <a:pt x="52" y="70"/>
                    <a:pt x="57" y="70"/>
                    <a:pt x="58" y="70"/>
                  </a:cubicBezTo>
                  <a:cubicBezTo>
                    <a:pt x="60" y="70"/>
                    <a:pt x="63" y="74"/>
                    <a:pt x="63" y="79"/>
                  </a:cubicBezTo>
                  <a:cubicBezTo>
                    <a:pt x="63" y="83"/>
                    <a:pt x="64" y="85"/>
                    <a:pt x="66" y="86"/>
                  </a:cubicBezTo>
                  <a:cubicBezTo>
                    <a:pt x="66" y="86"/>
                    <a:pt x="67" y="86"/>
                    <a:pt x="67" y="87"/>
                  </a:cubicBezTo>
                  <a:cubicBezTo>
                    <a:pt x="67" y="87"/>
                    <a:pt x="67" y="87"/>
                    <a:pt x="67" y="87"/>
                  </a:cubicBezTo>
                  <a:cubicBezTo>
                    <a:pt x="67" y="87"/>
                    <a:pt x="68" y="87"/>
                    <a:pt x="68" y="87"/>
                  </a:cubicBezTo>
                  <a:cubicBezTo>
                    <a:pt x="70" y="87"/>
                    <a:pt x="77" y="84"/>
                    <a:pt x="78" y="75"/>
                  </a:cubicBezTo>
                  <a:cubicBezTo>
                    <a:pt x="79" y="66"/>
                    <a:pt x="77" y="65"/>
                    <a:pt x="75" y="64"/>
                  </a:cubicBezTo>
                  <a:cubicBezTo>
                    <a:pt x="75" y="64"/>
                    <a:pt x="75" y="64"/>
                    <a:pt x="75" y="64"/>
                  </a:cubicBezTo>
                  <a:cubicBezTo>
                    <a:pt x="73" y="64"/>
                    <a:pt x="71" y="65"/>
                    <a:pt x="69" y="64"/>
                  </a:cubicBezTo>
                  <a:cubicBezTo>
                    <a:pt x="68" y="64"/>
                    <a:pt x="67" y="63"/>
                    <a:pt x="66" y="61"/>
                  </a:cubicBezTo>
                  <a:cubicBezTo>
                    <a:pt x="64" y="59"/>
                    <a:pt x="64" y="55"/>
                    <a:pt x="65" y="50"/>
                  </a:cubicBezTo>
                  <a:cubicBezTo>
                    <a:pt x="67" y="39"/>
                    <a:pt x="72" y="40"/>
                    <a:pt x="77" y="37"/>
                  </a:cubicBezTo>
                  <a:close/>
                </a:path>
              </a:pathLst>
            </a:custGeom>
            <a:solidFill>
              <a:srgbClr val="99CCFF"/>
            </a:solidFill>
            <a:ln w="0">
              <a:solidFill>
                <a:schemeClr val="bg1"/>
              </a:solidFill>
              <a:prstDash val="solid"/>
              <a:round/>
              <a:headEnd/>
              <a:tailEnd/>
            </a:ln>
          </p:spPr>
          <p:txBody>
            <a:bodyPr/>
            <a:lstStyle/>
            <a:p>
              <a:pPr>
                <a:defRPr/>
              </a:pPr>
              <a:endParaRPr lang="zh-CN" altLang="en-US">
                <a:latin typeface="Arial" pitchFamily="34" charset="0"/>
              </a:endParaRPr>
            </a:p>
          </p:txBody>
        </p:sp>
      </p:grpSp>
      <p:sp>
        <p:nvSpPr>
          <p:cNvPr id="230416" name="Freeform 16"/>
          <p:cNvSpPr>
            <a:spLocks noEditPoints="1"/>
          </p:cNvSpPr>
          <p:nvPr/>
        </p:nvSpPr>
        <p:spPr bwMode="auto">
          <a:xfrm rot="-5400000">
            <a:off x="2822575" y="28575"/>
            <a:ext cx="434975" cy="434975"/>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230417" name="Freeform 17"/>
          <p:cNvSpPr>
            <a:spLocks noEditPoints="1"/>
          </p:cNvSpPr>
          <p:nvPr/>
        </p:nvSpPr>
        <p:spPr bwMode="auto">
          <a:xfrm rot="-5400000">
            <a:off x="7793037" y="222251"/>
            <a:ext cx="665163" cy="665162"/>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230418" name="Rectangle 18"/>
          <p:cNvSpPr>
            <a:spLocks noChangeArrowheads="1"/>
          </p:cNvSpPr>
          <p:nvPr/>
        </p:nvSpPr>
        <p:spPr bwMode="auto">
          <a:xfrm>
            <a:off x="0" y="6172200"/>
            <a:ext cx="9153525" cy="152400"/>
          </a:xfrm>
          <a:prstGeom prst="rect">
            <a:avLst/>
          </a:prstGeom>
          <a:solidFill>
            <a:srgbClr val="36429B"/>
          </a:solidFill>
          <a:ln w="9525">
            <a:noFill/>
            <a:miter lim="800000"/>
            <a:headEnd/>
            <a:tailEnd/>
          </a:ln>
          <a:effectLst/>
        </p:spPr>
        <p:txBody>
          <a:bodyPr wrap="none" anchor="ctr"/>
          <a:lstStyle/>
          <a:p>
            <a:pPr>
              <a:defRPr/>
            </a:pPr>
            <a:endParaRPr lang="zh-CN" altLang="en-US">
              <a:latin typeface="Arial" pitchFamily="34" charset="0"/>
            </a:endParaRPr>
          </a:p>
        </p:txBody>
      </p:sp>
      <p:sp>
        <p:nvSpPr>
          <p:cNvPr id="230419" name="Freeform 19"/>
          <p:cNvSpPr>
            <a:spLocks noEditPoints="1"/>
          </p:cNvSpPr>
          <p:nvPr/>
        </p:nvSpPr>
        <p:spPr bwMode="auto">
          <a:xfrm rot="-5400000">
            <a:off x="1066800" y="762000"/>
            <a:ext cx="293688" cy="293688"/>
          </a:xfrm>
          <a:custGeom>
            <a:avLst/>
            <a:gdLst/>
            <a:ahLst/>
            <a:cxnLst>
              <a:cxn ang="0">
                <a:pos x="30" y="30"/>
              </a:cxn>
              <a:cxn ang="0">
                <a:pos x="103" y="0"/>
              </a:cxn>
              <a:cxn ang="0">
                <a:pos x="176" y="30"/>
              </a:cxn>
              <a:cxn ang="0">
                <a:pos x="207" y="103"/>
              </a:cxn>
              <a:cxn ang="0">
                <a:pos x="176" y="176"/>
              </a:cxn>
              <a:cxn ang="0">
                <a:pos x="103" y="207"/>
              </a:cxn>
              <a:cxn ang="0">
                <a:pos x="30" y="176"/>
              </a:cxn>
              <a:cxn ang="0">
                <a:pos x="0" y="103"/>
              </a:cxn>
              <a:cxn ang="0">
                <a:pos x="30" y="30"/>
              </a:cxn>
              <a:cxn ang="0">
                <a:pos x="45" y="57"/>
              </a:cxn>
              <a:cxn ang="0">
                <a:pos x="37" y="62"/>
              </a:cxn>
              <a:cxn ang="0">
                <a:pos x="38" y="71"/>
              </a:cxn>
              <a:cxn ang="0">
                <a:pos x="95" y="167"/>
              </a:cxn>
              <a:cxn ang="0">
                <a:pos x="98" y="171"/>
              </a:cxn>
              <a:cxn ang="0">
                <a:pos x="103" y="172"/>
              </a:cxn>
              <a:cxn ang="0">
                <a:pos x="108" y="171"/>
              </a:cxn>
              <a:cxn ang="0">
                <a:pos x="111" y="167"/>
              </a:cxn>
              <a:cxn ang="0">
                <a:pos x="169" y="72"/>
              </a:cxn>
              <a:cxn ang="0">
                <a:pos x="169" y="62"/>
              </a:cxn>
              <a:cxn ang="0">
                <a:pos x="162" y="57"/>
              </a:cxn>
              <a:cxn ang="0">
                <a:pos x="45" y="57"/>
              </a:cxn>
              <a:cxn ang="0">
                <a:pos x="103" y="159"/>
              </a:cxn>
              <a:cxn ang="0">
                <a:pos x="49" y="69"/>
              </a:cxn>
              <a:cxn ang="0">
                <a:pos x="158" y="69"/>
              </a:cxn>
              <a:cxn ang="0">
                <a:pos x="103" y="159"/>
              </a:cxn>
            </a:cxnLst>
            <a:rect l="0" t="0" r="r" b="b"/>
            <a:pathLst>
              <a:path w="207" h="207">
                <a:moveTo>
                  <a:pt x="30" y="30"/>
                </a:moveTo>
                <a:cubicBezTo>
                  <a:pt x="50" y="10"/>
                  <a:pt x="74" y="0"/>
                  <a:pt x="103" y="0"/>
                </a:cubicBezTo>
                <a:cubicBezTo>
                  <a:pt x="132" y="0"/>
                  <a:pt x="156" y="10"/>
                  <a:pt x="176" y="30"/>
                </a:cubicBezTo>
                <a:cubicBezTo>
                  <a:pt x="197" y="50"/>
                  <a:pt x="207" y="74"/>
                  <a:pt x="207" y="103"/>
                </a:cubicBezTo>
                <a:cubicBezTo>
                  <a:pt x="207" y="132"/>
                  <a:pt x="197" y="156"/>
                  <a:pt x="176" y="176"/>
                </a:cubicBezTo>
                <a:cubicBezTo>
                  <a:pt x="156" y="197"/>
                  <a:pt x="132" y="207"/>
                  <a:pt x="103" y="207"/>
                </a:cubicBezTo>
                <a:cubicBezTo>
                  <a:pt x="74" y="207"/>
                  <a:pt x="50" y="197"/>
                  <a:pt x="30" y="176"/>
                </a:cubicBezTo>
                <a:cubicBezTo>
                  <a:pt x="10" y="156"/>
                  <a:pt x="0" y="132"/>
                  <a:pt x="0" y="103"/>
                </a:cubicBezTo>
                <a:cubicBezTo>
                  <a:pt x="0" y="74"/>
                  <a:pt x="10" y="50"/>
                  <a:pt x="30" y="30"/>
                </a:cubicBezTo>
                <a:close/>
                <a:moveTo>
                  <a:pt x="45" y="57"/>
                </a:moveTo>
                <a:cubicBezTo>
                  <a:pt x="41" y="57"/>
                  <a:pt x="38" y="59"/>
                  <a:pt x="37" y="62"/>
                </a:cubicBezTo>
                <a:cubicBezTo>
                  <a:pt x="36" y="65"/>
                  <a:pt x="36" y="68"/>
                  <a:pt x="38" y="71"/>
                </a:cubicBezTo>
                <a:lnTo>
                  <a:pt x="95" y="167"/>
                </a:lnTo>
                <a:cubicBezTo>
                  <a:pt x="96" y="169"/>
                  <a:pt x="97" y="170"/>
                  <a:pt x="98" y="171"/>
                </a:cubicBezTo>
                <a:cubicBezTo>
                  <a:pt x="100" y="171"/>
                  <a:pt x="101" y="172"/>
                  <a:pt x="103" y="172"/>
                </a:cubicBezTo>
                <a:cubicBezTo>
                  <a:pt x="105" y="172"/>
                  <a:pt x="106" y="171"/>
                  <a:pt x="108" y="171"/>
                </a:cubicBezTo>
                <a:cubicBezTo>
                  <a:pt x="109" y="170"/>
                  <a:pt x="110" y="169"/>
                  <a:pt x="111" y="167"/>
                </a:cubicBezTo>
                <a:lnTo>
                  <a:pt x="169" y="72"/>
                </a:lnTo>
                <a:cubicBezTo>
                  <a:pt x="171" y="69"/>
                  <a:pt x="171" y="66"/>
                  <a:pt x="169" y="62"/>
                </a:cubicBezTo>
                <a:cubicBezTo>
                  <a:pt x="168" y="59"/>
                  <a:pt x="166" y="57"/>
                  <a:pt x="162" y="57"/>
                </a:cubicBezTo>
                <a:lnTo>
                  <a:pt x="45" y="57"/>
                </a:lnTo>
                <a:close/>
                <a:moveTo>
                  <a:pt x="103" y="159"/>
                </a:moveTo>
                <a:lnTo>
                  <a:pt x="49" y="69"/>
                </a:lnTo>
                <a:lnTo>
                  <a:pt x="158" y="69"/>
                </a:lnTo>
                <a:lnTo>
                  <a:pt x="103" y="159"/>
                </a:lnTo>
                <a:close/>
              </a:path>
            </a:pathLst>
          </a:custGeom>
          <a:solidFill>
            <a:srgbClr val="99CCFF">
              <a:alpha val="50000"/>
            </a:srgbClr>
          </a:solidFill>
          <a:ln w="0">
            <a:noFill/>
            <a:prstDash val="solid"/>
            <a:round/>
            <a:headEnd/>
            <a:tailEnd/>
          </a:ln>
        </p:spPr>
        <p:txBody>
          <a:bodyPr/>
          <a:lstStyle/>
          <a:p>
            <a:pPr>
              <a:defRPr/>
            </a:pPr>
            <a:endParaRPr lang="zh-CN" altLang="en-US">
              <a:latin typeface="Arial" pitchFamily="34" charset="0"/>
            </a:endParaRPr>
          </a:p>
        </p:txBody>
      </p:sp>
      <p:sp>
        <p:nvSpPr>
          <p:cNvPr id="160781" name="Rectangle 20"/>
          <p:cNvSpPr>
            <a:spLocks noGrp="1" noChangeArrowheads="1"/>
          </p:cNvSpPr>
          <p:nvPr>
            <p:ph type="title"/>
          </p:nvPr>
        </p:nvSpPr>
        <p:spPr bwMode="auto">
          <a:xfrm>
            <a:off x="1143000" y="1524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60782" name="Rectangle 21"/>
          <p:cNvSpPr>
            <a:spLocks noGrp="1" noChangeArrowheads="1"/>
          </p:cNvSpPr>
          <p:nvPr>
            <p:ph type="body" idx="1"/>
          </p:nvPr>
        </p:nvSpPr>
        <p:spPr bwMode="auto">
          <a:xfrm>
            <a:off x="468313" y="1600200"/>
            <a:ext cx="8424862"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230422" name="Rectangle 22"/>
          <p:cNvSpPr>
            <a:spLocks noGrp="1" noChangeArrowheads="1"/>
          </p:cNvSpPr>
          <p:nvPr>
            <p:ph type="dt" sz="half" idx="2"/>
          </p:nvPr>
        </p:nvSpPr>
        <p:spPr bwMode="auto">
          <a:xfrm>
            <a:off x="180975" y="6324600"/>
            <a:ext cx="3022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latinLnBrk="1" hangingPunct="1">
              <a:defRPr kumimoji="1" sz="2000" b="1">
                <a:solidFill>
                  <a:srgbClr val="002B80"/>
                </a:solidFill>
                <a:latin typeface="-윤체L" pitchFamily="18" charset="-127"/>
                <a:ea typeface="+mn-ea"/>
              </a:defRPr>
            </a:lvl1pPr>
          </a:lstStyle>
          <a:p>
            <a:pPr>
              <a:defRPr/>
            </a:pPr>
            <a:fld id="{22ADB461-7ECA-427E-B42B-E7C061E1E336}" type="datetime1">
              <a:rPr lang="zh-CN" altLang="en-US"/>
              <a:pPr>
                <a:defRPr/>
              </a:pPr>
              <a:t>2016-11-7</a:t>
            </a:fld>
            <a:endParaRPr lang="zh-CN" altLang="zh-CN"/>
          </a:p>
        </p:txBody>
      </p:sp>
      <p:sp>
        <p:nvSpPr>
          <p:cNvPr id="230423" name="Rectangle 23"/>
          <p:cNvSpPr>
            <a:spLocks noGrp="1" noChangeArrowheads="1"/>
          </p:cNvSpPr>
          <p:nvPr>
            <p:ph type="ftr" sz="quarter" idx="3"/>
          </p:nvPr>
        </p:nvSpPr>
        <p:spPr bwMode="auto">
          <a:xfrm>
            <a:off x="3203575" y="6308725"/>
            <a:ext cx="42481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latinLnBrk="1" hangingPunct="1">
              <a:defRPr kumimoji="1" sz="2000" b="1">
                <a:solidFill>
                  <a:srgbClr val="002B80"/>
                </a:solidFill>
                <a:latin typeface="+mj-lt"/>
                <a:ea typeface="+mj-ea"/>
              </a:defRPr>
            </a:lvl1pPr>
          </a:lstStyle>
          <a:p>
            <a:pPr>
              <a:defRPr/>
            </a:pPr>
            <a:r>
              <a:rPr lang="zh-CN" altLang="en-US"/>
              <a:t>信号与系统</a:t>
            </a:r>
          </a:p>
        </p:txBody>
      </p:sp>
      <p:sp>
        <p:nvSpPr>
          <p:cNvPr id="230424" name="Rectangle 24"/>
          <p:cNvSpPr>
            <a:spLocks noGrp="1" noChangeArrowheads="1"/>
          </p:cNvSpPr>
          <p:nvPr>
            <p:ph type="sldNum" sz="quarter" idx="4"/>
          </p:nvPr>
        </p:nvSpPr>
        <p:spPr bwMode="auto">
          <a:xfrm>
            <a:off x="6948488"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latinLnBrk="1" hangingPunct="1">
              <a:defRPr kumimoji="1" sz="2000" b="1">
                <a:solidFill>
                  <a:srgbClr val="003399"/>
                </a:solidFill>
                <a:latin typeface="-윤체L" pitchFamily="18" charset="-127"/>
                <a:ea typeface="-윤체L" pitchFamily="18" charset="-127"/>
              </a:defRPr>
            </a:lvl1pPr>
          </a:lstStyle>
          <a:p>
            <a:pPr>
              <a:defRPr/>
            </a:pPr>
            <a:fld id="{1CACB471-3959-4BB2-AEA8-128EB15BC8D1}"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771"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iming>
    <p:tnLst>
      <p:par>
        <p:cTn id="1" dur="indefinite" restart="never" nodeType="tmRoot"/>
      </p:par>
    </p:tnLst>
  </p:timing>
  <p:hf hdr="0"/>
  <p:txStyles>
    <p:titleStyle>
      <a:lvl1pPr algn="ctr" rtl="0" eaLnBrk="0" fontAlgn="base" latinLnBrk="1" hangingPunct="0">
        <a:spcBef>
          <a:spcPct val="0"/>
        </a:spcBef>
        <a:spcAft>
          <a:spcPct val="0"/>
        </a:spcAft>
        <a:defRPr kumimoji="1" sz="4000" b="1">
          <a:solidFill>
            <a:srgbClr val="003399"/>
          </a:solidFill>
          <a:latin typeface="+mj-lt"/>
          <a:ea typeface="+mj-ea"/>
          <a:cs typeface="+mj-cs"/>
        </a:defRPr>
      </a:lvl1pPr>
      <a:lvl2pPr algn="ctr" rtl="0" eaLnBrk="0" fontAlgn="base" latinLnBrk="1" hangingPunct="0">
        <a:spcBef>
          <a:spcPct val="0"/>
        </a:spcBef>
        <a:spcAft>
          <a:spcPct val="0"/>
        </a:spcAft>
        <a:defRPr kumimoji="1" sz="4000" b="1">
          <a:solidFill>
            <a:srgbClr val="003399"/>
          </a:solidFill>
          <a:latin typeface="黑体" pitchFamily="2" charset="-122"/>
          <a:ea typeface="黑体" pitchFamily="2" charset="-122"/>
        </a:defRPr>
      </a:lvl2pPr>
      <a:lvl3pPr algn="ctr" rtl="0" eaLnBrk="0" fontAlgn="base" latinLnBrk="1" hangingPunct="0">
        <a:spcBef>
          <a:spcPct val="0"/>
        </a:spcBef>
        <a:spcAft>
          <a:spcPct val="0"/>
        </a:spcAft>
        <a:defRPr kumimoji="1" sz="4000" b="1">
          <a:solidFill>
            <a:srgbClr val="003399"/>
          </a:solidFill>
          <a:latin typeface="黑体" pitchFamily="2" charset="-122"/>
          <a:ea typeface="黑体" pitchFamily="2" charset="-122"/>
        </a:defRPr>
      </a:lvl3pPr>
      <a:lvl4pPr algn="ctr" rtl="0" eaLnBrk="0" fontAlgn="base" latinLnBrk="1" hangingPunct="0">
        <a:spcBef>
          <a:spcPct val="0"/>
        </a:spcBef>
        <a:spcAft>
          <a:spcPct val="0"/>
        </a:spcAft>
        <a:defRPr kumimoji="1" sz="4000" b="1">
          <a:solidFill>
            <a:srgbClr val="003399"/>
          </a:solidFill>
          <a:latin typeface="黑体" pitchFamily="2" charset="-122"/>
          <a:ea typeface="黑体" pitchFamily="2" charset="-122"/>
        </a:defRPr>
      </a:lvl4pPr>
      <a:lvl5pPr algn="ctr" rtl="0" eaLnBrk="0" fontAlgn="base" latinLnBrk="1" hangingPunct="0">
        <a:spcBef>
          <a:spcPct val="0"/>
        </a:spcBef>
        <a:spcAft>
          <a:spcPct val="0"/>
        </a:spcAft>
        <a:defRPr kumimoji="1" sz="4000" b="1">
          <a:solidFill>
            <a:srgbClr val="003399"/>
          </a:solidFill>
          <a:latin typeface="黑体" pitchFamily="2" charset="-122"/>
          <a:ea typeface="黑体" pitchFamily="2" charset="-122"/>
        </a:defRPr>
      </a:lvl5pPr>
      <a:lvl6pPr marL="457200" algn="ctr" rtl="0" fontAlgn="base" latinLnBrk="1">
        <a:spcBef>
          <a:spcPct val="0"/>
        </a:spcBef>
        <a:spcAft>
          <a:spcPct val="0"/>
        </a:spcAft>
        <a:defRPr kumimoji="1" sz="4000" b="1">
          <a:solidFill>
            <a:srgbClr val="003399"/>
          </a:solidFill>
          <a:latin typeface="黑体" pitchFamily="2" charset="-122"/>
          <a:ea typeface="黑体" pitchFamily="2" charset="-122"/>
        </a:defRPr>
      </a:lvl6pPr>
      <a:lvl7pPr marL="914400" algn="ctr" rtl="0" fontAlgn="base" latinLnBrk="1">
        <a:spcBef>
          <a:spcPct val="0"/>
        </a:spcBef>
        <a:spcAft>
          <a:spcPct val="0"/>
        </a:spcAft>
        <a:defRPr kumimoji="1" sz="4000" b="1">
          <a:solidFill>
            <a:srgbClr val="003399"/>
          </a:solidFill>
          <a:latin typeface="黑体" pitchFamily="2" charset="-122"/>
          <a:ea typeface="黑体" pitchFamily="2" charset="-122"/>
        </a:defRPr>
      </a:lvl7pPr>
      <a:lvl8pPr marL="1371600" algn="ctr" rtl="0" fontAlgn="base" latinLnBrk="1">
        <a:spcBef>
          <a:spcPct val="0"/>
        </a:spcBef>
        <a:spcAft>
          <a:spcPct val="0"/>
        </a:spcAft>
        <a:defRPr kumimoji="1" sz="4000" b="1">
          <a:solidFill>
            <a:srgbClr val="003399"/>
          </a:solidFill>
          <a:latin typeface="黑体" pitchFamily="2" charset="-122"/>
          <a:ea typeface="黑体" pitchFamily="2" charset="-122"/>
        </a:defRPr>
      </a:lvl8pPr>
      <a:lvl9pPr marL="1828800" algn="ctr" rtl="0" fontAlgn="base" latinLnBrk="1">
        <a:spcBef>
          <a:spcPct val="0"/>
        </a:spcBef>
        <a:spcAft>
          <a:spcPct val="0"/>
        </a:spcAft>
        <a:defRPr kumimoji="1" sz="4000" b="1">
          <a:solidFill>
            <a:srgbClr val="003399"/>
          </a:solidFill>
          <a:latin typeface="黑体" pitchFamily="2" charset="-122"/>
          <a:ea typeface="黑体" pitchFamily="2" charset="-122"/>
        </a:defRPr>
      </a:lvl9pPr>
    </p:titleStyle>
    <p:bodyStyle>
      <a:lvl1pPr marL="342900" indent="-342900" algn="l" rtl="0" eaLnBrk="0" fontAlgn="base" latinLnBrk="1" hangingPunct="0">
        <a:spcBef>
          <a:spcPct val="20000"/>
        </a:spcBef>
        <a:spcAft>
          <a:spcPct val="0"/>
        </a:spcAft>
        <a:buSzPct val="70000"/>
        <a:buFont typeface="Wingdings" pitchFamily="2" charset="2"/>
        <a:buChar char="l"/>
        <a:defRPr kumimoji="1" sz="2800" b="1">
          <a:solidFill>
            <a:srgbClr val="003399"/>
          </a:solidFill>
          <a:latin typeface="+mn-lt"/>
          <a:ea typeface="+mn-ea"/>
          <a:cs typeface="+mn-cs"/>
        </a:defRPr>
      </a:lvl1pPr>
      <a:lvl2pPr marL="742950" indent="-285750" algn="l" rtl="0" eaLnBrk="0" fontAlgn="base" latinLnBrk="1" hangingPunct="0">
        <a:spcBef>
          <a:spcPct val="20000"/>
        </a:spcBef>
        <a:spcAft>
          <a:spcPct val="0"/>
        </a:spcAft>
        <a:buSzPct val="60000"/>
        <a:buFont typeface="Wingdings" pitchFamily="2" charset="2"/>
        <a:buChar char="u"/>
        <a:defRPr kumimoji="1" sz="2600" b="1">
          <a:solidFill>
            <a:srgbClr val="003399"/>
          </a:solidFill>
          <a:latin typeface="+mn-lt"/>
          <a:ea typeface="+mn-ea"/>
        </a:defRPr>
      </a:lvl2pPr>
      <a:lvl3pPr marL="1143000" indent="-228600" algn="l" rtl="0" eaLnBrk="0" fontAlgn="base" latinLnBrk="1" hangingPunct="0">
        <a:spcBef>
          <a:spcPct val="20000"/>
        </a:spcBef>
        <a:spcAft>
          <a:spcPct val="0"/>
        </a:spcAft>
        <a:buSzPct val="50000"/>
        <a:buFont typeface="Wingdings" pitchFamily="2" charset="2"/>
        <a:buChar char="Ø"/>
        <a:defRPr kumimoji="1" sz="2400" b="1">
          <a:solidFill>
            <a:srgbClr val="003399"/>
          </a:solidFill>
          <a:latin typeface="+mn-lt"/>
          <a:ea typeface="+mn-ea"/>
        </a:defRPr>
      </a:lvl3pPr>
      <a:lvl4pPr marL="1600200" indent="-228600" algn="l" rtl="0" eaLnBrk="0" fontAlgn="base" latinLnBrk="1" hangingPunct="0">
        <a:spcBef>
          <a:spcPct val="20000"/>
        </a:spcBef>
        <a:spcAft>
          <a:spcPct val="0"/>
        </a:spcAft>
        <a:buChar char="–"/>
        <a:defRPr kumimoji="1" sz="2000" b="1">
          <a:solidFill>
            <a:srgbClr val="003399"/>
          </a:solidFill>
          <a:latin typeface="+mn-lt"/>
          <a:ea typeface="+mn-ea"/>
        </a:defRPr>
      </a:lvl4pPr>
      <a:lvl5pPr marL="2057400" indent="-228600" algn="l" rtl="0" eaLnBrk="0" fontAlgn="base" latinLnBrk="1" hangingPunct="0">
        <a:spcBef>
          <a:spcPct val="20000"/>
        </a:spcBef>
        <a:spcAft>
          <a:spcPct val="0"/>
        </a:spcAft>
        <a:buChar char="»"/>
        <a:defRPr kumimoji="1">
          <a:solidFill>
            <a:srgbClr val="003399"/>
          </a:solidFill>
          <a:latin typeface="+mn-lt"/>
          <a:ea typeface="+mn-ea"/>
        </a:defRPr>
      </a:lvl5pPr>
      <a:lvl6pPr marL="2514600" indent="-228600" algn="l" rtl="0" fontAlgn="base" latinLnBrk="1">
        <a:spcBef>
          <a:spcPct val="20000"/>
        </a:spcBef>
        <a:spcAft>
          <a:spcPct val="0"/>
        </a:spcAft>
        <a:buChar char="»"/>
        <a:defRPr kumimoji="1">
          <a:solidFill>
            <a:srgbClr val="003399"/>
          </a:solidFill>
          <a:latin typeface="+mn-lt"/>
          <a:ea typeface="+mn-ea"/>
        </a:defRPr>
      </a:lvl6pPr>
      <a:lvl7pPr marL="2971800" indent="-228600" algn="l" rtl="0" fontAlgn="base" latinLnBrk="1">
        <a:spcBef>
          <a:spcPct val="20000"/>
        </a:spcBef>
        <a:spcAft>
          <a:spcPct val="0"/>
        </a:spcAft>
        <a:buChar char="»"/>
        <a:defRPr kumimoji="1">
          <a:solidFill>
            <a:srgbClr val="003399"/>
          </a:solidFill>
          <a:latin typeface="+mn-lt"/>
          <a:ea typeface="+mn-ea"/>
        </a:defRPr>
      </a:lvl7pPr>
      <a:lvl8pPr marL="3429000" indent="-228600" algn="l" rtl="0" fontAlgn="base" latinLnBrk="1">
        <a:spcBef>
          <a:spcPct val="20000"/>
        </a:spcBef>
        <a:spcAft>
          <a:spcPct val="0"/>
        </a:spcAft>
        <a:buChar char="»"/>
        <a:defRPr kumimoji="1">
          <a:solidFill>
            <a:srgbClr val="003399"/>
          </a:solidFill>
          <a:latin typeface="+mn-lt"/>
          <a:ea typeface="+mn-ea"/>
        </a:defRPr>
      </a:lvl8pPr>
      <a:lvl9pPr marL="3886200" indent="-228600" algn="l" rtl="0" fontAlgn="base" latinLnBrk="1">
        <a:spcBef>
          <a:spcPct val="20000"/>
        </a:spcBef>
        <a:spcAft>
          <a:spcPct val="0"/>
        </a:spcAft>
        <a:buChar char="»"/>
        <a:defRPr kumimoji="1">
          <a:solidFill>
            <a:srgbClr val="0033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6.bin"/><Relationship Id="rId4" Type="http://schemas.openxmlformats.org/officeDocument/2006/relationships/image" Target="../media/image6.wmf"/></Relationships>
</file>

<file path=ppt/slides/_rels/slide100.xml.rels><?xml version="1.0" encoding="UTF-8" standalone="yes"?>
<Relationships xmlns="http://schemas.openxmlformats.org/package/2006/relationships"><Relationship Id="rId8" Type="http://schemas.openxmlformats.org/officeDocument/2006/relationships/image" Target="../media/image421.wmf"/><Relationship Id="rId3" Type="http://schemas.openxmlformats.org/officeDocument/2006/relationships/oleObject" Target="../embeddings/oleObject691.bin"/><Relationship Id="rId7" Type="http://schemas.openxmlformats.org/officeDocument/2006/relationships/oleObject" Target="../embeddings/oleObject693.bin"/><Relationship Id="rId2" Type="http://schemas.openxmlformats.org/officeDocument/2006/relationships/slideLayout" Target="../slideLayouts/slideLayout7.xml"/><Relationship Id="rId1" Type="http://schemas.openxmlformats.org/officeDocument/2006/relationships/vmlDrawing" Target="../drawings/vmlDrawing82.vml"/><Relationship Id="rId6" Type="http://schemas.openxmlformats.org/officeDocument/2006/relationships/image" Target="../media/image420.wmf"/><Relationship Id="rId5" Type="http://schemas.openxmlformats.org/officeDocument/2006/relationships/oleObject" Target="../embeddings/oleObject692.bin"/><Relationship Id="rId10" Type="http://schemas.openxmlformats.org/officeDocument/2006/relationships/image" Target="../media/image422.wmf"/><Relationship Id="rId4" Type="http://schemas.openxmlformats.org/officeDocument/2006/relationships/image" Target="../media/image419.wmf"/><Relationship Id="rId9" Type="http://schemas.openxmlformats.org/officeDocument/2006/relationships/oleObject" Target="../embeddings/oleObject694.bin"/></Relationships>
</file>

<file path=ppt/slides/_rels/slide101.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700.bin"/><Relationship Id="rId18" Type="http://schemas.openxmlformats.org/officeDocument/2006/relationships/oleObject" Target="../embeddings/oleObject703.bin"/><Relationship Id="rId26" Type="http://schemas.openxmlformats.org/officeDocument/2006/relationships/oleObject" Target="../embeddings/oleObject707.bin"/><Relationship Id="rId3" Type="http://schemas.openxmlformats.org/officeDocument/2006/relationships/oleObject" Target="../embeddings/oleObject695.bin"/><Relationship Id="rId21" Type="http://schemas.openxmlformats.org/officeDocument/2006/relationships/image" Target="../media/image426.wmf"/><Relationship Id="rId7" Type="http://schemas.openxmlformats.org/officeDocument/2006/relationships/oleObject" Target="../embeddings/oleObject697.bin"/><Relationship Id="rId12" Type="http://schemas.openxmlformats.org/officeDocument/2006/relationships/image" Target="../media/image123.wmf"/><Relationship Id="rId17" Type="http://schemas.openxmlformats.org/officeDocument/2006/relationships/oleObject" Target="../embeddings/oleObject702.bin"/><Relationship Id="rId25" Type="http://schemas.openxmlformats.org/officeDocument/2006/relationships/image" Target="../media/image428.wmf"/><Relationship Id="rId2" Type="http://schemas.openxmlformats.org/officeDocument/2006/relationships/slideLayout" Target="../slideLayouts/slideLayout7.xml"/><Relationship Id="rId16" Type="http://schemas.openxmlformats.org/officeDocument/2006/relationships/image" Target="../media/image425.wmf"/><Relationship Id="rId20" Type="http://schemas.openxmlformats.org/officeDocument/2006/relationships/oleObject" Target="../embeddings/oleObject704.bin"/><Relationship Id="rId1" Type="http://schemas.openxmlformats.org/officeDocument/2006/relationships/vmlDrawing" Target="../drawings/vmlDrawing83.vml"/><Relationship Id="rId6" Type="http://schemas.openxmlformats.org/officeDocument/2006/relationships/image" Target="../media/image262.wmf"/><Relationship Id="rId11" Type="http://schemas.openxmlformats.org/officeDocument/2006/relationships/oleObject" Target="../embeddings/oleObject699.bin"/><Relationship Id="rId24" Type="http://schemas.openxmlformats.org/officeDocument/2006/relationships/oleObject" Target="../embeddings/oleObject706.bin"/><Relationship Id="rId5" Type="http://schemas.openxmlformats.org/officeDocument/2006/relationships/oleObject" Target="../embeddings/oleObject696.bin"/><Relationship Id="rId15" Type="http://schemas.openxmlformats.org/officeDocument/2006/relationships/oleObject" Target="../embeddings/oleObject701.bin"/><Relationship Id="rId23" Type="http://schemas.openxmlformats.org/officeDocument/2006/relationships/image" Target="../media/image427.wmf"/><Relationship Id="rId10" Type="http://schemas.openxmlformats.org/officeDocument/2006/relationships/image" Target="../media/image424.wmf"/><Relationship Id="rId19" Type="http://schemas.openxmlformats.org/officeDocument/2006/relationships/image" Target="../media/image225.wmf"/><Relationship Id="rId4" Type="http://schemas.openxmlformats.org/officeDocument/2006/relationships/image" Target="../media/image423.wmf"/><Relationship Id="rId9" Type="http://schemas.openxmlformats.org/officeDocument/2006/relationships/oleObject" Target="../embeddings/oleObject698.bin"/><Relationship Id="rId14" Type="http://schemas.openxmlformats.org/officeDocument/2006/relationships/image" Target="../media/image389.wmf"/><Relationship Id="rId22" Type="http://schemas.openxmlformats.org/officeDocument/2006/relationships/oleObject" Target="../embeddings/oleObject705.bin"/><Relationship Id="rId27" Type="http://schemas.openxmlformats.org/officeDocument/2006/relationships/image" Target="../media/image429.wmf"/></Relationships>
</file>

<file path=ppt/slides/_rels/slide102.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713.bin"/><Relationship Id="rId18" Type="http://schemas.openxmlformats.org/officeDocument/2006/relationships/image" Target="../media/image434.wmf"/><Relationship Id="rId3" Type="http://schemas.openxmlformats.org/officeDocument/2006/relationships/oleObject" Target="../embeddings/oleObject708.bin"/><Relationship Id="rId7" Type="http://schemas.openxmlformats.org/officeDocument/2006/relationships/oleObject" Target="../embeddings/oleObject710.bin"/><Relationship Id="rId12" Type="http://schemas.openxmlformats.org/officeDocument/2006/relationships/image" Target="../media/image432.wmf"/><Relationship Id="rId17" Type="http://schemas.openxmlformats.org/officeDocument/2006/relationships/oleObject" Target="../embeddings/oleObject715.bin"/><Relationship Id="rId2" Type="http://schemas.openxmlformats.org/officeDocument/2006/relationships/slideLayout" Target="../slideLayouts/slideLayout7.xml"/><Relationship Id="rId16" Type="http://schemas.openxmlformats.org/officeDocument/2006/relationships/image" Target="../media/image433.wmf"/><Relationship Id="rId1" Type="http://schemas.openxmlformats.org/officeDocument/2006/relationships/vmlDrawing" Target="../drawings/vmlDrawing84.vml"/><Relationship Id="rId6" Type="http://schemas.openxmlformats.org/officeDocument/2006/relationships/image" Target="../media/image225.wmf"/><Relationship Id="rId11" Type="http://schemas.openxmlformats.org/officeDocument/2006/relationships/oleObject" Target="../embeddings/oleObject712.bin"/><Relationship Id="rId5" Type="http://schemas.openxmlformats.org/officeDocument/2006/relationships/oleObject" Target="../embeddings/oleObject709.bin"/><Relationship Id="rId15" Type="http://schemas.openxmlformats.org/officeDocument/2006/relationships/oleObject" Target="../embeddings/oleObject714.bin"/><Relationship Id="rId10" Type="http://schemas.openxmlformats.org/officeDocument/2006/relationships/image" Target="../media/image431.wmf"/><Relationship Id="rId4" Type="http://schemas.openxmlformats.org/officeDocument/2006/relationships/image" Target="../media/image430.wmf"/><Relationship Id="rId9" Type="http://schemas.openxmlformats.org/officeDocument/2006/relationships/oleObject" Target="../embeddings/oleObject711.bin"/><Relationship Id="rId14" Type="http://schemas.openxmlformats.org/officeDocument/2006/relationships/image" Target="../media/image427.wmf"/></Relationships>
</file>

<file path=ppt/slides/_rels/slide103.xml.rels><?xml version="1.0" encoding="UTF-8" standalone="yes"?>
<Relationships xmlns="http://schemas.openxmlformats.org/package/2006/relationships"><Relationship Id="rId8" Type="http://schemas.openxmlformats.org/officeDocument/2006/relationships/image" Target="../media/image437.wmf"/><Relationship Id="rId13" Type="http://schemas.openxmlformats.org/officeDocument/2006/relationships/oleObject" Target="../embeddings/oleObject721.bin"/><Relationship Id="rId18" Type="http://schemas.openxmlformats.org/officeDocument/2006/relationships/image" Target="../media/image438.wmf"/><Relationship Id="rId3" Type="http://schemas.openxmlformats.org/officeDocument/2006/relationships/oleObject" Target="../embeddings/oleObject716.bin"/><Relationship Id="rId7" Type="http://schemas.openxmlformats.org/officeDocument/2006/relationships/oleObject" Target="../embeddings/oleObject718.bin"/><Relationship Id="rId12" Type="http://schemas.openxmlformats.org/officeDocument/2006/relationships/image" Target="../media/image431.wmf"/><Relationship Id="rId17" Type="http://schemas.openxmlformats.org/officeDocument/2006/relationships/oleObject" Target="../embeddings/oleObject723.bin"/><Relationship Id="rId2" Type="http://schemas.openxmlformats.org/officeDocument/2006/relationships/slideLayout" Target="../slideLayouts/slideLayout7.xml"/><Relationship Id="rId16" Type="http://schemas.openxmlformats.org/officeDocument/2006/relationships/image" Target="../media/image262.wmf"/><Relationship Id="rId20" Type="http://schemas.openxmlformats.org/officeDocument/2006/relationships/image" Target="../media/image439.wmf"/><Relationship Id="rId1" Type="http://schemas.openxmlformats.org/officeDocument/2006/relationships/vmlDrawing" Target="../drawings/vmlDrawing85.vml"/><Relationship Id="rId6" Type="http://schemas.openxmlformats.org/officeDocument/2006/relationships/image" Target="../media/image436.wmf"/><Relationship Id="rId11" Type="http://schemas.openxmlformats.org/officeDocument/2006/relationships/oleObject" Target="../embeddings/oleObject720.bin"/><Relationship Id="rId5" Type="http://schemas.openxmlformats.org/officeDocument/2006/relationships/oleObject" Target="../embeddings/oleObject717.bin"/><Relationship Id="rId15" Type="http://schemas.openxmlformats.org/officeDocument/2006/relationships/oleObject" Target="../embeddings/oleObject722.bin"/><Relationship Id="rId10" Type="http://schemas.openxmlformats.org/officeDocument/2006/relationships/image" Target="../media/image225.wmf"/><Relationship Id="rId19" Type="http://schemas.openxmlformats.org/officeDocument/2006/relationships/oleObject" Target="../embeddings/oleObject724.bin"/><Relationship Id="rId4" Type="http://schemas.openxmlformats.org/officeDocument/2006/relationships/image" Target="../media/image435.wmf"/><Relationship Id="rId9" Type="http://schemas.openxmlformats.org/officeDocument/2006/relationships/oleObject" Target="../embeddings/oleObject719.bin"/><Relationship Id="rId14" Type="http://schemas.openxmlformats.org/officeDocument/2006/relationships/image" Target="../media/image434.wmf"/></Relationships>
</file>

<file path=ppt/slides/_rels/slide104.xml.rels><?xml version="1.0" encoding="UTF-8" standalone="yes"?>
<Relationships xmlns="http://schemas.openxmlformats.org/package/2006/relationships"><Relationship Id="rId8" Type="http://schemas.openxmlformats.org/officeDocument/2006/relationships/image" Target="../media/image442.wmf"/><Relationship Id="rId3" Type="http://schemas.openxmlformats.org/officeDocument/2006/relationships/oleObject" Target="../embeddings/oleObject725.bin"/><Relationship Id="rId7" Type="http://schemas.openxmlformats.org/officeDocument/2006/relationships/oleObject" Target="../embeddings/oleObject727.bin"/><Relationship Id="rId2" Type="http://schemas.openxmlformats.org/officeDocument/2006/relationships/slideLayout" Target="../slideLayouts/slideLayout7.xml"/><Relationship Id="rId1" Type="http://schemas.openxmlformats.org/officeDocument/2006/relationships/vmlDrawing" Target="../drawings/vmlDrawing86.vml"/><Relationship Id="rId6" Type="http://schemas.openxmlformats.org/officeDocument/2006/relationships/image" Target="../media/image441.wmf"/><Relationship Id="rId5" Type="http://schemas.openxmlformats.org/officeDocument/2006/relationships/oleObject" Target="../embeddings/oleObject726.bin"/><Relationship Id="rId10" Type="http://schemas.openxmlformats.org/officeDocument/2006/relationships/image" Target="../media/image443.wmf"/><Relationship Id="rId4" Type="http://schemas.openxmlformats.org/officeDocument/2006/relationships/image" Target="../media/image440.wmf"/><Relationship Id="rId9" Type="http://schemas.openxmlformats.org/officeDocument/2006/relationships/oleObject" Target="../embeddings/oleObject728.bin"/></Relationships>
</file>

<file path=ppt/slides/_rels/slide105.xml.rels><?xml version="1.0" encoding="UTF-8" standalone="yes"?>
<Relationships xmlns="http://schemas.openxmlformats.org/package/2006/relationships"><Relationship Id="rId8" Type="http://schemas.openxmlformats.org/officeDocument/2006/relationships/image" Target="../media/image446.wmf"/><Relationship Id="rId3" Type="http://schemas.openxmlformats.org/officeDocument/2006/relationships/oleObject" Target="../embeddings/oleObject729.bin"/><Relationship Id="rId7" Type="http://schemas.openxmlformats.org/officeDocument/2006/relationships/oleObject" Target="../embeddings/oleObject731.bin"/><Relationship Id="rId2" Type="http://schemas.openxmlformats.org/officeDocument/2006/relationships/slideLayout" Target="../slideLayouts/slideLayout7.xml"/><Relationship Id="rId1" Type="http://schemas.openxmlformats.org/officeDocument/2006/relationships/vmlDrawing" Target="../drawings/vmlDrawing87.vml"/><Relationship Id="rId6" Type="http://schemas.openxmlformats.org/officeDocument/2006/relationships/image" Target="../media/image445.wmf"/><Relationship Id="rId5" Type="http://schemas.openxmlformats.org/officeDocument/2006/relationships/oleObject" Target="../embeddings/oleObject730.bin"/><Relationship Id="rId4" Type="http://schemas.openxmlformats.org/officeDocument/2006/relationships/image" Target="../media/image444.wmf"/></Relationships>
</file>

<file path=ppt/slides/_rels/slide106.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oleObject" Target="../embeddings/oleObject737.bin"/><Relationship Id="rId18" Type="http://schemas.openxmlformats.org/officeDocument/2006/relationships/oleObject" Target="../embeddings/oleObject740.bin"/><Relationship Id="rId26" Type="http://schemas.openxmlformats.org/officeDocument/2006/relationships/oleObject" Target="../embeddings/oleObject746.bin"/><Relationship Id="rId3" Type="http://schemas.openxmlformats.org/officeDocument/2006/relationships/oleObject" Target="../embeddings/oleObject732.bin"/><Relationship Id="rId21" Type="http://schemas.openxmlformats.org/officeDocument/2006/relationships/image" Target="../media/image62.wmf"/><Relationship Id="rId34" Type="http://schemas.openxmlformats.org/officeDocument/2006/relationships/oleObject" Target="../embeddings/oleObject752.bin"/><Relationship Id="rId7" Type="http://schemas.openxmlformats.org/officeDocument/2006/relationships/oleObject" Target="../embeddings/oleObject734.bin"/><Relationship Id="rId12" Type="http://schemas.openxmlformats.org/officeDocument/2006/relationships/image" Target="../media/image19.wmf"/><Relationship Id="rId17" Type="http://schemas.openxmlformats.org/officeDocument/2006/relationships/oleObject" Target="../embeddings/oleObject739.bin"/><Relationship Id="rId25" Type="http://schemas.openxmlformats.org/officeDocument/2006/relationships/oleObject" Target="../embeddings/oleObject745.bin"/><Relationship Id="rId33" Type="http://schemas.openxmlformats.org/officeDocument/2006/relationships/oleObject" Target="../embeddings/oleObject751.bin"/><Relationship Id="rId2" Type="http://schemas.openxmlformats.org/officeDocument/2006/relationships/slideLayout" Target="../slideLayouts/slideLayout7.xml"/><Relationship Id="rId16" Type="http://schemas.openxmlformats.org/officeDocument/2006/relationships/image" Target="../media/image451.wmf"/><Relationship Id="rId20" Type="http://schemas.openxmlformats.org/officeDocument/2006/relationships/oleObject" Target="../embeddings/oleObject741.bin"/><Relationship Id="rId29" Type="http://schemas.openxmlformats.org/officeDocument/2006/relationships/image" Target="../media/image453.wmf"/><Relationship Id="rId1" Type="http://schemas.openxmlformats.org/officeDocument/2006/relationships/vmlDrawing" Target="../drawings/vmlDrawing88.vml"/><Relationship Id="rId6" Type="http://schemas.openxmlformats.org/officeDocument/2006/relationships/image" Target="../media/image60.wmf"/><Relationship Id="rId11" Type="http://schemas.openxmlformats.org/officeDocument/2006/relationships/oleObject" Target="../embeddings/oleObject736.bin"/><Relationship Id="rId24" Type="http://schemas.openxmlformats.org/officeDocument/2006/relationships/oleObject" Target="../embeddings/oleObject744.bin"/><Relationship Id="rId32" Type="http://schemas.openxmlformats.org/officeDocument/2006/relationships/oleObject" Target="../embeddings/oleObject750.bin"/><Relationship Id="rId5" Type="http://schemas.openxmlformats.org/officeDocument/2006/relationships/oleObject" Target="../embeddings/oleObject733.bin"/><Relationship Id="rId15" Type="http://schemas.openxmlformats.org/officeDocument/2006/relationships/oleObject" Target="../embeddings/oleObject738.bin"/><Relationship Id="rId23" Type="http://schemas.openxmlformats.org/officeDocument/2006/relationships/oleObject" Target="../embeddings/oleObject743.bin"/><Relationship Id="rId28" Type="http://schemas.openxmlformats.org/officeDocument/2006/relationships/oleObject" Target="../embeddings/oleObject747.bin"/><Relationship Id="rId10" Type="http://schemas.openxmlformats.org/officeDocument/2006/relationships/image" Target="../media/image449.wmf"/><Relationship Id="rId19" Type="http://schemas.openxmlformats.org/officeDocument/2006/relationships/image" Target="../media/image61.wmf"/><Relationship Id="rId31" Type="http://schemas.openxmlformats.org/officeDocument/2006/relationships/oleObject" Target="../embeddings/oleObject749.bin"/><Relationship Id="rId4" Type="http://schemas.openxmlformats.org/officeDocument/2006/relationships/image" Target="../media/image447.wmf"/><Relationship Id="rId9" Type="http://schemas.openxmlformats.org/officeDocument/2006/relationships/oleObject" Target="../embeddings/oleObject735.bin"/><Relationship Id="rId14" Type="http://schemas.openxmlformats.org/officeDocument/2006/relationships/image" Target="../media/image450.wmf"/><Relationship Id="rId22" Type="http://schemas.openxmlformats.org/officeDocument/2006/relationships/oleObject" Target="../embeddings/oleObject742.bin"/><Relationship Id="rId27" Type="http://schemas.openxmlformats.org/officeDocument/2006/relationships/image" Target="../media/image452.wmf"/><Relationship Id="rId30" Type="http://schemas.openxmlformats.org/officeDocument/2006/relationships/oleObject" Target="../embeddings/oleObject748.bin"/><Relationship Id="rId35" Type="http://schemas.openxmlformats.org/officeDocument/2006/relationships/image" Target="../media/image454.emf"/></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753.bin"/><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image" Target="../media/image456.wmf"/><Relationship Id="rId5" Type="http://schemas.openxmlformats.org/officeDocument/2006/relationships/oleObject" Target="../embeddings/oleObject754.bin"/><Relationship Id="rId4" Type="http://schemas.openxmlformats.org/officeDocument/2006/relationships/image" Target="../media/image455.wmf"/></Relationships>
</file>

<file path=ppt/slides/_rels/slide108.xml.rels><?xml version="1.0" encoding="UTF-8" standalone="yes"?>
<Relationships xmlns="http://schemas.openxmlformats.org/package/2006/relationships"><Relationship Id="rId8" Type="http://schemas.openxmlformats.org/officeDocument/2006/relationships/image" Target="../media/image459.wmf"/><Relationship Id="rId3" Type="http://schemas.openxmlformats.org/officeDocument/2006/relationships/oleObject" Target="../embeddings/oleObject755.bin"/><Relationship Id="rId7" Type="http://schemas.openxmlformats.org/officeDocument/2006/relationships/oleObject" Target="../embeddings/oleObject757.bin"/><Relationship Id="rId2" Type="http://schemas.openxmlformats.org/officeDocument/2006/relationships/slideLayout" Target="../slideLayouts/slideLayout7.xml"/><Relationship Id="rId1" Type="http://schemas.openxmlformats.org/officeDocument/2006/relationships/vmlDrawing" Target="../drawings/vmlDrawing90.vml"/><Relationship Id="rId6" Type="http://schemas.openxmlformats.org/officeDocument/2006/relationships/image" Target="../media/image458.wmf"/><Relationship Id="rId5" Type="http://schemas.openxmlformats.org/officeDocument/2006/relationships/oleObject" Target="../embeddings/oleObject756.bin"/><Relationship Id="rId4" Type="http://schemas.openxmlformats.org/officeDocument/2006/relationships/image" Target="../media/image457.wmf"/></Relationships>
</file>

<file path=ppt/slides/_rels/slide109.xml.rels><?xml version="1.0" encoding="UTF-8" standalone="yes"?>
<Relationships xmlns="http://schemas.openxmlformats.org/package/2006/relationships"><Relationship Id="rId8" Type="http://schemas.openxmlformats.org/officeDocument/2006/relationships/image" Target="../media/image461.wmf"/><Relationship Id="rId13" Type="http://schemas.openxmlformats.org/officeDocument/2006/relationships/oleObject" Target="../embeddings/oleObject763.bin"/><Relationship Id="rId18" Type="http://schemas.openxmlformats.org/officeDocument/2006/relationships/image" Target="../media/image466.wmf"/><Relationship Id="rId3" Type="http://schemas.openxmlformats.org/officeDocument/2006/relationships/oleObject" Target="../embeddings/oleObject758.bin"/><Relationship Id="rId7" Type="http://schemas.openxmlformats.org/officeDocument/2006/relationships/oleObject" Target="../embeddings/oleObject760.bin"/><Relationship Id="rId12" Type="http://schemas.openxmlformats.org/officeDocument/2006/relationships/image" Target="../media/image463.wmf"/><Relationship Id="rId17" Type="http://schemas.openxmlformats.org/officeDocument/2006/relationships/oleObject" Target="../embeddings/oleObject765.bin"/><Relationship Id="rId2" Type="http://schemas.openxmlformats.org/officeDocument/2006/relationships/slideLayout" Target="../slideLayouts/slideLayout7.xml"/><Relationship Id="rId16" Type="http://schemas.openxmlformats.org/officeDocument/2006/relationships/image" Target="../media/image465.wmf"/><Relationship Id="rId20" Type="http://schemas.openxmlformats.org/officeDocument/2006/relationships/image" Target="../media/image282.wmf"/><Relationship Id="rId1" Type="http://schemas.openxmlformats.org/officeDocument/2006/relationships/vmlDrawing" Target="../drawings/vmlDrawing91.vml"/><Relationship Id="rId6" Type="http://schemas.openxmlformats.org/officeDocument/2006/relationships/image" Target="../media/image19.wmf"/><Relationship Id="rId11" Type="http://schemas.openxmlformats.org/officeDocument/2006/relationships/oleObject" Target="../embeddings/oleObject762.bin"/><Relationship Id="rId5" Type="http://schemas.openxmlformats.org/officeDocument/2006/relationships/oleObject" Target="../embeddings/oleObject759.bin"/><Relationship Id="rId15" Type="http://schemas.openxmlformats.org/officeDocument/2006/relationships/oleObject" Target="../embeddings/oleObject764.bin"/><Relationship Id="rId10" Type="http://schemas.openxmlformats.org/officeDocument/2006/relationships/image" Target="../media/image462.emf"/><Relationship Id="rId19" Type="http://schemas.openxmlformats.org/officeDocument/2006/relationships/oleObject" Target="../embeddings/oleObject766.bin"/><Relationship Id="rId4" Type="http://schemas.openxmlformats.org/officeDocument/2006/relationships/image" Target="../media/image460.wmf"/><Relationship Id="rId9" Type="http://schemas.openxmlformats.org/officeDocument/2006/relationships/oleObject" Target="../embeddings/oleObject761.bin"/><Relationship Id="rId14" Type="http://schemas.openxmlformats.org/officeDocument/2006/relationships/image" Target="../media/image464.wmf"/></Relationships>
</file>

<file path=ppt/slides/_rels/slide11.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8.bin"/><Relationship Id="rId4" Type="http://schemas.openxmlformats.org/officeDocument/2006/relationships/image" Target="../media/image8.wmf"/></Relationships>
</file>

<file path=ppt/slides/_rels/slide110.xml.rels><?xml version="1.0" encoding="UTF-8" standalone="yes"?>
<Relationships xmlns="http://schemas.openxmlformats.org/package/2006/relationships"><Relationship Id="rId8" Type="http://schemas.openxmlformats.org/officeDocument/2006/relationships/image" Target="../media/image468.wmf"/><Relationship Id="rId13" Type="http://schemas.openxmlformats.org/officeDocument/2006/relationships/oleObject" Target="../embeddings/oleObject772.bin"/><Relationship Id="rId18" Type="http://schemas.openxmlformats.org/officeDocument/2006/relationships/oleObject" Target="../embeddings/oleObject775.bin"/><Relationship Id="rId3" Type="http://schemas.openxmlformats.org/officeDocument/2006/relationships/oleObject" Target="../embeddings/oleObject767.bin"/><Relationship Id="rId21" Type="http://schemas.openxmlformats.org/officeDocument/2006/relationships/oleObject" Target="../embeddings/oleObject777.bin"/><Relationship Id="rId7" Type="http://schemas.openxmlformats.org/officeDocument/2006/relationships/oleObject" Target="../embeddings/oleObject769.bin"/><Relationship Id="rId12" Type="http://schemas.openxmlformats.org/officeDocument/2006/relationships/image" Target="../media/image19.wmf"/><Relationship Id="rId17" Type="http://schemas.openxmlformats.org/officeDocument/2006/relationships/image" Target="../media/image471.wmf"/><Relationship Id="rId2" Type="http://schemas.openxmlformats.org/officeDocument/2006/relationships/slideLayout" Target="../slideLayouts/slideLayout7.xml"/><Relationship Id="rId16" Type="http://schemas.openxmlformats.org/officeDocument/2006/relationships/oleObject" Target="../embeddings/oleObject774.bin"/><Relationship Id="rId20" Type="http://schemas.openxmlformats.org/officeDocument/2006/relationships/oleObject" Target="../embeddings/oleObject776.bin"/><Relationship Id="rId1" Type="http://schemas.openxmlformats.org/officeDocument/2006/relationships/vmlDrawing" Target="../drawings/vmlDrawing92.vml"/><Relationship Id="rId6" Type="http://schemas.openxmlformats.org/officeDocument/2006/relationships/image" Target="../media/image60.wmf"/><Relationship Id="rId11" Type="http://schemas.openxmlformats.org/officeDocument/2006/relationships/oleObject" Target="../embeddings/oleObject771.bin"/><Relationship Id="rId5" Type="http://schemas.openxmlformats.org/officeDocument/2006/relationships/oleObject" Target="../embeddings/oleObject768.bin"/><Relationship Id="rId15" Type="http://schemas.openxmlformats.org/officeDocument/2006/relationships/oleObject" Target="../embeddings/oleObject773.bin"/><Relationship Id="rId10" Type="http://schemas.openxmlformats.org/officeDocument/2006/relationships/image" Target="../media/image469.wmf"/><Relationship Id="rId19" Type="http://schemas.openxmlformats.org/officeDocument/2006/relationships/image" Target="../media/image229.wmf"/><Relationship Id="rId4" Type="http://schemas.openxmlformats.org/officeDocument/2006/relationships/image" Target="../media/image467.wmf"/><Relationship Id="rId9" Type="http://schemas.openxmlformats.org/officeDocument/2006/relationships/oleObject" Target="../embeddings/oleObject770.bin"/><Relationship Id="rId14" Type="http://schemas.openxmlformats.org/officeDocument/2006/relationships/image" Target="../media/image470.wmf"/><Relationship Id="rId22" Type="http://schemas.openxmlformats.org/officeDocument/2006/relationships/image" Target="../media/image472.wmf"/></Relationships>
</file>

<file path=ppt/slides/_rels/slide111.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783.bin"/><Relationship Id="rId18" Type="http://schemas.openxmlformats.org/officeDocument/2006/relationships/oleObject" Target="../embeddings/oleObject786.bin"/><Relationship Id="rId26" Type="http://schemas.openxmlformats.org/officeDocument/2006/relationships/oleObject" Target="../embeddings/oleObject791.bin"/><Relationship Id="rId3" Type="http://schemas.openxmlformats.org/officeDocument/2006/relationships/oleObject" Target="../embeddings/oleObject778.bin"/><Relationship Id="rId21" Type="http://schemas.openxmlformats.org/officeDocument/2006/relationships/oleObject" Target="../embeddings/oleObject788.bin"/><Relationship Id="rId7" Type="http://schemas.openxmlformats.org/officeDocument/2006/relationships/oleObject" Target="../embeddings/oleObject780.bin"/><Relationship Id="rId12" Type="http://schemas.openxmlformats.org/officeDocument/2006/relationships/image" Target="../media/image19.wmf"/><Relationship Id="rId17" Type="http://schemas.openxmlformats.org/officeDocument/2006/relationships/oleObject" Target="../embeddings/oleObject785.bin"/><Relationship Id="rId25" Type="http://schemas.openxmlformats.org/officeDocument/2006/relationships/image" Target="../media/image477.wmf"/><Relationship Id="rId2" Type="http://schemas.openxmlformats.org/officeDocument/2006/relationships/slideLayout" Target="../slideLayouts/slideLayout7.xml"/><Relationship Id="rId16" Type="http://schemas.openxmlformats.org/officeDocument/2006/relationships/image" Target="../media/image476.wmf"/><Relationship Id="rId20" Type="http://schemas.openxmlformats.org/officeDocument/2006/relationships/oleObject" Target="../embeddings/oleObject787.bin"/><Relationship Id="rId29" Type="http://schemas.openxmlformats.org/officeDocument/2006/relationships/image" Target="../media/image479.wmf"/><Relationship Id="rId1" Type="http://schemas.openxmlformats.org/officeDocument/2006/relationships/vmlDrawing" Target="../drawings/vmlDrawing93.vml"/><Relationship Id="rId6" Type="http://schemas.openxmlformats.org/officeDocument/2006/relationships/image" Target="../media/image474.wmf"/><Relationship Id="rId11" Type="http://schemas.openxmlformats.org/officeDocument/2006/relationships/oleObject" Target="../embeddings/oleObject782.bin"/><Relationship Id="rId24" Type="http://schemas.openxmlformats.org/officeDocument/2006/relationships/oleObject" Target="../embeddings/oleObject790.bin"/><Relationship Id="rId5" Type="http://schemas.openxmlformats.org/officeDocument/2006/relationships/oleObject" Target="../embeddings/oleObject779.bin"/><Relationship Id="rId15" Type="http://schemas.openxmlformats.org/officeDocument/2006/relationships/oleObject" Target="../embeddings/oleObject784.bin"/><Relationship Id="rId23" Type="http://schemas.openxmlformats.org/officeDocument/2006/relationships/image" Target="../media/image470.wmf"/><Relationship Id="rId28" Type="http://schemas.openxmlformats.org/officeDocument/2006/relationships/oleObject" Target="../embeddings/oleObject792.bin"/><Relationship Id="rId10" Type="http://schemas.openxmlformats.org/officeDocument/2006/relationships/image" Target="../media/image469.wmf"/><Relationship Id="rId19" Type="http://schemas.openxmlformats.org/officeDocument/2006/relationships/image" Target="../media/image468.wmf"/><Relationship Id="rId31" Type="http://schemas.openxmlformats.org/officeDocument/2006/relationships/image" Target="../media/image480.wmf"/><Relationship Id="rId4" Type="http://schemas.openxmlformats.org/officeDocument/2006/relationships/image" Target="../media/image473.wmf"/><Relationship Id="rId9" Type="http://schemas.openxmlformats.org/officeDocument/2006/relationships/oleObject" Target="../embeddings/oleObject781.bin"/><Relationship Id="rId14" Type="http://schemas.openxmlformats.org/officeDocument/2006/relationships/image" Target="../media/image475.wmf"/><Relationship Id="rId22" Type="http://schemas.openxmlformats.org/officeDocument/2006/relationships/oleObject" Target="../embeddings/oleObject789.bin"/><Relationship Id="rId27" Type="http://schemas.openxmlformats.org/officeDocument/2006/relationships/image" Target="../media/image478.wmf"/><Relationship Id="rId30" Type="http://schemas.openxmlformats.org/officeDocument/2006/relationships/oleObject" Target="../embeddings/oleObject793.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483.emf"/><Relationship Id="rId3" Type="http://schemas.openxmlformats.org/officeDocument/2006/relationships/oleObject" Target="../embeddings/oleObject794.bin"/><Relationship Id="rId7" Type="http://schemas.openxmlformats.org/officeDocument/2006/relationships/oleObject" Target="../embeddings/oleObject796.bin"/><Relationship Id="rId2" Type="http://schemas.openxmlformats.org/officeDocument/2006/relationships/slideLayout" Target="../slideLayouts/slideLayout7.xml"/><Relationship Id="rId1" Type="http://schemas.openxmlformats.org/officeDocument/2006/relationships/vmlDrawing" Target="../drawings/vmlDrawing94.vml"/><Relationship Id="rId6" Type="http://schemas.openxmlformats.org/officeDocument/2006/relationships/image" Target="../media/image482.emf"/><Relationship Id="rId5" Type="http://schemas.openxmlformats.org/officeDocument/2006/relationships/oleObject" Target="../embeddings/oleObject795.bin"/><Relationship Id="rId4" Type="http://schemas.openxmlformats.org/officeDocument/2006/relationships/image" Target="../media/image481.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797.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image" Target="../media/image485.emf"/><Relationship Id="rId5" Type="http://schemas.openxmlformats.org/officeDocument/2006/relationships/oleObject" Target="../embeddings/oleObject798.bin"/><Relationship Id="rId4" Type="http://schemas.openxmlformats.org/officeDocument/2006/relationships/image" Target="../media/image484.emf"/></Relationships>
</file>

<file path=ppt/slides/_rels/slide116.x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oleObject" Target="../embeddings/oleObject799.bin"/><Relationship Id="rId7" Type="http://schemas.openxmlformats.org/officeDocument/2006/relationships/oleObject" Target="../embeddings/oleObject801.bin"/><Relationship Id="rId2" Type="http://schemas.openxmlformats.org/officeDocument/2006/relationships/slideLayout" Target="../slideLayouts/slideLayout7.xml"/><Relationship Id="rId1" Type="http://schemas.openxmlformats.org/officeDocument/2006/relationships/vmlDrawing" Target="../drawings/vmlDrawing96.vml"/><Relationship Id="rId6" Type="http://schemas.openxmlformats.org/officeDocument/2006/relationships/image" Target="../media/image487.emf"/><Relationship Id="rId5" Type="http://schemas.openxmlformats.org/officeDocument/2006/relationships/oleObject" Target="../embeddings/oleObject800.bin"/><Relationship Id="rId4" Type="http://schemas.openxmlformats.org/officeDocument/2006/relationships/image" Target="../media/image486.emf"/></Relationships>
</file>

<file path=ppt/slides/_rels/slide117.xml.rels><?xml version="1.0" encoding="UTF-8" standalone="yes"?>
<Relationships xmlns="http://schemas.openxmlformats.org/package/2006/relationships"><Relationship Id="rId8" Type="http://schemas.openxmlformats.org/officeDocument/2006/relationships/image" Target="../media/image468.wmf"/><Relationship Id="rId13" Type="http://schemas.openxmlformats.org/officeDocument/2006/relationships/oleObject" Target="../embeddings/oleObject807.bin"/><Relationship Id="rId3" Type="http://schemas.openxmlformats.org/officeDocument/2006/relationships/oleObject" Target="../embeddings/oleObject802.bin"/><Relationship Id="rId7" Type="http://schemas.openxmlformats.org/officeDocument/2006/relationships/oleObject" Target="../embeddings/oleObject804.bin"/><Relationship Id="rId12" Type="http://schemas.openxmlformats.org/officeDocument/2006/relationships/image" Target="../media/image19.wmf"/><Relationship Id="rId2" Type="http://schemas.openxmlformats.org/officeDocument/2006/relationships/slideLayout" Target="../slideLayouts/slideLayout7.xml"/><Relationship Id="rId16" Type="http://schemas.openxmlformats.org/officeDocument/2006/relationships/image" Target="../media/image491.wmf"/><Relationship Id="rId1" Type="http://schemas.openxmlformats.org/officeDocument/2006/relationships/vmlDrawing" Target="../drawings/vmlDrawing97.vml"/><Relationship Id="rId6" Type="http://schemas.openxmlformats.org/officeDocument/2006/relationships/image" Target="../media/image60.wmf"/><Relationship Id="rId11" Type="http://schemas.openxmlformats.org/officeDocument/2006/relationships/oleObject" Target="../embeddings/oleObject806.bin"/><Relationship Id="rId5" Type="http://schemas.openxmlformats.org/officeDocument/2006/relationships/oleObject" Target="../embeddings/oleObject803.bin"/><Relationship Id="rId15" Type="http://schemas.openxmlformats.org/officeDocument/2006/relationships/oleObject" Target="../embeddings/oleObject808.bin"/><Relationship Id="rId10" Type="http://schemas.openxmlformats.org/officeDocument/2006/relationships/image" Target="../media/image389.wmf"/><Relationship Id="rId4" Type="http://schemas.openxmlformats.org/officeDocument/2006/relationships/image" Target="../media/image489.wmf"/><Relationship Id="rId9" Type="http://schemas.openxmlformats.org/officeDocument/2006/relationships/oleObject" Target="../embeddings/oleObject805.bin"/><Relationship Id="rId14" Type="http://schemas.openxmlformats.org/officeDocument/2006/relationships/image" Target="../media/image490.wmf"/></Relationships>
</file>

<file path=ppt/slides/_rels/slide118.xml.rels><?xml version="1.0" encoding="UTF-8" standalone="yes"?>
<Relationships xmlns="http://schemas.openxmlformats.org/package/2006/relationships"><Relationship Id="rId13" Type="http://schemas.openxmlformats.org/officeDocument/2006/relationships/oleObject" Target="../embeddings/oleObject814.bin"/><Relationship Id="rId18" Type="http://schemas.openxmlformats.org/officeDocument/2006/relationships/oleObject" Target="../embeddings/oleObject817.bin"/><Relationship Id="rId26" Type="http://schemas.openxmlformats.org/officeDocument/2006/relationships/oleObject" Target="../embeddings/oleObject822.bin"/><Relationship Id="rId39" Type="http://schemas.openxmlformats.org/officeDocument/2006/relationships/oleObject" Target="../embeddings/oleObject830.bin"/><Relationship Id="rId21" Type="http://schemas.openxmlformats.org/officeDocument/2006/relationships/oleObject" Target="../embeddings/oleObject819.bin"/><Relationship Id="rId34" Type="http://schemas.openxmlformats.org/officeDocument/2006/relationships/image" Target="../media/image225.wmf"/><Relationship Id="rId42" Type="http://schemas.openxmlformats.org/officeDocument/2006/relationships/oleObject" Target="../embeddings/oleObject832.bin"/><Relationship Id="rId47" Type="http://schemas.openxmlformats.org/officeDocument/2006/relationships/oleObject" Target="../embeddings/oleObject835.bin"/><Relationship Id="rId50" Type="http://schemas.openxmlformats.org/officeDocument/2006/relationships/oleObject" Target="../embeddings/oleObject837.bin"/><Relationship Id="rId55" Type="http://schemas.openxmlformats.org/officeDocument/2006/relationships/image" Target="../media/image500.wmf"/><Relationship Id="rId63" Type="http://schemas.openxmlformats.org/officeDocument/2006/relationships/image" Target="../media/image503.wmf"/><Relationship Id="rId68" Type="http://schemas.openxmlformats.org/officeDocument/2006/relationships/oleObject" Target="../embeddings/oleObject847.bin"/><Relationship Id="rId7" Type="http://schemas.openxmlformats.org/officeDocument/2006/relationships/oleObject" Target="../embeddings/oleObject811.bin"/><Relationship Id="rId2" Type="http://schemas.openxmlformats.org/officeDocument/2006/relationships/slideLayout" Target="../slideLayouts/slideLayout7.xml"/><Relationship Id="rId16" Type="http://schemas.openxmlformats.org/officeDocument/2006/relationships/oleObject" Target="../embeddings/oleObject816.bin"/><Relationship Id="rId29" Type="http://schemas.openxmlformats.org/officeDocument/2006/relationships/image" Target="../media/image229.wmf"/><Relationship Id="rId1" Type="http://schemas.openxmlformats.org/officeDocument/2006/relationships/vmlDrawing" Target="../drawings/vmlDrawing98.vml"/><Relationship Id="rId6" Type="http://schemas.openxmlformats.org/officeDocument/2006/relationships/image" Target="../media/image468.wmf"/><Relationship Id="rId11" Type="http://schemas.openxmlformats.org/officeDocument/2006/relationships/oleObject" Target="../embeddings/oleObject813.bin"/><Relationship Id="rId24" Type="http://schemas.openxmlformats.org/officeDocument/2006/relationships/image" Target="../media/image494.wmf"/><Relationship Id="rId32" Type="http://schemas.openxmlformats.org/officeDocument/2006/relationships/oleObject" Target="../embeddings/oleObject826.bin"/><Relationship Id="rId37" Type="http://schemas.openxmlformats.org/officeDocument/2006/relationships/oleObject" Target="../embeddings/oleObject829.bin"/><Relationship Id="rId40" Type="http://schemas.openxmlformats.org/officeDocument/2006/relationships/oleObject" Target="../embeddings/oleObject831.bin"/><Relationship Id="rId45" Type="http://schemas.openxmlformats.org/officeDocument/2006/relationships/oleObject" Target="../embeddings/oleObject834.bin"/><Relationship Id="rId53" Type="http://schemas.openxmlformats.org/officeDocument/2006/relationships/image" Target="../media/image428.wmf"/><Relationship Id="rId58" Type="http://schemas.openxmlformats.org/officeDocument/2006/relationships/oleObject" Target="../embeddings/oleObject841.bin"/><Relationship Id="rId66" Type="http://schemas.openxmlformats.org/officeDocument/2006/relationships/oleObject" Target="../embeddings/oleObject846.bin"/><Relationship Id="rId5" Type="http://schemas.openxmlformats.org/officeDocument/2006/relationships/oleObject" Target="../embeddings/oleObject810.bin"/><Relationship Id="rId15" Type="http://schemas.openxmlformats.org/officeDocument/2006/relationships/oleObject" Target="../embeddings/oleObject815.bin"/><Relationship Id="rId23" Type="http://schemas.openxmlformats.org/officeDocument/2006/relationships/oleObject" Target="../embeddings/oleObject820.bin"/><Relationship Id="rId28" Type="http://schemas.openxmlformats.org/officeDocument/2006/relationships/oleObject" Target="../embeddings/oleObject823.bin"/><Relationship Id="rId36" Type="http://schemas.openxmlformats.org/officeDocument/2006/relationships/image" Target="../media/image496.wmf"/><Relationship Id="rId49" Type="http://schemas.openxmlformats.org/officeDocument/2006/relationships/image" Target="../media/image426.wmf"/><Relationship Id="rId57" Type="http://schemas.openxmlformats.org/officeDocument/2006/relationships/image" Target="../media/image501.wmf"/><Relationship Id="rId61" Type="http://schemas.openxmlformats.org/officeDocument/2006/relationships/image" Target="../media/image502.wmf"/><Relationship Id="rId10" Type="http://schemas.openxmlformats.org/officeDocument/2006/relationships/image" Target="../media/image19.wmf"/><Relationship Id="rId19" Type="http://schemas.openxmlformats.org/officeDocument/2006/relationships/image" Target="../media/image62.wmf"/><Relationship Id="rId31" Type="http://schemas.openxmlformats.org/officeDocument/2006/relationships/oleObject" Target="../embeddings/oleObject825.bin"/><Relationship Id="rId44" Type="http://schemas.openxmlformats.org/officeDocument/2006/relationships/oleObject" Target="../embeddings/oleObject833.bin"/><Relationship Id="rId52" Type="http://schemas.openxmlformats.org/officeDocument/2006/relationships/oleObject" Target="../embeddings/oleObject838.bin"/><Relationship Id="rId60" Type="http://schemas.openxmlformats.org/officeDocument/2006/relationships/oleObject" Target="../embeddings/oleObject843.bin"/><Relationship Id="rId65" Type="http://schemas.openxmlformats.org/officeDocument/2006/relationships/image" Target="../media/image504.wmf"/><Relationship Id="rId4" Type="http://schemas.openxmlformats.org/officeDocument/2006/relationships/image" Target="../media/image60.wmf"/><Relationship Id="rId9" Type="http://schemas.openxmlformats.org/officeDocument/2006/relationships/oleObject" Target="../embeddings/oleObject812.bin"/><Relationship Id="rId14" Type="http://schemas.openxmlformats.org/officeDocument/2006/relationships/image" Target="../media/image491.wmf"/><Relationship Id="rId22" Type="http://schemas.openxmlformats.org/officeDocument/2006/relationships/image" Target="../media/image493.wmf"/><Relationship Id="rId27" Type="http://schemas.openxmlformats.org/officeDocument/2006/relationships/image" Target="../media/image495.wmf"/><Relationship Id="rId30" Type="http://schemas.openxmlformats.org/officeDocument/2006/relationships/oleObject" Target="../embeddings/oleObject824.bin"/><Relationship Id="rId35" Type="http://schemas.openxmlformats.org/officeDocument/2006/relationships/oleObject" Target="../embeddings/oleObject828.bin"/><Relationship Id="rId43" Type="http://schemas.openxmlformats.org/officeDocument/2006/relationships/image" Target="../media/image499.wmf"/><Relationship Id="rId48" Type="http://schemas.openxmlformats.org/officeDocument/2006/relationships/oleObject" Target="../embeddings/oleObject836.bin"/><Relationship Id="rId56" Type="http://schemas.openxmlformats.org/officeDocument/2006/relationships/oleObject" Target="../embeddings/oleObject840.bin"/><Relationship Id="rId64" Type="http://schemas.openxmlformats.org/officeDocument/2006/relationships/oleObject" Target="../embeddings/oleObject845.bin"/><Relationship Id="rId69" Type="http://schemas.openxmlformats.org/officeDocument/2006/relationships/image" Target="../media/image506.wmf"/><Relationship Id="rId8" Type="http://schemas.openxmlformats.org/officeDocument/2006/relationships/image" Target="../media/image389.wmf"/><Relationship Id="rId51" Type="http://schemas.openxmlformats.org/officeDocument/2006/relationships/image" Target="../media/image427.wmf"/><Relationship Id="rId3" Type="http://schemas.openxmlformats.org/officeDocument/2006/relationships/oleObject" Target="../embeddings/oleObject809.bin"/><Relationship Id="rId12" Type="http://schemas.openxmlformats.org/officeDocument/2006/relationships/image" Target="../media/image490.wmf"/><Relationship Id="rId17" Type="http://schemas.openxmlformats.org/officeDocument/2006/relationships/image" Target="../media/image492.wmf"/><Relationship Id="rId25" Type="http://schemas.openxmlformats.org/officeDocument/2006/relationships/oleObject" Target="../embeddings/oleObject821.bin"/><Relationship Id="rId33" Type="http://schemas.openxmlformats.org/officeDocument/2006/relationships/oleObject" Target="../embeddings/oleObject827.bin"/><Relationship Id="rId38" Type="http://schemas.openxmlformats.org/officeDocument/2006/relationships/image" Target="../media/image497.wmf"/><Relationship Id="rId46" Type="http://schemas.openxmlformats.org/officeDocument/2006/relationships/image" Target="../media/image262.wmf"/><Relationship Id="rId59" Type="http://schemas.openxmlformats.org/officeDocument/2006/relationships/oleObject" Target="../embeddings/oleObject842.bin"/><Relationship Id="rId67" Type="http://schemas.openxmlformats.org/officeDocument/2006/relationships/image" Target="../media/image505.wmf"/><Relationship Id="rId20" Type="http://schemas.openxmlformats.org/officeDocument/2006/relationships/oleObject" Target="../embeddings/oleObject818.bin"/><Relationship Id="rId41" Type="http://schemas.openxmlformats.org/officeDocument/2006/relationships/image" Target="../media/image498.wmf"/><Relationship Id="rId54" Type="http://schemas.openxmlformats.org/officeDocument/2006/relationships/oleObject" Target="../embeddings/oleObject839.bin"/><Relationship Id="rId62" Type="http://schemas.openxmlformats.org/officeDocument/2006/relationships/oleObject" Target="../embeddings/oleObject844.bin"/></Relationships>
</file>

<file path=ppt/slides/_rels/slide119.xml.rels><?xml version="1.0" encoding="UTF-8" standalone="yes"?>
<Relationships xmlns="http://schemas.openxmlformats.org/package/2006/relationships"><Relationship Id="rId8" Type="http://schemas.openxmlformats.org/officeDocument/2006/relationships/image" Target="../media/image509.wmf"/><Relationship Id="rId3" Type="http://schemas.openxmlformats.org/officeDocument/2006/relationships/oleObject" Target="../embeddings/oleObject848.bin"/><Relationship Id="rId7" Type="http://schemas.openxmlformats.org/officeDocument/2006/relationships/oleObject" Target="../embeddings/oleObject850.bin"/><Relationship Id="rId12" Type="http://schemas.openxmlformats.org/officeDocument/2006/relationships/image" Target="../media/image511.wmf"/><Relationship Id="rId2" Type="http://schemas.openxmlformats.org/officeDocument/2006/relationships/slideLayout" Target="../slideLayouts/slideLayout7.xml"/><Relationship Id="rId1" Type="http://schemas.openxmlformats.org/officeDocument/2006/relationships/vmlDrawing" Target="../drawings/vmlDrawing99.vml"/><Relationship Id="rId6" Type="http://schemas.openxmlformats.org/officeDocument/2006/relationships/image" Target="../media/image508.wmf"/><Relationship Id="rId11" Type="http://schemas.openxmlformats.org/officeDocument/2006/relationships/oleObject" Target="../embeddings/oleObject852.bin"/><Relationship Id="rId5" Type="http://schemas.openxmlformats.org/officeDocument/2006/relationships/oleObject" Target="../embeddings/oleObject849.bin"/><Relationship Id="rId10" Type="http://schemas.openxmlformats.org/officeDocument/2006/relationships/image" Target="../media/image510.wmf"/><Relationship Id="rId4" Type="http://schemas.openxmlformats.org/officeDocument/2006/relationships/image" Target="../media/image507.wmf"/><Relationship Id="rId9" Type="http://schemas.openxmlformats.org/officeDocument/2006/relationships/oleObject" Target="../embeddings/oleObject85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11.bin"/><Relationship Id="rId4" Type="http://schemas.openxmlformats.org/officeDocument/2006/relationships/image" Target="../media/image11.wmf"/></Relationships>
</file>

<file path=ppt/slides/_rels/slide12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858.bin"/><Relationship Id="rId18" Type="http://schemas.openxmlformats.org/officeDocument/2006/relationships/oleObject" Target="../embeddings/oleObject861.bin"/><Relationship Id="rId26" Type="http://schemas.openxmlformats.org/officeDocument/2006/relationships/image" Target="../media/image516.wmf"/><Relationship Id="rId3" Type="http://schemas.openxmlformats.org/officeDocument/2006/relationships/oleObject" Target="../embeddings/oleObject853.bin"/><Relationship Id="rId21" Type="http://schemas.openxmlformats.org/officeDocument/2006/relationships/oleObject" Target="../embeddings/oleObject863.bin"/><Relationship Id="rId34" Type="http://schemas.openxmlformats.org/officeDocument/2006/relationships/oleObject" Target="../embeddings/oleObject871.bin"/><Relationship Id="rId7" Type="http://schemas.openxmlformats.org/officeDocument/2006/relationships/oleObject" Target="../embeddings/oleObject855.bin"/><Relationship Id="rId12" Type="http://schemas.openxmlformats.org/officeDocument/2006/relationships/image" Target="../media/image19.wmf"/><Relationship Id="rId17" Type="http://schemas.openxmlformats.org/officeDocument/2006/relationships/oleObject" Target="../embeddings/oleObject860.bin"/><Relationship Id="rId25" Type="http://schemas.openxmlformats.org/officeDocument/2006/relationships/oleObject" Target="../embeddings/oleObject865.bin"/><Relationship Id="rId33" Type="http://schemas.openxmlformats.org/officeDocument/2006/relationships/oleObject" Target="../embeddings/oleObject870.bin"/><Relationship Id="rId2" Type="http://schemas.openxmlformats.org/officeDocument/2006/relationships/slideLayout" Target="../slideLayouts/slideLayout7.xml"/><Relationship Id="rId16" Type="http://schemas.openxmlformats.org/officeDocument/2006/relationships/image" Target="../media/image451.wmf"/><Relationship Id="rId20" Type="http://schemas.openxmlformats.org/officeDocument/2006/relationships/oleObject" Target="../embeddings/oleObject862.bin"/><Relationship Id="rId29" Type="http://schemas.openxmlformats.org/officeDocument/2006/relationships/image" Target="../media/image517.emf"/><Relationship Id="rId1" Type="http://schemas.openxmlformats.org/officeDocument/2006/relationships/vmlDrawing" Target="../drawings/vmlDrawing100.vml"/><Relationship Id="rId6" Type="http://schemas.openxmlformats.org/officeDocument/2006/relationships/image" Target="../media/image60.wmf"/><Relationship Id="rId11" Type="http://schemas.openxmlformats.org/officeDocument/2006/relationships/oleObject" Target="../embeddings/oleObject857.bin"/><Relationship Id="rId24" Type="http://schemas.openxmlformats.org/officeDocument/2006/relationships/image" Target="../media/image515.wmf"/><Relationship Id="rId32" Type="http://schemas.openxmlformats.org/officeDocument/2006/relationships/image" Target="../media/image518.emf"/><Relationship Id="rId5" Type="http://schemas.openxmlformats.org/officeDocument/2006/relationships/oleObject" Target="../embeddings/oleObject854.bin"/><Relationship Id="rId15" Type="http://schemas.openxmlformats.org/officeDocument/2006/relationships/oleObject" Target="../embeddings/oleObject859.bin"/><Relationship Id="rId23" Type="http://schemas.openxmlformats.org/officeDocument/2006/relationships/oleObject" Target="../embeddings/oleObject864.bin"/><Relationship Id="rId28" Type="http://schemas.openxmlformats.org/officeDocument/2006/relationships/oleObject" Target="../embeddings/oleObject867.bin"/><Relationship Id="rId10" Type="http://schemas.openxmlformats.org/officeDocument/2006/relationships/image" Target="../media/image62.wmf"/><Relationship Id="rId19" Type="http://schemas.openxmlformats.org/officeDocument/2006/relationships/image" Target="../media/image513.emf"/><Relationship Id="rId31" Type="http://schemas.openxmlformats.org/officeDocument/2006/relationships/oleObject" Target="../embeddings/oleObject869.bin"/><Relationship Id="rId4" Type="http://schemas.openxmlformats.org/officeDocument/2006/relationships/image" Target="../media/image512.wmf"/><Relationship Id="rId9" Type="http://schemas.openxmlformats.org/officeDocument/2006/relationships/oleObject" Target="../embeddings/oleObject856.bin"/><Relationship Id="rId14" Type="http://schemas.openxmlformats.org/officeDocument/2006/relationships/image" Target="../media/image450.wmf"/><Relationship Id="rId22" Type="http://schemas.openxmlformats.org/officeDocument/2006/relationships/image" Target="../media/image514.emf"/><Relationship Id="rId27" Type="http://schemas.openxmlformats.org/officeDocument/2006/relationships/oleObject" Target="../embeddings/oleObject866.bin"/><Relationship Id="rId30" Type="http://schemas.openxmlformats.org/officeDocument/2006/relationships/oleObject" Target="../embeddings/oleObject868.bin"/></Relationships>
</file>

<file path=ppt/slides/_rels/slide121.xml.rels><?xml version="1.0" encoding="UTF-8" standalone="yes"?>
<Relationships xmlns="http://schemas.openxmlformats.org/package/2006/relationships"><Relationship Id="rId8" Type="http://schemas.openxmlformats.org/officeDocument/2006/relationships/image" Target="../media/image519.wmf"/><Relationship Id="rId13" Type="http://schemas.openxmlformats.org/officeDocument/2006/relationships/oleObject" Target="../embeddings/oleObject877.bin"/><Relationship Id="rId18" Type="http://schemas.openxmlformats.org/officeDocument/2006/relationships/oleObject" Target="../embeddings/oleObject880.bin"/><Relationship Id="rId26" Type="http://schemas.openxmlformats.org/officeDocument/2006/relationships/image" Target="../media/image505.wmf"/><Relationship Id="rId39" Type="http://schemas.openxmlformats.org/officeDocument/2006/relationships/oleObject" Target="../embeddings/oleObject894.bin"/><Relationship Id="rId3" Type="http://schemas.openxmlformats.org/officeDocument/2006/relationships/oleObject" Target="../embeddings/oleObject872.bin"/><Relationship Id="rId21" Type="http://schemas.openxmlformats.org/officeDocument/2006/relationships/oleObject" Target="../embeddings/oleObject882.bin"/><Relationship Id="rId34" Type="http://schemas.openxmlformats.org/officeDocument/2006/relationships/oleObject" Target="../embeddings/oleObject891.bin"/><Relationship Id="rId7" Type="http://schemas.openxmlformats.org/officeDocument/2006/relationships/oleObject" Target="../embeddings/oleObject874.bin"/><Relationship Id="rId12" Type="http://schemas.openxmlformats.org/officeDocument/2006/relationships/image" Target="../media/image520.wmf"/><Relationship Id="rId17" Type="http://schemas.openxmlformats.org/officeDocument/2006/relationships/oleObject" Target="../embeddings/oleObject879.bin"/><Relationship Id="rId25" Type="http://schemas.openxmlformats.org/officeDocument/2006/relationships/oleObject" Target="../embeddings/oleObject884.bin"/><Relationship Id="rId33" Type="http://schemas.openxmlformats.org/officeDocument/2006/relationships/oleObject" Target="../embeddings/oleObject890.bin"/><Relationship Id="rId38" Type="http://schemas.openxmlformats.org/officeDocument/2006/relationships/image" Target="../media/image524.wmf"/><Relationship Id="rId2" Type="http://schemas.openxmlformats.org/officeDocument/2006/relationships/slideLayout" Target="../slideLayouts/slideLayout7.xml"/><Relationship Id="rId16" Type="http://schemas.openxmlformats.org/officeDocument/2006/relationships/image" Target="../media/image522.emf"/><Relationship Id="rId20" Type="http://schemas.openxmlformats.org/officeDocument/2006/relationships/image" Target="../media/image502.wmf"/><Relationship Id="rId29" Type="http://schemas.openxmlformats.org/officeDocument/2006/relationships/oleObject" Target="../embeddings/oleObject886.bin"/><Relationship Id="rId1" Type="http://schemas.openxmlformats.org/officeDocument/2006/relationships/vmlDrawing" Target="../drawings/vmlDrawing101.vml"/><Relationship Id="rId6" Type="http://schemas.openxmlformats.org/officeDocument/2006/relationships/image" Target="../media/image225.wmf"/><Relationship Id="rId11" Type="http://schemas.openxmlformats.org/officeDocument/2006/relationships/oleObject" Target="../embeddings/oleObject876.bin"/><Relationship Id="rId24" Type="http://schemas.openxmlformats.org/officeDocument/2006/relationships/image" Target="../media/image504.wmf"/><Relationship Id="rId32" Type="http://schemas.openxmlformats.org/officeDocument/2006/relationships/oleObject" Target="../embeddings/oleObject889.bin"/><Relationship Id="rId37" Type="http://schemas.openxmlformats.org/officeDocument/2006/relationships/oleObject" Target="../embeddings/oleObject893.bin"/><Relationship Id="rId40" Type="http://schemas.openxmlformats.org/officeDocument/2006/relationships/image" Target="../media/image525.wmf"/><Relationship Id="rId5" Type="http://schemas.openxmlformats.org/officeDocument/2006/relationships/oleObject" Target="../embeddings/oleObject873.bin"/><Relationship Id="rId15" Type="http://schemas.openxmlformats.org/officeDocument/2006/relationships/oleObject" Target="../embeddings/oleObject878.bin"/><Relationship Id="rId23" Type="http://schemas.openxmlformats.org/officeDocument/2006/relationships/oleObject" Target="../embeddings/oleObject883.bin"/><Relationship Id="rId28" Type="http://schemas.openxmlformats.org/officeDocument/2006/relationships/image" Target="../media/image506.wmf"/><Relationship Id="rId36" Type="http://schemas.openxmlformats.org/officeDocument/2006/relationships/image" Target="../media/image523.emf"/><Relationship Id="rId10" Type="http://schemas.openxmlformats.org/officeDocument/2006/relationships/image" Target="../media/image427.wmf"/><Relationship Id="rId19" Type="http://schemas.openxmlformats.org/officeDocument/2006/relationships/oleObject" Target="../embeddings/oleObject881.bin"/><Relationship Id="rId31" Type="http://schemas.openxmlformats.org/officeDocument/2006/relationships/oleObject" Target="../embeddings/oleObject888.bin"/><Relationship Id="rId4" Type="http://schemas.openxmlformats.org/officeDocument/2006/relationships/image" Target="../media/image262.wmf"/><Relationship Id="rId9" Type="http://schemas.openxmlformats.org/officeDocument/2006/relationships/oleObject" Target="../embeddings/oleObject875.bin"/><Relationship Id="rId14" Type="http://schemas.openxmlformats.org/officeDocument/2006/relationships/image" Target="../media/image521.wmf"/><Relationship Id="rId22" Type="http://schemas.openxmlformats.org/officeDocument/2006/relationships/image" Target="../media/image503.wmf"/><Relationship Id="rId27" Type="http://schemas.openxmlformats.org/officeDocument/2006/relationships/oleObject" Target="../embeddings/oleObject885.bin"/><Relationship Id="rId30" Type="http://schemas.openxmlformats.org/officeDocument/2006/relationships/oleObject" Target="../embeddings/oleObject887.bin"/><Relationship Id="rId35" Type="http://schemas.openxmlformats.org/officeDocument/2006/relationships/oleObject" Target="../embeddings/oleObject892.bin"/></Relationships>
</file>

<file path=ppt/slides/_rels/slide122.xml.rels><?xml version="1.0" encoding="UTF-8" standalone="yes"?>
<Relationships xmlns="http://schemas.openxmlformats.org/package/2006/relationships"><Relationship Id="rId8" Type="http://schemas.openxmlformats.org/officeDocument/2006/relationships/oleObject" Target="../embeddings/oleObject897.bin"/><Relationship Id="rId3" Type="http://schemas.openxmlformats.org/officeDocument/2006/relationships/oleObject" Target="../embeddings/oleObject895.bin"/><Relationship Id="rId7" Type="http://schemas.openxmlformats.org/officeDocument/2006/relationships/image" Target="../media/image527.jpeg"/><Relationship Id="rId2" Type="http://schemas.openxmlformats.org/officeDocument/2006/relationships/slideLayout" Target="../slideLayouts/slideLayout7.xml"/><Relationship Id="rId1" Type="http://schemas.openxmlformats.org/officeDocument/2006/relationships/vmlDrawing" Target="../drawings/vmlDrawing102.vml"/><Relationship Id="rId6" Type="http://schemas.openxmlformats.org/officeDocument/2006/relationships/image" Target="../media/image528.wmf"/><Relationship Id="rId11" Type="http://schemas.openxmlformats.org/officeDocument/2006/relationships/image" Target="../media/image530.wmf"/><Relationship Id="rId5" Type="http://schemas.openxmlformats.org/officeDocument/2006/relationships/oleObject" Target="../embeddings/oleObject896.bin"/><Relationship Id="rId10" Type="http://schemas.openxmlformats.org/officeDocument/2006/relationships/oleObject" Target="../embeddings/oleObject898.bin"/><Relationship Id="rId4" Type="http://schemas.openxmlformats.org/officeDocument/2006/relationships/image" Target="../media/image526.wmf"/><Relationship Id="rId9" Type="http://schemas.openxmlformats.org/officeDocument/2006/relationships/image" Target="../media/image529.wmf"/></Relationships>
</file>

<file path=ppt/slides/_rels/slide123.xml.rels><?xml version="1.0" encoding="UTF-8" standalone="yes"?>
<Relationships xmlns="http://schemas.openxmlformats.org/package/2006/relationships"><Relationship Id="rId8" Type="http://schemas.openxmlformats.org/officeDocument/2006/relationships/image" Target="../media/image533.wmf"/><Relationship Id="rId3" Type="http://schemas.openxmlformats.org/officeDocument/2006/relationships/oleObject" Target="../embeddings/oleObject899.bin"/><Relationship Id="rId7" Type="http://schemas.openxmlformats.org/officeDocument/2006/relationships/oleObject" Target="../embeddings/oleObject901.bin"/><Relationship Id="rId12" Type="http://schemas.openxmlformats.org/officeDocument/2006/relationships/image" Target="../media/image535.wmf"/><Relationship Id="rId2" Type="http://schemas.openxmlformats.org/officeDocument/2006/relationships/slideLayout" Target="../slideLayouts/slideLayout7.xml"/><Relationship Id="rId1" Type="http://schemas.openxmlformats.org/officeDocument/2006/relationships/vmlDrawing" Target="../drawings/vmlDrawing103.vml"/><Relationship Id="rId6" Type="http://schemas.openxmlformats.org/officeDocument/2006/relationships/image" Target="../media/image532.wmf"/><Relationship Id="rId11" Type="http://schemas.openxmlformats.org/officeDocument/2006/relationships/oleObject" Target="../embeddings/oleObject903.bin"/><Relationship Id="rId5" Type="http://schemas.openxmlformats.org/officeDocument/2006/relationships/oleObject" Target="../embeddings/oleObject900.bin"/><Relationship Id="rId10" Type="http://schemas.openxmlformats.org/officeDocument/2006/relationships/image" Target="../media/image534.wmf"/><Relationship Id="rId4" Type="http://schemas.openxmlformats.org/officeDocument/2006/relationships/image" Target="../media/image531.wmf"/><Relationship Id="rId9" Type="http://schemas.openxmlformats.org/officeDocument/2006/relationships/oleObject" Target="../embeddings/oleObject902.bin"/></Relationships>
</file>

<file path=ppt/slides/_rels/slide124.xml.rels><?xml version="1.0" encoding="UTF-8" standalone="yes"?>
<Relationships xmlns="http://schemas.openxmlformats.org/package/2006/relationships"><Relationship Id="rId8" Type="http://schemas.openxmlformats.org/officeDocument/2006/relationships/image" Target="../media/image538.wmf"/><Relationship Id="rId3" Type="http://schemas.openxmlformats.org/officeDocument/2006/relationships/oleObject" Target="../embeddings/oleObject904.bin"/><Relationship Id="rId7" Type="http://schemas.openxmlformats.org/officeDocument/2006/relationships/oleObject" Target="../embeddings/oleObject906.bin"/><Relationship Id="rId2" Type="http://schemas.openxmlformats.org/officeDocument/2006/relationships/slideLayout" Target="../slideLayouts/slideLayout7.xml"/><Relationship Id="rId1" Type="http://schemas.openxmlformats.org/officeDocument/2006/relationships/vmlDrawing" Target="../drawings/vmlDrawing104.vml"/><Relationship Id="rId6" Type="http://schemas.openxmlformats.org/officeDocument/2006/relationships/image" Target="../media/image537.wmf"/><Relationship Id="rId5" Type="http://schemas.openxmlformats.org/officeDocument/2006/relationships/oleObject" Target="../embeddings/oleObject905.bin"/><Relationship Id="rId10" Type="http://schemas.openxmlformats.org/officeDocument/2006/relationships/image" Target="../media/image539.wmf"/><Relationship Id="rId4" Type="http://schemas.openxmlformats.org/officeDocument/2006/relationships/image" Target="../media/image536.wmf"/><Relationship Id="rId9" Type="http://schemas.openxmlformats.org/officeDocument/2006/relationships/oleObject" Target="../embeddings/oleObject907.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908.bin"/><Relationship Id="rId2" Type="http://schemas.openxmlformats.org/officeDocument/2006/relationships/slideLayout" Target="../slideLayouts/slideLayout7.xml"/><Relationship Id="rId1" Type="http://schemas.openxmlformats.org/officeDocument/2006/relationships/vmlDrawing" Target="../drawings/vmlDrawing105.vml"/><Relationship Id="rId5" Type="http://schemas.openxmlformats.org/officeDocument/2006/relationships/image" Target="../media/image541.wmf"/><Relationship Id="rId4" Type="http://schemas.openxmlformats.org/officeDocument/2006/relationships/image" Target="../media/image540.wmf"/></Relationships>
</file>

<file path=ppt/slides/_rels/slide126.xml.rels><?xml version="1.0" encoding="UTF-8" standalone="yes"?>
<Relationships xmlns="http://schemas.openxmlformats.org/package/2006/relationships"><Relationship Id="rId8" Type="http://schemas.openxmlformats.org/officeDocument/2006/relationships/image" Target="../media/image544.wmf"/><Relationship Id="rId13" Type="http://schemas.openxmlformats.org/officeDocument/2006/relationships/oleObject" Target="../embeddings/oleObject914.bin"/><Relationship Id="rId3" Type="http://schemas.openxmlformats.org/officeDocument/2006/relationships/oleObject" Target="../embeddings/oleObject909.bin"/><Relationship Id="rId7" Type="http://schemas.openxmlformats.org/officeDocument/2006/relationships/oleObject" Target="../embeddings/oleObject911.bin"/><Relationship Id="rId12" Type="http://schemas.openxmlformats.org/officeDocument/2006/relationships/image" Target="../media/image546.wmf"/><Relationship Id="rId2" Type="http://schemas.openxmlformats.org/officeDocument/2006/relationships/slideLayout" Target="../slideLayouts/slideLayout7.xml"/><Relationship Id="rId16" Type="http://schemas.openxmlformats.org/officeDocument/2006/relationships/image" Target="../media/image548.wmf"/><Relationship Id="rId1" Type="http://schemas.openxmlformats.org/officeDocument/2006/relationships/vmlDrawing" Target="../drawings/vmlDrawing106.vml"/><Relationship Id="rId6" Type="http://schemas.openxmlformats.org/officeDocument/2006/relationships/image" Target="../media/image543.wmf"/><Relationship Id="rId11" Type="http://schemas.openxmlformats.org/officeDocument/2006/relationships/oleObject" Target="../embeddings/oleObject913.bin"/><Relationship Id="rId5" Type="http://schemas.openxmlformats.org/officeDocument/2006/relationships/oleObject" Target="../embeddings/oleObject910.bin"/><Relationship Id="rId15" Type="http://schemas.openxmlformats.org/officeDocument/2006/relationships/oleObject" Target="../embeddings/oleObject915.bin"/><Relationship Id="rId10" Type="http://schemas.openxmlformats.org/officeDocument/2006/relationships/image" Target="../media/image545.wmf"/><Relationship Id="rId4" Type="http://schemas.openxmlformats.org/officeDocument/2006/relationships/image" Target="../media/image542.wmf"/><Relationship Id="rId9" Type="http://schemas.openxmlformats.org/officeDocument/2006/relationships/oleObject" Target="../embeddings/oleObject912.bin"/><Relationship Id="rId14" Type="http://schemas.openxmlformats.org/officeDocument/2006/relationships/image" Target="../media/image547.wmf"/></Relationships>
</file>

<file path=ppt/slides/_rels/slide127.xml.rels><?xml version="1.0" encoding="UTF-8" standalone="yes"?>
<Relationships xmlns="http://schemas.openxmlformats.org/package/2006/relationships"><Relationship Id="rId8" Type="http://schemas.openxmlformats.org/officeDocument/2006/relationships/image" Target="../media/image551.wmf"/><Relationship Id="rId3" Type="http://schemas.openxmlformats.org/officeDocument/2006/relationships/oleObject" Target="../embeddings/oleObject916.bin"/><Relationship Id="rId7" Type="http://schemas.openxmlformats.org/officeDocument/2006/relationships/oleObject" Target="../embeddings/oleObject918.bin"/><Relationship Id="rId12" Type="http://schemas.openxmlformats.org/officeDocument/2006/relationships/image" Target="../media/image553.wmf"/><Relationship Id="rId2" Type="http://schemas.openxmlformats.org/officeDocument/2006/relationships/slideLayout" Target="../slideLayouts/slideLayout7.xml"/><Relationship Id="rId1" Type="http://schemas.openxmlformats.org/officeDocument/2006/relationships/vmlDrawing" Target="../drawings/vmlDrawing107.vml"/><Relationship Id="rId6" Type="http://schemas.openxmlformats.org/officeDocument/2006/relationships/image" Target="../media/image550.wmf"/><Relationship Id="rId11" Type="http://schemas.openxmlformats.org/officeDocument/2006/relationships/oleObject" Target="../embeddings/oleObject920.bin"/><Relationship Id="rId5" Type="http://schemas.openxmlformats.org/officeDocument/2006/relationships/oleObject" Target="../embeddings/oleObject917.bin"/><Relationship Id="rId10" Type="http://schemas.openxmlformats.org/officeDocument/2006/relationships/image" Target="../media/image552.wmf"/><Relationship Id="rId4" Type="http://schemas.openxmlformats.org/officeDocument/2006/relationships/image" Target="../media/image549.wmf"/><Relationship Id="rId9" Type="http://schemas.openxmlformats.org/officeDocument/2006/relationships/oleObject" Target="../embeddings/oleObject919.bin"/></Relationships>
</file>

<file path=ppt/slides/_rels/slide128.xml.rels><?xml version="1.0" encoding="UTF-8" standalone="yes"?>
<Relationships xmlns="http://schemas.openxmlformats.org/package/2006/relationships"><Relationship Id="rId3" Type="http://schemas.openxmlformats.org/officeDocument/2006/relationships/image" Target="../media/image556.jpeg"/><Relationship Id="rId7" Type="http://schemas.openxmlformats.org/officeDocument/2006/relationships/image" Target="../media/image555.wmf"/><Relationship Id="rId2" Type="http://schemas.openxmlformats.org/officeDocument/2006/relationships/slideLayout" Target="../slideLayouts/slideLayout7.xml"/><Relationship Id="rId1" Type="http://schemas.openxmlformats.org/officeDocument/2006/relationships/vmlDrawing" Target="../drawings/vmlDrawing108.vml"/><Relationship Id="rId6" Type="http://schemas.openxmlformats.org/officeDocument/2006/relationships/oleObject" Target="../embeddings/oleObject922.bin"/><Relationship Id="rId5" Type="http://schemas.openxmlformats.org/officeDocument/2006/relationships/image" Target="../media/image554.wmf"/><Relationship Id="rId4" Type="http://schemas.openxmlformats.org/officeDocument/2006/relationships/oleObject" Target="../embeddings/oleObject921.bin"/></Relationships>
</file>

<file path=ppt/slides/_rels/slide129.xml.rels><?xml version="1.0" encoding="UTF-8" standalone="yes"?>
<Relationships xmlns="http://schemas.openxmlformats.org/package/2006/relationships"><Relationship Id="rId8" Type="http://schemas.openxmlformats.org/officeDocument/2006/relationships/image" Target="../media/image559.wmf"/><Relationship Id="rId13" Type="http://schemas.openxmlformats.org/officeDocument/2006/relationships/oleObject" Target="../embeddings/oleObject928.bin"/><Relationship Id="rId3" Type="http://schemas.openxmlformats.org/officeDocument/2006/relationships/oleObject" Target="../embeddings/oleObject923.bin"/><Relationship Id="rId7" Type="http://schemas.openxmlformats.org/officeDocument/2006/relationships/oleObject" Target="../embeddings/oleObject925.bin"/><Relationship Id="rId12" Type="http://schemas.openxmlformats.org/officeDocument/2006/relationships/image" Target="../media/image561.wmf"/><Relationship Id="rId2" Type="http://schemas.openxmlformats.org/officeDocument/2006/relationships/slideLayout" Target="../slideLayouts/slideLayout7.xml"/><Relationship Id="rId1" Type="http://schemas.openxmlformats.org/officeDocument/2006/relationships/vmlDrawing" Target="../drawings/vmlDrawing109.vml"/><Relationship Id="rId6" Type="http://schemas.openxmlformats.org/officeDocument/2006/relationships/image" Target="../media/image558.wmf"/><Relationship Id="rId11" Type="http://schemas.openxmlformats.org/officeDocument/2006/relationships/oleObject" Target="../embeddings/oleObject927.bin"/><Relationship Id="rId5" Type="http://schemas.openxmlformats.org/officeDocument/2006/relationships/oleObject" Target="../embeddings/oleObject924.bin"/><Relationship Id="rId10" Type="http://schemas.openxmlformats.org/officeDocument/2006/relationships/image" Target="../media/image560.wmf"/><Relationship Id="rId4" Type="http://schemas.openxmlformats.org/officeDocument/2006/relationships/image" Target="../media/image557.wmf"/><Relationship Id="rId9" Type="http://schemas.openxmlformats.org/officeDocument/2006/relationships/oleObject" Target="../embeddings/oleObject926.bin"/><Relationship Id="rId14" Type="http://schemas.openxmlformats.org/officeDocument/2006/relationships/image" Target="../media/image562.wmf"/></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13.bin"/><Relationship Id="rId4" Type="http://schemas.openxmlformats.org/officeDocument/2006/relationships/image" Target="../media/image13.wmf"/></Relationships>
</file>

<file path=ppt/slides/_rels/slide130.xml.rels><?xml version="1.0" encoding="UTF-8" standalone="yes"?>
<Relationships xmlns="http://schemas.openxmlformats.org/package/2006/relationships"><Relationship Id="rId3" Type="http://schemas.openxmlformats.org/officeDocument/2006/relationships/image" Target="../media/image565.jpeg"/><Relationship Id="rId7" Type="http://schemas.openxmlformats.org/officeDocument/2006/relationships/image" Target="../media/image564.wmf"/><Relationship Id="rId2" Type="http://schemas.openxmlformats.org/officeDocument/2006/relationships/slideLayout" Target="../slideLayouts/slideLayout7.xml"/><Relationship Id="rId1" Type="http://schemas.openxmlformats.org/officeDocument/2006/relationships/vmlDrawing" Target="../drawings/vmlDrawing110.vml"/><Relationship Id="rId6" Type="http://schemas.openxmlformats.org/officeDocument/2006/relationships/oleObject" Target="../embeddings/oleObject930.bin"/><Relationship Id="rId5" Type="http://schemas.openxmlformats.org/officeDocument/2006/relationships/image" Target="../media/image563.wmf"/><Relationship Id="rId4" Type="http://schemas.openxmlformats.org/officeDocument/2006/relationships/oleObject" Target="../embeddings/oleObject929.bin"/></Relationships>
</file>

<file path=ppt/slides/_rels/slide131.xml.rels><?xml version="1.0" encoding="UTF-8" standalone="yes"?>
<Relationships xmlns="http://schemas.openxmlformats.org/package/2006/relationships"><Relationship Id="rId8" Type="http://schemas.openxmlformats.org/officeDocument/2006/relationships/image" Target="../media/image568.wmf"/><Relationship Id="rId3" Type="http://schemas.openxmlformats.org/officeDocument/2006/relationships/oleObject" Target="../embeddings/oleObject931.bin"/><Relationship Id="rId7" Type="http://schemas.openxmlformats.org/officeDocument/2006/relationships/oleObject" Target="../embeddings/oleObject933.bin"/><Relationship Id="rId12" Type="http://schemas.openxmlformats.org/officeDocument/2006/relationships/image" Target="../media/image570.wmf"/><Relationship Id="rId2" Type="http://schemas.openxmlformats.org/officeDocument/2006/relationships/slideLayout" Target="../slideLayouts/slideLayout7.xml"/><Relationship Id="rId1" Type="http://schemas.openxmlformats.org/officeDocument/2006/relationships/vmlDrawing" Target="../drawings/vmlDrawing111.vml"/><Relationship Id="rId6" Type="http://schemas.openxmlformats.org/officeDocument/2006/relationships/image" Target="../media/image567.wmf"/><Relationship Id="rId11" Type="http://schemas.openxmlformats.org/officeDocument/2006/relationships/oleObject" Target="../embeddings/oleObject935.bin"/><Relationship Id="rId5" Type="http://schemas.openxmlformats.org/officeDocument/2006/relationships/oleObject" Target="../embeddings/oleObject932.bin"/><Relationship Id="rId10" Type="http://schemas.openxmlformats.org/officeDocument/2006/relationships/image" Target="../media/image569.wmf"/><Relationship Id="rId4" Type="http://schemas.openxmlformats.org/officeDocument/2006/relationships/image" Target="../media/image566.wmf"/><Relationship Id="rId9" Type="http://schemas.openxmlformats.org/officeDocument/2006/relationships/oleObject" Target="../embeddings/oleObject934.bin"/></Relationships>
</file>

<file path=ppt/slides/_rels/slide132.xml.rels><?xml version="1.0" encoding="UTF-8" standalone="yes"?>
<Relationships xmlns="http://schemas.openxmlformats.org/package/2006/relationships"><Relationship Id="rId8" Type="http://schemas.openxmlformats.org/officeDocument/2006/relationships/image" Target="../media/image573.wmf"/><Relationship Id="rId3" Type="http://schemas.openxmlformats.org/officeDocument/2006/relationships/oleObject" Target="../embeddings/oleObject936.bin"/><Relationship Id="rId7" Type="http://schemas.openxmlformats.org/officeDocument/2006/relationships/oleObject" Target="../embeddings/oleObject938.bin"/><Relationship Id="rId2" Type="http://schemas.openxmlformats.org/officeDocument/2006/relationships/slideLayout" Target="../slideLayouts/slideLayout7.xml"/><Relationship Id="rId1" Type="http://schemas.openxmlformats.org/officeDocument/2006/relationships/vmlDrawing" Target="../drawings/vmlDrawing112.vml"/><Relationship Id="rId6" Type="http://schemas.openxmlformats.org/officeDocument/2006/relationships/image" Target="../media/image572.wmf"/><Relationship Id="rId5" Type="http://schemas.openxmlformats.org/officeDocument/2006/relationships/oleObject" Target="../embeddings/oleObject937.bin"/><Relationship Id="rId4" Type="http://schemas.openxmlformats.org/officeDocument/2006/relationships/image" Target="../media/image571.wmf"/></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941.bin"/><Relationship Id="rId3" Type="http://schemas.openxmlformats.org/officeDocument/2006/relationships/oleObject" Target="../embeddings/oleObject939.bin"/><Relationship Id="rId7" Type="http://schemas.openxmlformats.org/officeDocument/2006/relationships/image" Target="../media/image123.wmf"/><Relationship Id="rId2" Type="http://schemas.openxmlformats.org/officeDocument/2006/relationships/slideLayout" Target="../slideLayouts/slideLayout7.xml"/><Relationship Id="rId1" Type="http://schemas.openxmlformats.org/officeDocument/2006/relationships/vmlDrawing" Target="../drawings/vmlDrawing113.vml"/><Relationship Id="rId6" Type="http://schemas.openxmlformats.org/officeDocument/2006/relationships/oleObject" Target="../embeddings/oleObject940.bin"/><Relationship Id="rId5" Type="http://schemas.openxmlformats.org/officeDocument/2006/relationships/image" Target="../media/image575.jpeg"/><Relationship Id="rId4" Type="http://schemas.openxmlformats.org/officeDocument/2006/relationships/image" Target="../media/image574.wmf"/><Relationship Id="rId9" Type="http://schemas.openxmlformats.org/officeDocument/2006/relationships/image" Target="../media/image122.wmf"/></Relationships>
</file>

<file path=ppt/slides/_rels/slide134.xml.rels><?xml version="1.0" encoding="UTF-8" standalone="yes"?>
<Relationships xmlns="http://schemas.openxmlformats.org/package/2006/relationships"><Relationship Id="rId8" Type="http://schemas.openxmlformats.org/officeDocument/2006/relationships/image" Target="../media/image578.wmf"/><Relationship Id="rId13" Type="http://schemas.openxmlformats.org/officeDocument/2006/relationships/oleObject" Target="../embeddings/oleObject947.bin"/><Relationship Id="rId3" Type="http://schemas.openxmlformats.org/officeDocument/2006/relationships/oleObject" Target="../embeddings/oleObject942.bin"/><Relationship Id="rId7" Type="http://schemas.openxmlformats.org/officeDocument/2006/relationships/oleObject" Target="../embeddings/oleObject944.bin"/><Relationship Id="rId12" Type="http://schemas.openxmlformats.org/officeDocument/2006/relationships/image" Target="../media/image580.wmf"/><Relationship Id="rId2" Type="http://schemas.openxmlformats.org/officeDocument/2006/relationships/slideLayout" Target="../slideLayouts/slideLayout7.xml"/><Relationship Id="rId16" Type="http://schemas.openxmlformats.org/officeDocument/2006/relationships/image" Target="../media/image582.wmf"/><Relationship Id="rId1" Type="http://schemas.openxmlformats.org/officeDocument/2006/relationships/vmlDrawing" Target="../drawings/vmlDrawing114.vml"/><Relationship Id="rId6" Type="http://schemas.openxmlformats.org/officeDocument/2006/relationships/image" Target="../media/image577.wmf"/><Relationship Id="rId11" Type="http://schemas.openxmlformats.org/officeDocument/2006/relationships/oleObject" Target="../embeddings/oleObject946.bin"/><Relationship Id="rId5" Type="http://schemas.openxmlformats.org/officeDocument/2006/relationships/oleObject" Target="../embeddings/oleObject943.bin"/><Relationship Id="rId15" Type="http://schemas.openxmlformats.org/officeDocument/2006/relationships/oleObject" Target="../embeddings/oleObject948.bin"/><Relationship Id="rId10" Type="http://schemas.openxmlformats.org/officeDocument/2006/relationships/image" Target="../media/image579.wmf"/><Relationship Id="rId4" Type="http://schemas.openxmlformats.org/officeDocument/2006/relationships/image" Target="../media/image576.wmf"/><Relationship Id="rId9" Type="http://schemas.openxmlformats.org/officeDocument/2006/relationships/oleObject" Target="../embeddings/oleObject945.bin"/><Relationship Id="rId14" Type="http://schemas.openxmlformats.org/officeDocument/2006/relationships/image" Target="../media/image581.wmf"/></Relationships>
</file>

<file path=ppt/slides/_rels/slide135.xml.rels><?xml version="1.0" encoding="UTF-8" standalone="yes"?>
<Relationships xmlns="http://schemas.openxmlformats.org/package/2006/relationships"><Relationship Id="rId8" Type="http://schemas.openxmlformats.org/officeDocument/2006/relationships/image" Target="../media/image585.wmf"/><Relationship Id="rId13" Type="http://schemas.openxmlformats.org/officeDocument/2006/relationships/oleObject" Target="../embeddings/oleObject954.bin"/><Relationship Id="rId3" Type="http://schemas.openxmlformats.org/officeDocument/2006/relationships/oleObject" Target="../embeddings/oleObject949.bin"/><Relationship Id="rId7" Type="http://schemas.openxmlformats.org/officeDocument/2006/relationships/oleObject" Target="../embeddings/oleObject951.bin"/><Relationship Id="rId12" Type="http://schemas.openxmlformats.org/officeDocument/2006/relationships/image" Target="../media/image587.wmf"/><Relationship Id="rId2" Type="http://schemas.openxmlformats.org/officeDocument/2006/relationships/slideLayout" Target="../slideLayouts/slideLayout7.xml"/><Relationship Id="rId16" Type="http://schemas.openxmlformats.org/officeDocument/2006/relationships/image" Target="../media/image589.wmf"/><Relationship Id="rId1" Type="http://schemas.openxmlformats.org/officeDocument/2006/relationships/vmlDrawing" Target="../drawings/vmlDrawing115.vml"/><Relationship Id="rId6" Type="http://schemas.openxmlformats.org/officeDocument/2006/relationships/image" Target="../media/image584.wmf"/><Relationship Id="rId11" Type="http://schemas.openxmlformats.org/officeDocument/2006/relationships/oleObject" Target="../embeddings/oleObject953.bin"/><Relationship Id="rId5" Type="http://schemas.openxmlformats.org/officeDocument/2006/relationships/oleObject" Target="../embeddings/oleObject950.bin"/><Relationship Id="rId15" Type="http://schemas.openxmlformats.org/officeDocument/2006/relationships/oleObject" Target="../embeddings/oleObject955.bin"/><Relationship Id="rId10" Type="http://schemas.openxmlformats.org/officeDocument/2006/relationships/image" Target="../media/image586.wmf"/><Relationship Id="rId4" Type="http://schemas.openxmlformats.org/officeDocument/2006/relationships/image" Target="../media/image583.wmf"/><Relationship Id="rId9" Type="http://schemas.openxmlformats.org/officeDocument/2006/relationships/oleObject" Target="../embeddings/oleObject952.bin"/><Relationship Id="rId14" Type="http://schemas.openxmlformats.org/officeDocument/2006/relationships/image" Target="../media/image588.wmf"/></Relationships>
</file>

<file path=ppt/slides/_rels/slide136.xml.rels><?xml version="1.0" encoding="UTF-8" standalone="yes"?>
<Relationships xmlns="http://schemas.openxmlformats.org/package/2006/relationships"><Relationship Id="rId3" Type="http://schemas.openxmlformats.org/officeDocument/2006/relationships/image" Target="../media/image592.jpeg"/><Relationship Id="rId7" Type="http://schemas.openxmlformats.org/officeDocument/2006/relationships/image" Target="../media/image591.wmf"/><Relationship Id="rId2" Type="http://schemas.openxmlformats.org/officeDocument/2006/relationships/slideLayout" Target="../slideLayouts/slideLayout7.xml"/><Relationship Id="rId1" Type="http://schemas.openxmlformats.org/officeDocument/2006/relationships/vmlDrawing" Target="../drawings/vmlDrawing116.vml"/><Relationship Id="rId6" Type="http://schemas.openxmlformats.org/officeDocument/2006/relationships/oleObject" Target="../embeddings/oleObject957.bin"/><Relationship Id="rId5" Type="http://schemas.openxmlformats.org/officeDocument/2006/relationships/image" Target="../media/image590.wmf"/><Relationship Id="rId4" Type="http://schemas.openxmlformats.org/officeDocument/2006/relationships/oleObject" Target="../embeddings/oleObject956.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595.wmf"/><Relationship Id="rId3" Type="http://schemas.openxmlformats.org/officeDocument/2006/relationships/oleObject" Target="../embeddings/oleObject958.bin"/><Relationship Id="rId7" Type="http://schemas.openxmlformats.org/officeDocument/2006/relationships/oleObject" Target="../embeddings/oleObject960.bin"/><Relationship Id="rId12" Type="http://schemas.openxmlformats.org/officeDocument/2006/relationships/image" Target="../media/image597.wmf"/><Relationship Id="rId2" Type="http://schemas.openxmlformats.org/officeDocument/2006/relationships/slideLayout" Target="../slideLayouts/slideLayout7.xml"/><Relationship Id="rId1" Type="http://schemas.openxmlformats.org/officeDocument/2006/relationships/vmlDrawing" Target="../drawings/vmlDrawing117.vml"/><Relationship Id="rId6" Type="http://schemas.openxmlformats.org/officeDocument/2006/relationships/image" Target="../media/image594.wmf"/><Relationship Id="rId11" Type="http://schemas.openxmlformats.org/officeDocument/2006/relationships/oleObject" Target="../embeddings/oleObject962.bin"/><Relationship Id="rId5" Type="http://schemas.openxmlformats.org/officeDocument/2006/relationships/oleObject" Target="../embeddings/oleObject959.bin"/><Relationship Id="rId10" Type="http://schemas.openxmlformats.org/officeDocument/2006/relationships/image" Target="../media/image596.wmf"/><Relationship Id="rId4" Type="http://schemas.openxmlformats.org/officeDocument/2006/relationships/image" Target="../media/image593.wmf"/><Relationship Id="rId9" Type="http://schemas.openxmlformats.org/officeDocument/2006/relationships/oleObject" Target="../embeddings/oleObject961.bin"/></Relationships>
</file>

<file path=ppt/slides/_rels/slide14.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20.bin"/><Relationship Id="rId18" Type="http://schemas.openxmlformats.org/officeDocument/2006/relationships/image" Target="../media/image23.wmf"/><Relationship Id="rId26" Type="http://schemas.openxmlformats.org/officeDocument/2006/relationships/oleObject" Target="../embeddings/oleObject27.bin"/><Relationship Id="rId39" Type="http://schemas.openxmlformats.org/officeDocument/2006/relationships/image" Target="../media/image33.wmf"/><Relationship Id="rId3" Type="http://schemas.openxmlformats.org/officeDocument/2006/relationships/oleObject" Target="../embeddings/oleObject15.bin"/><Relationship Id="rId21" Type="http://schemas.openxmlformats.org/officeDocument/2006/relationships/oleObject" Target="../embeddings/oleObject24.bin"/><Relationship Id="rId34" Type="http://schemas.openxmlformats.org/officeDocument/2006/relationships/oleObject" Target="../embeddings/oleObject31.bin"/><Relationship Id="rId42" Type="http://schemas.openxmlformats.org/officeDocument/2006/relationships/image" Target="../media/image34.wmf"/><Relationship Id="rId7" Type="http://schemas.openxmlformats.org/officeDocument/2006/relationships/oleObject" Target="../embeddings/oleObject17.bin"/><Relationship Id="rId12" Type="http://schemas.openxmlformats.org/officeDocument/2006/relationships/image" Target="../media/image20.wmf"/><Relationship Id="rId17" Type="http://schemas.openxmlformats.org/officeDocument/2006/relationships/oleObject" Target="../embeddings/oleObject22.bin"/><Relationship Id="rId25" Type="http://schemas.openxmlformats.org/officeDocument/2006/relationships/oleObject" Target="../embeddings/oleObject26.bin"/><Relationship Id="rId33" Type="http://schemas.openxmlformats.org/officeDocument/2006/relationships/image" Target="../media/image30.wmf"/><Relationship Id="rId38"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22.wmf"/><Relationship Id="rId20" Type="http://schemas.openxmlformats.org/officeDocument/2006/relationships/image" Target="../media/image24.wmf"/><Relationship Id="rId29" Type="http://schemas.openxmlformats.org/officeDocument/2006/relationships/image" Target="../media/image28.wmf"/><Relationship Id="rId41" Type="http://schemas.openxmlformats.org/officeDocument/2006/relationships/oleObject" Target="../embeddings/oleObject35.bin"/><Relationship Id="rId1" Type="http://schemas.openxmlformats.org/officeDocument/2006/relationships/vmlDrawing" Target="../drawings/vmlDrawing6.vml"/><Relationship Id="rId6" Type="http://schemas.openxmlformats.org/officeDocument/2006/relationships/image" Target="../media/image17.wmf"/><Relationship Id="rId11" Type="http://schemas.openxmlformats.org/officeDocument/2006/relationships/oleObject" Target="../embeddings/oleObject19.bin"/><Relationship Id="rId24" Type="http://schemas.openxmlformats.org/officeDocument/2006/relationships/image" Target="../media/image26.wmf"/><Relationship Id="rId32" Type="http://schemas.openxmlformats.org/officeDocument/2006/relationships/oleObject" Target="../embeddings/oleObject30.bin"/><Relationship Id="rId37" Type="http://schemas.openxmlformats.org/officeDocument/2006/relationships/image" Target="../media/image32.wmf"/><Relationship Id="rId40" Type="http://schemas.openxmlformats.org/officeDocument/2006/relationships/oleObject" Target="../embeddings/oleObject34.bin"/><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28" Type="http://schemas.openxmlformats.org/officeDocument/2006/relationships/oleObject" Target="../embeddings/oleObject28.bin"/><Relationship Id="rId36" Type="http://schemas.openxmlformats.org/officeDocument/2006/relationships/oleObject" Target="../embeddings/oleObject32.bin"/><Relationship Id="rId10" Type="http://schemas.openxmlformats.org/officeDocument/2006/relationships/image" Target="../media/image19.wmf"/><Relationship Id="rId19" Type="http://schemas.openxmlformats.org/officeDocument/2006/relationships/oleObject" Target="../embeddings/oleObject23.bin"/><Relationship Id="rId31" Type="http://schemas.openxmlformats.org/officeDocument/2006/relationships/image" Target="../media/image29.wmf"/><Relationship Id="rId4" Type="http://schemas.openxmlformats.org/officeDocument/2006/relationships/image" Target="../media/image16.wmf"/><Relationship Id="rId9" Type="http://schemas.openxmlformats.org/officeDocument/2006/relationships/oleObject" Target="../embeddings/oleObject18.bin"/><Relationship Id="rId14" Type="http://schemas.openxmlformats.org/officeDocument/2006/relationships/image" Target="../media/image21.wmf"/><Relationship Id="rId22" Type="http://schemas.openxmlformats.org/officeDocument/2006/relationships/image" Target="../media/image25.wmf"/><Relationship Id="rId27" Type="http://schemas.openxmlformats.org/officeDocument/2006/relationships/image" Target="../media/image27.wmf"/><Relationship Id="rId30" Type="http://schemas.openxmlformats.org/officeDocument/2006/relationships/oleObject" Target="../embeddings/oleObject29.bin"/><Relationship Id="rId35" Type="http://schemas.openxmlformats.org/officeDocument/2006/relationships/image" Target="../media/image31.wmf"/></Relationships>
</file>

<file path=ppt/slides/_rels/slide140.xml.rels><?xml version="1.0" encoding="UTF-8" standalone="yes"?>
<Relationships xmlns="http://schemas.openxmlformats.org/package/2006/relationships"><Relationship Id="rId8" Type="http://schemas.openxmlformats.org/officeDocument/2006/relationships/image" Target="../media/image598.wmf"/><Relationship Id="rId13" Type="http://schemas.openxmlformats.org/officeDocument/2006/relationships/oleObject" Target="../embeddings/oleObject969.bin"/><Relationship Id="rId18" Type="http://schemas.openxmlformats.org/officeDocument/2006/relationships/oleObject" Target="../embeddings/oleObject972.bin"/><Relationship Id="rId26" Type="http://schemas.openxmlformats.org/officeDocument/2006/relationships/image" Target="../media/image439.wmf"/><Relationship Id="rId3" Type="http://schemas.openxmlformats.org/officeDocument/2006/relationships/oleObject" Target="../embeddings/oleObject963.bin"/><Relationship Id="rId21" Type="http://schemas.openxmlformats.org/officeDocument/2006/relationships/image" Target="../media/image434.wmf"/><Relationship Id="rId34" Type="http://schemas.openxmlformats.org/officeDocument/2006/relationships/oleObject" Target="../embeddings/oleObject983.bin"/><Relationship Id="rId7" Type="http://schemas.openxmlformats.org/officeDocument/2006/relationships/oleObject" Target="../embeddings/oleObject965.bin"/><Relationship Id="rId12" Type="http://schemas.openxmlformats.org/officeDocument/2006/relationships/oleObject" Target="../embeddings/oleObject968.bin"/><Relationship Id="rId17" Type="http://schemas.openxmlformats.org/officeDocument/2006/relationships/image" Target="../media/image225.wmf"/><Relationship Id="rId25" Type="http://schemas.openxmlformats.org/officeDocument/2006/relationships/oleObject" Target="../embeddings/oleObject976.bin"/><Relationship Id="rId33" Type="http://schemas.openxmlformats.org/officeDocument/2006/relationships/oleObject" Target="../embeddings/oleObject982.bin"/><Relationship Id="rId2" Type="http://schemas.openxmlformats.org/officeDocument/2006/relationships/slideLayout" Target="../slideLayouts/slideLayout7.xml"/><Relationship Id="rId16" Type="http://schemas.openxmlformats.org/officeDocument/2006/relationships/oleObject" Target="../embeddings/oleObject971.bin"/><Relationship Id="rId20" Type="http://schemas.openxmlformats.org/officeDocument/2006/relationships/oleObject" Target="../embeddings/oleObject973.bin"/><Relationship Id="rId29" Type="http://schemas.openxmlformats.org/officeDocument/2006/relationships/oleObject" Target="../embeddings/oleObject979.bin"/><Relationship Id="rId1" Type="http://schemas.openxmlformats.org/officeDocument/2006/relationships/vmlDrawing" Target="../drawings/vmlDrawing118.vml"/><Relationship Id="rId6" Type="http://schemas.openxmlformats.org/officeDocument/2006/relationships/image" Target="../media/image122.wmf"/><Relationship Id="rId11" Type="http://schemas.openxmlformats.org/officeDocument/2006/relationships/oleObject" Target="../embeddings/oleObject967.bin"/><Relationship Id="rId24" Type="http://schemas.openxmlformats.org/officeDocument/2006/relationships/image" Target="../media/image438.wmf"/><Relationship Id="rId32" Type="http://schemas.openxmlformats.org/officeDocument/2006/relationships/image" Target="../media/image600.wmf"/><Relationship Id="rId5" Type="http://schemas.openxmlformats.org/officeDocument/2006/relationships/oleObject" Target="../embeddings/oleObject964.bin"/><Relationship Id="rId15" Type="http://schemas.openxmlformats.org/officeDocument/2006/relationships/oleObject" Target="../embeddings/oleObject970.bin"/><Relationship Id="rId23" Type="http://schemas.openxmlformats.org/officeDocument/2006/relationships/oleObject" Target="../embeddings/oleObject975.bin"/><Relationship Id="rId28" Type="http://schemas.openxmlformats.org/officeDocument/2006/relationships/oleObject" Target="../embeddings/oleObject978.bin"/><Relationship Id="rId10" Type="http://schemas.openxmlformats.org/officeDocument/2006/relationships/image" Target="../media/image229.wmf"/><Relationship Id="rId19" Type="http://schemas.openxmlformats.org/officeDocument/2006/relationships/image" Target="../media/image431.wmf"/><Relationship Id="rId31" Type="http://schemas.openxmlformats.org/officeDocument/2006/relationships/oleObject" Target="../embeddings/oleObject981.bin"/><Relationship Id="rId4" Type="http://schemas.openxmlformats.org/officeDocument/2006/relationships/image" Target="../media/image262.wmf"/><Relationship Id="rId9" Type="http://schemas.openxmlformats.org/officeDocument/2006/relationships/oleObject" Target="../embeddings/oleObject966.bin"/><Relationship Id="rId14" Type="http://schemas.openxmlformats.org/officeDocument/2006/relationships/image" Target="../media/image599.wmf"/><Relationship Id="rId22" Type="http://schemas.openxmlformats.org/officeDocument/2006/relationships/oleObject" Target="../embeddings/oleObject974.bin"/><Relationship Id="rId27" Type="http://schemas.openxmlformats.org/officeDocument/2006/relationships/oleObject" Target="../embeddings/oleObject977.bin"/><Relationship Id="rId30" Type="http://schemas.openxmlformats.org/officeDocument/2006/relationships/oleObject" Target="../embeddings/oleObject980.bin"/><Relationship Id="rId35" Type="http://schemas.openxmlformats.org/officeDocument/2006/relationships/image" Target="../media/image601.wmf"/></Relationships>
</file>

<file path=ppt/slides/_rels/slide141.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oleObject" Target="../embeddings/oleObject989.bin"/><Relationship Id="rId18" Type="http://schemas.openxmlformats.org/officeDocument/2006/relationships/oleObject" Target="../embeddings/oleObject992.bin"/><Relationship Id="rId26" Type="http://schemas.openxmlformats.org/officeDocument/2006/relationships/oleObject" Target="../embeddings/oleObject996.bin"/><Relationship Id="rId3" Type="http://schemas.openxmlformats.org/officeDocument/2006/relationships/oleObject" Target="../embeddings/oleObject984.bin"/><Relationship Id="rId21" Type="http://schemas.openxmlformats.org/officeDocument/2006/relationships/image" Target="../media/image432.wmf"/><Relationship Id="rId7" Type="http://schemas.openxmlformats.org/officeDocument/2006/relationships/oleObject" Target="../embeddings/oleObject986.bin"/><Relationship Id="rId12" Type="http://schemas.openxmlformats.org/officeDocument/2006/relationships/image" Target="../media/image389.wmf"/><Relationship Id="rId17" Type="http://schemas.openxmlformats.org/officeDocument/2006/relationships/oleObject" Target="../embeddings/oleObject991.bin"/><Relationship Id="rId25" Type="http://schemas.openxmlformats.org/officeDocument/2006/relationships/image" Target="../media/image433.wmf"/><Relationship Id="rId2" Type="http://schemas.openxmlformats.org/officeDocument/2006/relationships/slideLayout" Target="../slideLayouts/slideLayout7.xml"/><Relationship Id="rId16" Type="http://schemas.openxmlformats.org/officeDocument/2006/relationships/image" Target="../media/image225.wmf"/><Relationship Id="rId20" Type="http://schemas.openxmlformats.org/officeDocument/2006/relationships/oleObject" Target="../embeddings/oleObject993.bin"/><Relationship Id="rId1" Type="http://schemas.openxmlformats.org/officeDocument/2006/relationships/vmlDrawing" Target="../drawings/vmlDrawing119.vml"/><Relationship Id="rId6" Type="http://schemas.openxmlformats.org/officeDocument/2006/relationships/image" Target="../media/image122.wmf"/><Relationship Id="rId11" Type="http://schemas.openxmlformats.org/officeDocument/2006/relationships/oleObject" Target="../embeddings/oleObject988.bin"/><Relationship Id="rId24" Type="http://schemas.openxmlformats.org/officeDocument/2006/relationships/oleObject" Target="../embeddings/oleObject995.bin"/><Relationship Id="rId5" Type="http://schemas.openxmlformats.org/officeDocument/2006/relationships/oleObject" Target="../embeddings/oleObject985.bin"/><Relationship Id="rId15" Type="http://schemas.openxmlformats.org/officeDocument/2006/relationships/oleObject" Target="../embeddings/oleObject990.bin"/><Relationship Id="rId23" Type="http://schemas.openxmlformats.org/officeDocument/2006/relationships/image" Target="../media/image427.wmf"/><Relationship Id="rId10" Type="http://schemas.openxmlformats.org/officeDocument/2006/relationships/image" Target="../media/image123.wmf"/><Relationship Id="rId19" Type="http://schemas.openxmlformats.org/officeDocument/2006/relationships/image" Target="../media/image431.wmf"/><Relationship Id="rId4" Type="http://schemas.openxmlformats.org/officeDocument/2006/relationships/image" Target="../media/image262.wmf"/><Relationship Id="rId9" Type="http://schemas.openxmlformats.org/officeDocument/2006/relationships/oleObject" Target="../embeddings/oleObject987.bin"/><Relationship Id="rId14" Type="http://schemas.openxmlformats.org/officeDocument/2006/relationships/image" Target="../media/image425.wmf"/><Relationship Id="rId22" Type="http://schemas.openxmlformats.org/officeDocument/2006/relationships/oleObject" Target="../embeddings/oleObject994.bin"/><Relationship Id="rId27" Type="http://schemas.openxmlformats.org/officeDocument/2006/relationships/image" Target="../media/image434.wmf"/></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997.bin"/><Relationship Id="rId2" Type="http://schemas.openxmlformats.org/officeDocument/2006/relationships/slideLayout" Target="../slideLayouts/slideLayout7.xml"/><Relationship Id="rId1" Type="http://schemas.openxmlformats.org/officeDocument/2006/relationships/vmlDrawing" Target="../drawings/vmlDrawing120.vml"/><Relationship Id="rId6" Type="http://schemas.openxmlformats.org/officeDocument/2006/relationships/image" Target="../media/image603.wmf"/><Relationship Id="rId5" Type="http://schemas.openxmlformats.org/officeDocument/2006/relationships/oleObject" Target="../embeddings/oleObject998.bin"/><Relationship Id="rId4" Type="http://schemas.openxmlformats.org/officeDocument/2006/relationships/image" Target="../media/image602.wmf"/></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999.bin"/><Relationship Id="rId2" Type="http://schemas.openxmlformats.org/officeDocument/2006/relationships/slideLayout" Target="../slideLayouts/slideLayout7.xml"/><Relationship Id="rId1" Type="http://schemas.openxmlformats.org/officeDocument/2006/relationships/vmlDrawing" Target="../drawings/vmlDrawing121.vml"/><Relationship Id="rId6" Type="http://schemas.openxmlformats.org/officeDocument/2006/relationships/image" Target="../media/image605.wmf"/><Relationship Id="rId5" Type="http://schemas.openxmlformats.org/officeDocument/2006/relationships/oleObject" Target="../embeddings/oleObject1000.bin"/><Relationship Id="rId4" Type="http://schemas.openxmlformats.org/officeDocument/2006/relationships/image" Target="../media/image604.wmf"/></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001.bin"/><Relationship Id="rId2" Type="http://schemas.openxmlformats.org/officeDocument/2006/relationships/slideLayout" Target="../slideLayouts/slideLayout7.xml"/><Relationship Id="rId1" Type="http://schemas.openxmlformats.org/officeDocument/2006/relationships/vmlDrawing" Target="../drawings/vmlDrawing122.vml"/><Relationship Id="rId6" Type="http://schemas.openxmlformats.org/officeDocument/2006/relationships/image" Target="../media/image607.wmf"/><Relationship Id="rId5" Type="http://schemas.openxmlformats.org/officeDocument/2006/relationships/oleObject" Target="../embeddings/oleObject1002.bin"/><Relationship Id="rId4" Type="http://schemas.openxmlformats.org/officeDocument/2006/relationships/image" Target="../media/image606.wmf"/></Relationships>
</file>

<file path=ppt/slides/_rels/slide145.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1008.bin"/><Relationship Id="rId18" Type="http://schemas.openxmlformats.org/officeDocument/2006/relationships/oleObject" Target="../embeddings/oleObject1011.bin"/><Relationship Id="rId26" Type="http://schemas.openxmlformats.org/officeDocument/2006/relationships/image" Target="../media/image610.wmf"/><Relationship Id="rId39" Type="http://schemas.openxmlformats.org/officeDocument/2006/relationships/oleObject" Target="../embeddings/oleObject1025.bin"/><Relationship Id="rId3" Type="http://schemas.openxmlformats.org/officeDocument/2006/relationships/oleObject" Target="../embeddings/oleObject1003.bin"/><Relationship Id="rId21" Type="http://schemas.openxmlformats.org/officeDocument/2006/relationships/oleObject" Target="../embeddings/oleObject1014.bin"/><Relationship Id="rId34" Type="http://schemas.openxmlformats.org/officeDocument/2006/relationships/image" Target="../media/image613.wmf"/><Relationship Id="rId7" Type="http://schemas.openxmlformats.org/officeDocument/2006/relationships/oleObject" Target="../embeddings/oleObject1005.bin"/><Relationship Id="rId12" Type="http://schemas.openxmlformats.org/officeDocument/2006/relationships/image" Target="../media/image229.wmf"/><Relationship Id="rId17" Type="http://schemas.openxmlformats.org/officeDocument/2006/relationships/image" Target="../media/image609.wmf"/><Relationship Id="rId25" Type="http://schemas.openxmlformats.org/officeDocument/2006/relationships/oleObject" Target="../embeddings/oleObject1017.bin"/><Relationship Id="rId33" Type="http://schemas.openxmlformats.org/officeDocument/2006/relationships/oleObject" Target="../embeddings/oleObject1022.bin"/><Relationship Id="rId38" Type="http://schemas.openxmlformats.org/officeDocument/2006/relationships/image" Target="../media/image131.wmf"/><Relationship Id="rId2" Type="http://schemas.openxmlformats.org/officeDocument/2006/relationships/slideLayout" Target="../slideLayouts/slideLayout7.xml"/><Relationship Id="rId16" Type="http://schemas.openxmlformats.org/officeDocument/2006/relationships/oleObject" Target="../embeddings/oleObject1010.bin"/><Relationship Id="rId20" Type="http://schemas.openxmlformats.org/officeDocument/2006/relationships/oleObject" Target="../embeddings/oleObject1013.bin"/><Relationship Id="rId29" Type="http://schemas.openxmlformats.org/officeDocument/2006/relationships/oleObject" Target="../embeddings/oleObject1020.bin"/><Relationship Id="rId1" Type="http://schemas.openxmlformats.org/officeDocument/2006/relationships/vmlDrawing" Target="../drawings/vmlDrawing123.vml"/><Relationship Id="rId6" Type="http://schemas.openxmlformats.org/officeDocument/2006/relationships/image" Target="../media/image225.wmf"/><Relationship Id="rId11" Type="http://schemas.openxmlformats.org/officeDocument/2006/relationships/oleObject" Target="../embeddings/oleObject1007.bin"/><Relationship Id="rId24" Type="http://schemas.openxmlformats.org/officeDocument/2006/relationships/image" Target="../media/image121.wmf"/><Relationship Id="rId32" Type="http://schemas.openxmlformats.org/officeDocument/2006/relationships/image" Target="../media/image612.wmf"/><Relationship Id="rId37" Type="http://schemas.openxmlformats.org/officeDocument/2006/relationships/oleObject" Target="../embeddings/oleObject1024.bin"/><Relationship Id="rId40" Type="http://schemas.openxmlformats.org/officeDocument/2006/relationships/image" Target="../media/image615.wmf"/><Relationship Id="rId5" Type="http://schemas.openxmlformats.org/officeDocument/2006/relationships/oleObject" Target="../embeddings/oleObject1004.bin"/><Relationship Id="rId15" Type="http://schemas.openxmlformats.org/officeDocument/2006/relationships/image" Target="../media/image122.wmf"/><Relationship Id="rId23" Type="http://schemas.openxmlformats.org/officeDocument/2006/relationships/oleObject" Target="../embeddings/oleObject1016.bin"/><Relationship Id="rId28" Type="http://schemas.openxmlformats.org/officeDocument/2006/relationships/oleObject" Target="../embeddings/oleObject1019.bin"/><Relationship Id="rId36" Type="http://schemas.openxmlformats.org/officeDocument/2006/relationships/image" Target="../media/image614.wmf"/><Relationship Id="rId10" Type="http://schemas.openxmlformats.org/officeDocument/2006/relationships/image" Target="../media/image438.wmf"/><Relationship Id="rId19" Type="http://schemas.openxmlformats.org/officeDocument/2006/relationships/oleObject" Target="../embeddings/oleObject1012.bin"/><Relationship Id="rId31" Type="http://schemas.openxmlformats.org/officeDocument/2006/relationships/oleObject" Target="../embeddings/oleObject1021.bin"/><Relationship Id="rId4" Type="http://schemas.openxmlformats.org/officeDocument/2006/relationships/image" Target="../media/image608.wmf"/><Relationship Id="rId9" Type="http://schemas.openxmlformats.org/officeDocument/2006/relationships/oleObject" Target="../embeddings/oleObject1006.bin"/><Relationship Id="rId14" Type="http://schemas.openxmlformats.org/officeDocument/2006/relationships/oleObject" Target="../embeddings/oleObject1009.bin"/><Relationship Id="rId22" Type="http://schemas.openxmlformats.org/officeDocument/2006/relationships/oleObject" Target="../embeddings/oleObject1015.bin"/><Relationship Id="rId27" Type="http://schemas.openxmlformats.org/officeDocument/2006/relationships/oleObject" Target="../embeddings/oleObject1018.bin"/><Relationship Id="rId30" Type="http://schemas.openxmlformats.org/officeDocument/2006/relationships/image" Target="../media/image611.wmf"/><Relationship Id="rId35" Type="http://schemas.openxmlformats.org/officeDocument/2006/relationships/oleObject" Target="../embeddings/oleObject1023.bin"/></Relationships>
</file>

<file path=ppt/slides/_rels/slide146.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1031.bin"/><Relationship Id="rId18" Type="http://schemas.openxmlformats.org/officeDocument/2006/relationships/oleObject" Target="../embeddings/oleObject1034.bin"/><Relationship Id="rId26" Type="http://schemas.openxmlformats.org/officeDocument/2006/relationships/oleObject" Target="../embeddings/oleObject1038.bin"/><Relationship Id="rId3" Type="http://schemas.openxmlformats.org/officeDocument/2006/relationships/oleObject" Target="../embeddings/oleObject1026.bin"/><Relationship Id="rId21" Type="http://schemas.openxmlformats.org/officeDocument/2006/relationships/image" Target="../media/image299.wmf"/><Relationship Id="rId34" Type="http://schemas.openxmlformats.org/officeDocument/2006/relationships/oleObject" Target="../embeddings/oleObject1042.bin"/><Relationship Id="rId7" Type="http://schemas.openxmlformats.org/officeDocument/2006/relationships/oleObject" Target="../embeddings/oleObject1028.bin"/><Relationship Id="rId12" Type="http://schemas.openxmlformats.org/officeDocument/2006/relationships/image" Target="../media/image229.wmf"/><Relationship Id="rId17" Type="http://schemas.openxmlformats.org/officeDocument/2006/relationships/oleObject" Target="../embeddings/oleObject1033.bin"/><Relationship Id="rId25" Type="http://schemas.openxmlformats.org/officeDocument/2006/relationships/image" Target="../media/image613.wmf"/><Relationship Id="rId33" Type="http://schemas.openxmlformats.org/officeDocument/2006/relationships/image" Target="../media/image617.wmf"/><Relationship Id="rId2" Type="http://schemas.openxmlformats.org/officeDocument/2006/relationships/slideLayout" Target="../slideLayouts/slideLayout7.xml"/><Relationship Id="rId16" Type="http://schemas.openxmlformats.org/officeDocument/2006/relationships/image" Target="../media/image610.wmf"/><Relationship Id="rId20" Type="http://schemas.openxmlformats.org/officeDocument/2006/relationships/oleObject" Target="../embeddings/oleObject1035.bin"/><Relationship Id="rId29" Type="http://schemas.openxmlformats.org/officeDocument/2006/relationships/image" Target="../media/image131.wmf"/><Relationship Id="rId1" Type="http://schemas.openxmlformats.org/officeDocument/2006/relationships/vmlDrawing" Target="../drawings/vmlDrawing124.vml"/><Relationship Id="rId6" Type="http://schemas.openxmlformats.org/officeDocument/2006/relationships/image" Target="../media/image262.wmf"/><Relationship Id="rId11" Type="http://schemas.openxmlformats.org/officeDocument/2006/relationships/oleObject" Target="../embeddings/oleObject1030.bin"/><Relationship Id="rId24" Type="http://schemas.openxmlformats.org/officeDocument/2006/relationships/oleObject" Target="../embeddings/oleObject1037.bin"/><Relationship Id="rId32" Type="http://schemas.openxmlformats.org/officeDocument/2006/relationships/oleObject" Target="../embeddings/oleObject1041.bin"/><Relationship Id="rId5" Type="http://schemas.openxmlformats.org/officeDocument/2006/relationships/oleObject" Target="../embeddings/oleObject1027.bin"/><Relationship Id="rId15" Type="http://schemas.openxmlformats.org/officeDocument/2006/relationships/oleObject" Target="../embeddings/oleObject1032.bin"/><Relationship Id="rId23" Type="http://schemas.openxmlformats.org/officeDocument/2006/relationships/image" Target="../media/image162.wmf"/><Relationship Id="rId28" Type="http://schemas.openxmlformats.org/officeDocument/2006/relationships/oleObject" Target="../embeddings/oleObject1039.bin"/><Relationship Id="rId10" Type="http://schemas.openxmlformats.org/officeDocument/2006/relationships/image" Target="../media/image609.wmf"/><Relationship Id="rId19" Type="http://schemas.openxmlformats.org/officeDocument/2006/relationships/image" Target="../media/image225.wmf"/><Relationship Id="rId31" Type="http://schemas.openxmlformats.org/officeDocument/2006/relationships/image" Target="../media/image615.wmf"/><Relationship Id="rId4" Type="http://schemas.openxmlformats.org/officeDocument/2006/relationships/image" Target="../media/image616.wmf"/><Relationship Id="rId9" Type="http://schemas.openxmlformats.org/officeDocument/2006/relationships/oleObject" Target="../embeddings/oleObject1029.bin"/><Relationship Id="rId14" Type="http://schemas.openxmlformats.org/officeDocument/2006/relationships/image" Target="../media/image121.wmf"/><Relationship Id="rId22" Type="http://schemas.openxmlformats.org/officeDocument/2006/relationships/oleObject" Target="../embeddings/oleObject1036.bin"/><Relationship Id="rId27" Type="http://schemas.openxmlformats.org/officeDocument/2006/relationships/image" Target="../media/image614.wmf"/><Relationship Id="rId30" Type="http://schemas.openxmlformats.org/officeDocument/2006/relationships/oleObject" Target="../embeddings/oleObject1040.bin"/><Relationship Id="rId35" Type="http://schemas.openxmlformats.org/officeDocument/2006/relationships/image" Target="../media/image618.wmf"/></Relationships>
</file>

<file path=ppt/slides/_rels/slide147.xml.rels><?xml version="1.0" encoding="UTF-8" standalone="yes"?>
<Relationships xmlns="http://schemas.openxmlformats.org/package/2006/relationships"><Relationship Id="rId8" Type="http://schemas.openxmlformats.org/officeDocument/2006/relationships/image" Target="../media/image621.wmf"/><Relationship Id="rId3" Type="http://schemas.openxmlformats.org/officeDocument/2006/relationships/oleObject" Target="../embeddings/oleObject1043.bin"/><Relationship Id="rId7" Type="http://schemas.openxmlformats.org/officeDocument/2006/relationships/oleObject" Target="../embeddings/oleObject1045.bin"/><Relationship Id="rId2" Type="http://schemas.openxmlformats.org/officeDocument/2006/relationships/slideLayout" Target="../slideLayouts/slideLayout7.xml"/><Relationship Id="rId1" Type="http://schemas.openxmlformats.org/officeDocument/2006/relationships/vmlDrawing" Target="../drawings/vmlDrawing125.vml"/><Relationship Id="rId6" Type="http://schemas.openxmlformats.org/officeDocument/2006/relationships/image" Target="../media/image620.wmf"/><Relationship Id="rId5" Type="http://schemas.openxmlformats.org/officeDocument/2006/relationships/oleObject" Target="../embeddings/oleObject1044.bin"/><Relationship Id="rId4" Type="http://schemas.openxmlformats.org/officeDocument/2006/relationships/image" Target="../media/image619.wmf"/></Relationships>
</file>

<file path=ppt/slides/_rels/slide148.xml.rels><?xml version="1.0" encoding="UTF-8" standalone="yes"?>
<Relationships xmlns="http://schemas.openxmlformats.org/package/2006/relationships"><Relationship Id="rId8" Type="http://schemas.openxmlformats.org/officeDocument/2006/relationships/image" Target="../media/image389.wmf"/><Relationship Id="rId13" Type="http://schemas.openxmlformats.org/officeDocument/2006/relationships/oleObject" Target="../embeddings/oleObject1051.bin"/><Relationship Id="rId18" Type="http://schemas.openxmlformats.org/officeDocument/2006/relationships/image" Target="../media/image370.wmf"/><Relationship Id="rId26" Type="http://schemas.openxmlformats.org/officeDocument/2006/relationships/oleObject" Target="../embeddings/oleObject1058.bin"/><Relationship Id="rId39" Type="http://schemas.openxmlformats.org/officeDocument/2006/relationships/image" Target="../media/image623.wmf"/><Relationship Id="rId3" Type="http://schemas.openxmlformats.org/officeDocument/2006/relationships/oleObject" Target="../embeddings/oleObject1046.bin"/><Relationship Id="rId21" Type="http://schemas.openxmlformats.org/officeDocument/2006/relationships/image" Target="../media/image122.wmf"/><Relationship Id="rId34" Type="http://schemas.openxmlformats.org/officeDocument/2006/relationships/oleObject" Target="../embeddings/oleObject1063.bin"/><Relationship Id="rId7" Type="http://schemas.openxmlformats.org/officeDocument/2006/relationships/oleObject" Target="../embeddings/oleObject1048.bin"/><Relationship Id="rId12" Type="http://schemas.openxmlformats.org/officeDocument/2006/relationships/image" Target="../media/image366.wmf"/><Relationship Id="rId17" Type="http://schemas.openxmlformats.org/officeDocument/2006/relationships/oleObject" Target="../embeddings/oleObject1053.bin"/><Relationship Id="rId25" Type="http://schemas.openxmlformats.org/officeDocument/2006/relationships/image" Target="../media/image229.wmf"/><Relationship Id="rId33" Type="http://schemas.openxmlformats.org/officeDocument/2006/relationships/image" Target="../media/image225.wmf"/><Relationship Id="rId38" Type="http://schemas.openxmlformats.org/officeDocument/2006/relationships/oleObject" Target="../embeddings/oleObject1065.bin"/><Relationship Id="rId2" Type="http://schemas.openxmlformats.org/officeDocument/2006/relationships/slideLayout" Target="../slideLayouts/slideLayout7.xml"/><Relationship Id="rId16" Type="http://schemas.openxmlformats.org/officeDocument/2006/relationships/image" Target="../media/image391.wmf"/><Relationship Id="rId20" Type="http://schemas.openxmlformats.org/officeDocument/2006/relationships/oleObject" Target="../embeddings/oleObject1055.bin"/><Relationship Id="rId29" Type="http://schemas.openxmlformats.org/officeDocument/2006/relationships/image" Target="../media/image622.wmf"/><Relationship Id="rId41" Type="http://schemas.openxmlformats.org/officeDocument/2006/relationships/image" Target="../media/image395.wmf"/><Relationship Id="rId1" Type="http://schemas.openxmlformats.org/officeDocument/2006/relationships/vmlDrawing" Target="../drawings/vmlDrawing126.vml"/><Relationship Id="rId6" Type="http://schemas.openxmlformats.org/officeDocument/2006/relationships/image" Target="../media/image123.wmf"/><Relationship Id="rId11" Type="http://schemas.openxmlformats.org/officeDocument/2006/relationships/oleObject" Target="../embeddings/oleObject1050.bin"/><Relationship Id="rId24" Type="http://schemas.openxmlformats.org/officeDocument/2006/relationships/oleObject" Target="../embeddings/oleObject1057.bin"/><Relationship Id="rId32" Type="http://schemas.openxmlformats.org/officeDocument/2006/relationships/oleObject" Target="../embeddings/oleObject1062.bin"/><Relationship Id="rId37" Type="http://schemas.openxmlformats.org/officeDocument/2006/relationships/image" Target="../media/image264.wmf"/><Relationship Id="rId40" Type="http://schemas.openxmlformats.org/officeDocument/2006/relationships/oleObject" Target="../embeddings/oleObject1066.bin"/><Relationship Id="rId5" Type="http://schemas.openxmlformats.org/officeDocument/2006/relationships/oleObject" Target="../embeddings/oleObject1047.bin"/><Relationship Id="rId15" Type="http://schemas.openxmlformats.org/officeDocument/2006/relationships/oleObject" Target="../embeddings/oleObject1052.bin"/><Relationship Id="rId23" Type="http://schemas.openxmlformats.org/officeDocument/2006/relationships/image" Target="../media/image392.wmf"/><Relationship Id="rId28" Type="http://schemas.openxmlformats.org/officeDocument/2006/relationships/oleObject" Target="../embeddings/oleObject1060.bin"/><Relationship Id="rId36" Type="http://schemas.openxmlformats.org/officeDocument/2006/relationships/oleObject" Target="../embeddings/oleObject1064.bin"/><Relationship Id="rId10" Type="http://schemas.openxmlformats.org/officeDocument/2006/relationships/image" Target="../media/image365.wmf"/><Relationship Id="rId19" Type="http://schemas.openxmlformats.org/officeDocument/2006/relationships/oleObject" Target="../embeddings/oleObject1054.bin"/><Relationship Id="rId31" Type="http://schemas.openxmlformats.org/officeDocument/2006/relationships/image" Target="../media/image262.wmf"/><Relationship Id="rId4" Type="http://schemas.openxmlformats.org/officeDocument/2006/relationships/image" Target="../media/image19.wmf"/><Relationship Id="rId9" Type="http://schemas.openxmlformats.org/officeDocument/2006/relationships/oleObject" Target="../embeddings/oleObject1049.bin"/><Relationship Id="rId14" Type="http://schemas.openxmlformats.org/officeDocument/2006/relationships/image" Target="../media/image390.wmf"/><Relationship Id="rId22" Type="http://schemas.openxmlformats.org/officeDocument/2006/relationships/oleObject" Target="../embeddings/oleObject1056.bin"/><Relationship Id="rId27" Type="http://schemas.openxmlformats.org/officeDocument/2006/relationships/oleObject" Target="../embeddings/oleObject1059.bin"/><Relationship Id="rId30" Type="http://schemas.openxmlformats.org/officeDocument/2006/relationships/oleObject" Target="../embeddings/oleObject1061.bin"/><Relationship Id="rId35" Type="http://schemas.openxmlformats.org/officeDocument/2006/relationships/image" Target="../media/image263.wmf"/></Relationships>
</file>

<file path=ppt/slides/_rels/slide149.xml.rels><?xml version="1.0" encoding="UTF-8" standalone="yes"?>
<Relationships xmlns="http://schemas.openxmlformats.org/package/2006/relationships"><Relationship Id="rId8" Type="http://schemas.openxmlformats.org/officeDocument/2006/relationships/image" Target="../media/image389.wmf"/><Relationship Id="rId13" Type="http://schemas.openxmlformats.org/officeDocument/2006/relationships/oleObject" Target="../embeddings/oleObject1072.bin"/><Relationship Id="rId18" Type="http://schemas.openxmlformats.org/officeDocument/2006/relationships/image" Target="../media/image370.wmf"/><Relationship Id="rId26" Type="http://schemas.openxmlformats.org/officeDocument/2006/relationships/image" Target="../media/image263.wmf"/><Relationship Id="rId3" Type="http://schemas.openxmlformats.org/officeDocument/2006/relationships/oleObject" Target="../embeddings/oleObject1067.bin"/><Relationship Id="rId21" Type="http://schemas.openxmlformats.org/officeDocument/2006/relationships/oleObject" Target="../embeddings/oleObject1076.bin"/><Relationship Id="rId34" Type="http://schemas.openxmlformats.org/officeDocument/2006/relationships/image" Target="../media/image627.wmf"/><Relationship Id="rId7" Type="http://schemas.openxmlformats.org/officeDocument/2006/relationships/oleObject" Target="../embeddings/oleObject1069.bin"/><Relationship Id="rId12" Type="http://schemas.openxmlformats.org/officeDocument/2006/relationships/image" Target="../media/image366.wmf"/><Relationship Id="rId17" Type="http://schemas.openxmlformats.org/officeDocument/2006/relationships/oleObject" Target="../embeddings/oleObject1074.bin"/><Relationship Id="rId25" Type="http://schemas.openxmlformats.org/officeDocument/2006/relationships/oleObject" Target="../embeddings/oleObject1078.bin"/><Relationship Id="rId33" Type="http://schemas.openxmlformats.org/officeDocument/2006/relationships/oleObject" Target="../embeddings/oleObject1082.bin"/><Relationship Id="rId2" Type="http://schemas.openxmlformats.org/officeDocument/2006/relationships/slideLayout" Target="../slideLayouts/slideLayout7.xml"/><Relationship Id="rId16" Type="http://schemas.openxmlformats.org/officeDocument/2006/relationships/image" Target="../media/image391.wmf"/><Relationship Id="rId20" Type="http://schemas.openxmlformats.org/officeDocument/2006/relationships/image" Target="../media/image225.wmf"/><Relationship Id="rId29" Type="http://schemas.openxmlformats.org/officeDocument/2006/relationships/oleObject" Target="../embeddings/oleObject1080.bin"/><Relationship Id="rId1" Type="http://schemas.openxmlformats.org/officeDocument/2006/relationships/vmlDrawing" Target="../drawings/vmlDrawing127.vml"/><Relationship Id="rId6" Type="http://schemas.openxmlformats.org/officeDocument/2006/relationships/image" Target="../media/image123.wmf"/><Relationship Id="rId11" Type="http://schemas.openxmlformats.org/officeDocument/2006/relationships/oleObject" Target="../embeddings/oleObject1071.bin"/><Relationship Id="rId24" Type="http://schemas.openxmlformats.org/officeDocument/2006/relationships/image" Target="../media/image262.wmf"/><Relationship Id="rId32" Type="http://schemas.openxmlformats.org/officeDocument/2006/relationships/image" Target="../media/image626.wmf"/><Relationship Id="rId5" Type="http://schemas.openxmlformats.org/officeDocument/2006/relationships/oleObject" Target="../embeddings/oleObject1068.bin"/><Relationship Id="rId15" Type="http://schemas.openxmlformats.org/officeDocument/2006/relationships/oleObject" Target="../embeddings/oleObject1073.bin"/><Relationship Id="rId23" Type="http://schemas.openxmlformats.org/officeDocument/2006/relationships/oleObject" Target="../embeddings/oleObject1077.bin"/><Relationship Id="rId28" Type="http://schemas.openxmlformats.org/officeDocument/2006/relationships/image" Target="../media/image264.wmf"/><Relationship Id="rId36" Type="http://schemas.openxmlformats.org/officeDocument/2006/relationships/image" Target="../media/image628.wmf"/><Relationship Id="rId10" Type="http://schemas.openxmlformats.org/officeDocument/2006/relationships/image" Target="../media/image365.wmf"/><Relationship Id="rId19" Type="http://schemas.openxmlformats.org/officeDocument/2006/relationships/oleObject" Target="../embeddings/oleObject1075.bin"/><Relationship Id="rId31" Type="http://schemas.openxmlformats.org/officeDocument/2006/relationships/oleObject" Target="../embeddings/oleObject1081.bin"/><Relationship Id="rId4" Type="http://schemas.openxmlformats.org/officeDocument/2006/relationships/image" Target="../media/image19.wmf"/><Relationship Id="rId9" Type="http://schemas.openxmlformats.org/officeDocument/2006/relationships/oleObject" Target="../embeddings/oleObject1070.bin"/><Relationship Id="rId14" Type="http://schemas.openxmlformats.org/officeDocument/2006/relationships/image" Target="../media/image390.wmf"/><Relationship Id="rId22" Type="http://schemas.openxmlformats.org/officeDocument/2006/relationships/image" Target="../media/image624.wmf"/><Relationship Id="rId27" Type="http://schemas.openxmlformats.org/officeDocument/2006/relationships/oleObject" Target="../embeddings/oleObject1079.bin"/><Relationship Id="rId30" Type="http://schemas.openxmlformats.org/officeDocument/2006/relationships/image" Target="../media/image625.wmf"/><Relationship Id="rId35" Type="http://schemas.openxmlformats.org/officeDocument/2006/relationships/oleObject" Target="../embeddings/oleObject1083.bin"/></Relationships>
</file>

<file path=ppt/slides/_rels/slide15.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6.wmf"/><Relationship Id="rId5" Type="http://schemas.openxmlformats.org/officeDocument/2006/relationships/oleObject" Target="../embeddings/oleObject37.bin"/><Relationship Id="rId4" Type="http://schemas.openxmlformats.org/officeDocument/2006/relationships/image" Target="../media/image35.w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084.bin"/><Relationship Id="rId2" Type="http://schemas.openxmlformats.org/officeDocument/2006/relationships/slideLayout" Target="../slideLayouts/slideLayout7.xml"/><Relationship Id="rId1" Type="http://schemas.openxmlformats.org/officeDocument/2006/relationships/vmlDrawing" Target="../drawings/vmlDrawing128.vml"/><Relationship Id="rId6" Type="http://schemas.openxmlformats.org/officeDocument/2006/relationships/image" Target="../media/image630.wmf"/><Relationship Id="rId5" Type="http://schemas.openxmlformats.org/officeDocument/2006/relationships/oleObject" Target="../embeddings/oleObject1085.bin"/><Relationship Id="rId4" Type="http://schemas.openxmlformats.org/officeDocument/2006/relationships/image" Target="../media/image629.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633.wmf"/><Relationship Id="rId3" Type="http://schemas.openxmlformats.org/officeDocument/2006/relationships/oleObject" Target="../embeddings/oleObject1086.bin"/><Relationship Id="rId7" Type="http://schemas.openxmlformats.org/officeDocument/2006/relationships/oleObject" Target="../embeddings/oleObject1088.bin"/><Relationship Id="rId12" Type="http://schemas.openxmlformats.org/officeDocument/2006/relationships/image" Target="../media/image635.emf"/><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image" Target="../media/image632.wmf"/><Relationship Id="rId11" Type="http://schemas.openxmlformats.org/officeDocument/2006/relationships/oleObject" Target="../embeddings/oleObject1090.bin"/><Relationship Id="rId5" Type="http://schemas.openxmlformats.org/officeDocument/2006/relationships/oleObject" Target="../embeddings/oleObject1087.bin"/><Relationship Id="rId10" Type="http://schemas.openxmlformats.org/officeDocument/2006/relationships/image" Target="../media/image634.wmf"/><Relationship Id="rId4" Type="http://schemas.openxmlformats.org/officeDocument/2006/relationships/image" Target="../media/image631.wmf"/><Relationship Id="rId9" Type="http://schemas.openxmlformats.org/officeDocument/2006/relationships/oleObject" Target="../embeddings/oleObject1089.bin"/></Relationships>
</file>

<file path=ppt/slides/_rels/slide157.xml.rels><?xml version="1.0" encoding="UTF-8" standalone="yes"?>
<Relationships xmlns="http://schemas.openxmlformats.org/package/2006/relationships"><Relationship Id="rId8" Type="http://schemas.openxmlformats.org/officeDocument/2006/relationships/image" Target="../media/image638.wmf"/><Relationship Id="rId3" Type="http://schemas.openxmlformats.org/officeDocument/2006/relationships/oleObject" Target="../embeddings/oleObject1091.bin"/><Relationship Id="rId7" Type="http://schemas.openxmlformats.org/officeDocument/2006/relationships/oleObject" Target="../embeddings/oleObject1093.bin"/><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image" Target="../media/image637.wmf"/><Relationship Id="rId5" Type="http://schemas.openxmlformats.org/officeDocument/2006/relationships/oleObject" Target="../embeddings/oleObject1092.bin"/><Relationship Id="rId10" Type="http://schemas.openxmlformats.org/officeDocument/2006/relationships/image" Target="../media/image639.wmf"/><Relationship Id="rId4" Type="http://schemas.openxmlformats.org/officeDocument/2006/relationships/image" Target="../media/image636.wmf"/><Relationship Id="rId9" Type="http://schemas.openxmlformats.org/officeDocument/2006/relationships/oleObject" Target="../embeddings/oleObject1094.bin"/></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39.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40.bin"/><Relationship Id="rId4" Type="http://schemas.openxmlformats.org/officeDocument/2006/relationships/image" Target="../media/image38.wmf"/></Relationships>
</file>

<file path=ppt/slides/_rels/slide160.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100.bin"/><Relationship Id="rId18" Type="http://schemas.openxmlformats.org/officeDocument/2006/relationships/oleObject" Target="../embeddings/oleObject1103.bin"/><Relationship Id="rId26" Type="http://schemas.openxmlformats.org/officeDocument/2006/relationships/image" Target="../media/image643.wmf"/><Relationship Id="rId39" Type="http://schemas.openxmlformats.org/officeDocument/2006/relationships/oleObject" Target="../embeddings/oleObject1114.bin"/><Relationship Id="rId3" Type="http://schemas.openxmlformats.org/officeDocument/2006/relationships/oleObject" Target="../embeddings/oleObject1095.bin"/><Relationship Id="rId21" Type="http://schemas.openxmlformats.org/officeDocument/2006/relationships/oleObject" Target="../embeddings/oleObject1105.bin"/><Relationship Id="rId34" Type="http://schemas.openxmlformats.org/officeDocument/2006/relationships/image" Target="../media/image25.wmf"/><Relationship Id="rId7" Type="http://schemas.openxmlformats.org/officeDocument/2006/relationships/oleObject" Target="../embeddings/oleObject1097.bin"/><Relationship Id="rId12" Type="http://schemas.openxmlformats.org/officeDocument/2006/relationships/image" Target="../media/image370.wmf"/><Relationship Id="rId17" Type="http://schemas.openxmlformats.org/officeDocument/2006/relationships/image" Target="../media/image641.wmf"/><Relationship Id="rId25" Type="http://schemas.openxmlformats.org/officeDocument/2006/relationships/oleObject" Target="../embeddings/oleObject1107.bin"/><Relationship Id="rId33" Type="http://schemas.openxmlformats.org/officeDocument/2006/relationships/oleObject" Target="../embeddings/oleObject1111.bin"/><Relationship Id="rId38" Type="http://schemas.openxmlformats.org/officeDocument/2006/relationships/image" Target="../media/image647.wmf"/><Relationship Id="rId2" Type="http://schemas.openxmlformats.org/officeDocument/2006/relationships/slideLayout" Target="../slideLayouts/slideLayout7.xml"/><Relationship Id="rId16" Type="http://schemas.openxmlformats.org/officeDocument/2006/relationships/oleObject" Target="../embeddings/oleObject1102.bin"/><Relationship Id="rId20" Type="http://schemas.openxmlformats.org/officeDocument/2006/relationships/image" Target="../media/image389.wmf"/><Relationship Id="rId29" Type="http://schemas.openxmlformats.org/officeDocument/2006/relationships/oleObject" Target="../embeddings/oleObject1109.bin"/><Relationship Id="rId1" Type="http://schemas.openxmlformats.org/officeDocument/2006/relationships/vmlDrawing" Target="../drawings/vmlDrawing131.vml"/><Relationship Id="rId6" Type="http://schemas.openxmlformats.org/officeDocument/2006/relationships/image" Target="../media/image225.wmf"/><Relationship Id="rId11" Type="http://schemas.openxmlformats.org/officeDocument/2006/relationships/oleObject" Target="../embeddings/oleObject1099.bin"/><Relationship Id="rId24" Type="http://schemas.openxmlformats.org/officeDocument/2006/relationships/image" Target="../media/image642.wmf"/><Relationship Id="rId32" Type="http://schemas.openxmlformats.org/officeDocument/2006/relationships/image" Target="../media/image646.wmf"/><Relationship Id="rId37" Type="http://schemas.openxmlformats.org/officeDocument/2006/relationships/oleObject" Target="../embeddings/oleObject1113.bin"/><Relationship Id="rId40" Type="http://schemas.openxmlformats.org/officeDocument/2006/relationships/image" Target="../media/image648.wmf"/><Relationship Id="rId5" Type="http://schemas.openxmlformats.org/officeDocument/2006/relationships/oleObject" Target="../embeddings/oleObject1096.bin"/><Relationship Id="rId15" Type="http://schemas.openxmlformats.org/officeDocument/2006/relationships/image" Target="../media/image640.wmf"/><Relationship Id="rId23" Type="http://schemas.openxmlformats.org/officeDocument/2006/relationships/oleObject" Target="../embeddings/oleObject1106.bin"/><Relationship Id="rId28" Type="http://schemas.openxmlformats.org/officeDocument/2006/relationships/image" Target="../media/image644.wmf"/><Relationship Id="rId36" Type="http://schemas.openxmlformats.org/officeDocument/2006/relationships/image" Target="../media/image34.wmf"/><Relationship Id="rId10" Type="http://schemas.openxmlformats.org/officeDocument/2006/relationships/image" Target="../media/image468.wmf"/><Relationship Id="rId19" Type="http://schemas.openxmlformats.org/officeDocument/2006/relationships/oleObject" Target="../embeddings/oleObject1104.bin"/><Relationship Id="rId31" Type="http://schemas.openxmlformats.org/officeDocument/2006/relationships/oleObject" Target="../embeddings/oleObject1110.bin"/><Relationship Id="rId4" Type="http://schemas.openxmlformats.org/officeDocument/2006/relationships/image" Target="../media/image438.wmf"/><Relationship Id="rId9" Type="http://schemas.openxmlformats.org/officeDocument/2006/relationships/oleObject" Target="../embeddings/oleObject1098.bin"/><Relationship Id="rId14" Type="http://schemas.openxmlformats.org/officeDocument/2006/relationships/oleObject" Target="../embeddings/oleObject1101.bin"/><Relationship Id="rId22" Type="http://schemas.openxmlformats.org/officeDocument/2006/relationships/image" Target="../media/image60.wmf"/><Relationship Id="rId27" Type="http://schemas.openxmlformats.org/officeDocument/2006/relationships/oleObject" Target="../embeddings/oleObject1108.bin"/><Relationship Id="rId30" Type="http://schemas.openxmlformats.org/officeDocument/2006/relationships/image" Target="../media/image645.wmf"/><Relationship Id="rId35" Type="http://schemas.openxmlformats.org/officeDocument/2006/relationships/oleObject" Target="../embeddings/oleObject1112.bin"/></Relationships>
</file>

<file path=ppt/slides/_rels/slide161.xml.rels><?xml version="1.0" encoding="UTF-8" standalone="yes"?>
<Relationships xmlns="http://schemas.openxmlformats.org/package/2006/relationships"><Relationship Id="rId8" Type="http://schemas.openxmlformats.org/officeDocument/2006/relationships/image" Target="../media/image651.wmf"/><Relationship Id="rId13" Type="http://schemas.openxmlformats.org/officeDocument/2006/relationships/oleObject" Target="../embeddings/oleObject1120.bin"/><Relationship Id="rId18" Type="http://schemas.openxmlformats.org/officeDocument/2006/relationships/image" Target="../media/image19.wmf"/><Relationship Id="rId26" Type="http://schemas.openxmlformats.org/officeDocument/2006/relationships/image" Target="../media/image657.wmf"/><Relationship Id="rId3" Type="http://schemas.openxmlformats.org/officeDocument/2006/relationships/oleObject" Target="../embeddings/oleObject1115.bin"/><Relationship Id="rId21" Type="http://schemas.openxmlformats.org/officeDocument/2006/relationships/oleObject" Target="../embeddings/oleObject1124.bin"/><Relationship Id="rId7" Type="http://schemas.openxmlformats.org/officeDocument/2006/relationships/oleObject" Target="../embeddings/oleObject1117.bin"/><Relationship Id="rId12" Type="http://schemas.openxmlformats.org/officeDocument/2006/relationships/image" Target="../media/image653.wmf"/><Relationship Id="rId17" Type="http://schemas.openxmlformats.org/officeDocument/2006/relationships/oleObject" Target="../embeddings/oleObject1122.bin"/><Relationship Id="rId25" Type="http://schemas.openxmlformats.org/officeDocument/2006/relationships/oleObject" Target="../embeddings/oleObject1126.bin"/><Relationship Id="rId2" Type="http://schemas.openxmlformats.org/officeDocument/2006/relationships/slideLayout" Target="../slideLayouts/slideLayout7.xml"/><Relationship Id="rId16" Type="http://schemas.openxmlformats.org/officeDocument/2006/relationships/image" Target="../media/image370.wmf"/><Relationship Id="rId20" Type="http://schemas.openxmlformats.org/officeDocument/2006/relationships/image" Target="../media/image655.wmf"/><Relationship Id="rId29" Type="http://schemas.openxmlformats.org/officeDocument/2006/relationships/oleObject" Target="../embeddings/oleObject1128.bin"/><Relationship Id="rId1" Type="http://schemas.openxmlformats.org/officeDocument/2006/relationships/vmlDrawing" Target="../drawings/vmlDrawing132.vml"/><Relationship Id="rId6" Type="http://schemas.openxmlformats.org/officeDocument/2006/relationships/image" Target="../media/image650.emf"/><Relationship Id="rId11" Type="http://schemas.openxmlformats.org/officeDocument/2006/relationships/oleObject" Target="../embeddings/oleObject1119.bin"/><Relationship Id="rId24" Type="http://schemas.openxmlformats.org/officeDocument/2006/relationships/image" Target="../media/image656.wmf"/><Relationship Id="rId32" Type="http://schemas.openxmlformats.org/officeDocument/2006/relationships/image" Target="../media/image647.wmf"/><Relationship Id="rId5" Type="http://schemas.openxmlformats.org/officeDocument/2006/relationships/oleObject" Target="../embeddings/oleObject1116.bin"/><Relationship Id="rId15" Type="http://schemas.openxmlformats.org/officeDocument/2006/relationships/oleObject" Target="../embeddings/oleObject1121.bin"/><Relationship Id="rId23" Type="http://schemas.openxmlformats.org/officeDocument/2006/relationships/oleObject" Target="../embeddings/oleObject1125.bin"/><Relationship Id="rId28" Type="http://schemas.openxmlformats.org/officeDocument/2006/relationships/image" Target="../media/image25.wmf"/><Relationship Id="rId10" Type="http://schemas.openxmlformats.org/officeDocument/2006/relationships/image" Target="../media/image652.wmf"/><Relationship Id="rId19" Type="http://schemas.openxmlformats.org/officeDocument/2006/relationships/oleObject" Target="../embeddings/oleObject1123.bin"/><Relationship Id="rId31" Type="http://schemas.openxmlformats.org/officeDocument/2006/relationships/oleObject" Target="../embeddings/oleObject1129.bin"/><Relationship Id="rId4" Type="http://schemas.openxmlformats.org/officeDocument/2006/relationships/image" Target="../media/image649.emf"/><Relationship Id="rId9" Type="http://schemas.openxmlformats.org/officeDocument/2006/relationships/oleObject" Target="../embeddings/oleObject1118.bin"/><Relationship Id="rId14" Type="http://schemas.openxmlformats.org/officeDocument/2006/relationships/image" Target="../media/image654.wmf"/><Relationship Id="rId22" Type="http://schemas.openxmlformats.org/officeDocument/2006/relationships/image" Target="../media/image644.wmf"/><Relationship Id="rId27" Type="http://schemas.openxmlformats.org/officeDocument/2006/relationships/oleObject" Target="../embeddings/oleObject1127.bin"/><Relationship Id="rId30" Type="http://schemas.openxmlformats.org/officeDocument/2006/relationships/image" Target="../media/image34.wmf"/></Relationships>
</file>

<file path=ppt/slides/_rels/slide162.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135.bin"/><Relationship Id="rId18" Type="http://schemas.openxmlformats.org/officeDocument/2006/relationships/oleObject" Target="../embeddings/oleObject1138.bin"/><Relationship Id="rId26" Type="http://schemas.openxmlformats.org/officeDocument/2006/relationships/image" Target="../media/image644.wmf"/><Relationship Id="rId3" Type="http://schemas.openxmlformats.org/officeDocument/2006/relationships/oleObject" Target="../embeddings/oleObject1130.bin"/><Relationship Id="rId21" Type="http://schemas.openxmlformats.org/officeDocument/2006/relationships/oleObject" Target="../embeddings/oleObject1140.bin"/><Relationship Id="rId34" Type="http://schemas.openxmlformats.org/officeDocument/2006/relationships/image" Target="../media/image34.wmf"/><Relationship Id="rId7" Type="http://schemas.openxmlformats.org/officeDocument/2006/relationships/oleObject" Target="../embeddings/oleObject1132.bin"/><Relationship Id="rId12" Type="http://schemas.openxmlformats.org/officeDocument/2006/relationships/image" Target="../media/image370.wmf"/><Relationship Id="rId17" Type="http://schemas.openxmlformats.org/officeDocument/2006/relationships/image" Target="../media/image641.wmf"/><Relationship Id="rId25" Type="http://schemas.openxmlformats.org/officeDocument/2006/relationships/oleObject" Target="../embeddings/oleObject1142.bin"/><Relationship Id="rId33" Type="http://schemas.openxmlformats.org/officeDocument/2006/relationships/oleObject" Target="../embeddings/oleObject1146.bin"/><Relationship Id="rId38" Type="http://schemas.openxmlformats.org/officeDocument/2006/relationships/image" Target="../media/image660.wmf"/><Relationship Id="rId2" Type="http://schemas.openxmlformats.org/officeDocument/2006/relationships/slideLayout" Target="../slideLayouts/slideLayout2.xml"/><Relationship Id="rId16" Type="http://schemas.openxmlformats.org/officeDocument/2006/relationships/oleObject" Target="../embeddings/oleObject1137.bin"/><Relationship Id="rId20" Type="http://schemas.openxmlformats.org/officeDocument/2006/relationships/image" Target="../media/image658.wmf"/><Relationship Id="rId29" Type="http://schemas.openxmlformats.org/officeDocument/2006/relationships/oleObject" Target="../embeddings/oleObject1144.bin"/><Relationship Id="rId1" Type="http://schemas.openxmlformats.org/officeDocument/2006/relationships/vmlDrawing" Target="../drawings/vmlDrawing133.vml"/><Relationship Id="rId6" Type="http://schemas.openxmlformats.org/officeDocument/2006/relationships/image" Target="../media/image225.wmf"/><Relationship Id="rId11" Type="http://schemas.openxmlformats.org/officeDocument/2006/relationships/oleObject" Target="../embeddings/oleObject1134.bin"/><Relationship Id="rId24" Type="http://schemas.openxmlformats.org/officeDocument/2006/relationships/image" Target="../media/image60.wmf"/><Relationship Id="rId32" Type="http://schemas.openxmlformats.org/officeDocument/2006/relationships/image" Target="../media/image25.wmf"/><Relationship Id="rId37" Type="http://schemas.openxmlformats.org/officeDocument/2006/relationships/oleObject" Target="../embeddings/oleObject1148.bin"/><Relationship Id="rId5" Type="http://schemas.openxmlformats.org/officeDocument/2006/relationships/oleObject" Target="../embeddings/oleObject1131.bin"/><Relationship Id="rId15" Type="http://schemas.openxmlformats.org/officeDocument/2006/relationships/image" Target="../media/image640.wmf"/><Relationship Id="rId23" Type="http://schemas.openxmlformats.org/officeDocument/2006/relationships/oleObject" Target="../embeddings/oleObject1141.bin"/><Relationship Id="rId28" Type="http://schemas.openxmlformats.org/officeDocument/2006/relationships/image" Target="../media/image645.wmf"/><Relationship Id="rId36" Type="http://schemas.openxmlformats.org/officeDocument/2006/relationships/image" Target="../media/image647.wmf"/><Relationship Id="rId10" Type="http://schemas.openxmlformats.org/officeDocument/2006/relationships/image" Target="../media/image468.wmf"/><Relationship Id="rId19" Type="http://schemas.openxmlformats.org/officeDocument/2006/relationships/oleObject" Target="../embeddings/oleObject1139.bin"/><Relationship Id="rId31" Type="http://schemas.openxmlformats.org/officeDocument/2006/relationships/oleObject" Target="../embeddings/oleObject1145.bin"/><Relationship Id="rId4" Type="http://schemas.openxmlformats.org/officeDocument/2006/relationships/image" Target="../media/image438.wmf"/><Relationship Id="rId9" Type="http://schemas.openxmlformats.org/officeDocument/2006/relationships/oleObject" Target="../embeddings/oleObject1133.bin"/><Relationship Id="rId14" Type="http://schemas.openxmlformats.org/officeDocument/2006/relationships/oleObject" Target="../embeddings/oleObject1136.bin"/><Relationship Id="rId22" Type="http://schemas.openxmlformats.org/officeDocument/2006/relationships/image" Target="../media/image389.wmf"/><Relationship Id="rId27" Type="http://schemas.openxmlformats.org/officeDocument/2006/relationships/oleObject" Target="../embeddings/oleObject1143.bin"/><Relationship Id="rId30" Type="http://schemas.openxmlformats.org/officeDocument/2006/relationships/image" Target="../media/image659.wmf"/><Relationship Id="rId35" Type="http://schemas.openxmlformats.org/officeDocument/2006/relationships/oleObject" Target="../embeddings/oleObject1147.bin"/></Relationships>
</file>

<file path=ppt/slides/_rels/slide163.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1154.bin"/><Relationship Id="rId18" Type="http://schemas.openxmlformats.org/officeDocument/2006/relationships/image" Target="../media/image34.wmf"/><Relationship Id="rId26" Type="http://schemas.openxmlformats.org/officeDocument/2006/relationships/image" Target="../media/image663.emf"/><Relationship Id="rId3" Type="http://schemas.openxmlformats.org/officeDocument/2006/relationships/oleObject" Target="../embeddings/oleObject1149.bin"/><Relationship Id="rId21" Type="http://schemas.openxmlformats.org/officeDocument/2006/relationships/oleObject" Target="../embeddings/oleObject1158.bin"/><Relationship Id="rId7" Type="http://schemas.openxmlformats.org/officeDocument/2006/relationships/oleObject" Target="../embeddings/oleObject1151.bin"/><Relationship Id="rId12" Type="http://schemas.openxmlformats.org/officeDocument/2006/relationships/image" Target="../media/image656.wmf"/><Relationship Id="rId17" Type="http://schemas.openxmlformats.org/officeDocument/2006/relationships/oleObject" Target="../embeddings/oleObject1156.bin"/><Relationship Id="rId25" Type="http://schemas.openxmlformats.org/officeDocument/2006/relationships/oleObject" Target="../embeddings/oleObject1160.bin"/><Relationship Id="rId2" Type="http://schemas.openxmlformats.org/officeDocument/2006/relationships/slideLayout" Target="../slideLayouts/slideLayout2.xml"/><Relationship Id="rId16" Type="http://schemas.openxmlformats.org/officeDocument/2006/relationships/image" Target="../media/image25.wmf"/><Relationship Id="rId20" Type="http://schemas.openxmlformats.org/officeDocument/2006/relationships/image" Target="../media/image647.wmf"/><Relationship Id="rId29" Type="http://schemas.openxmlformats.org/officeDocument/2006/relationships/oleObject" Target="../embeddings/oleObject1162.bin"/><Relationship Id="rId1" Type="http://schemas.openxmlformats.org/officeDocument/2006/relationships/vmlDrawing" Target="../drawings/vmlDrawing134.vml"/><Relationship Id="rId6" Type="http://schemas.openxmlformats.org/officeDocument/2006/relationships/image" Target="../media/image370.wmf"/><Relationship Id="rId11" Type="http://schemas.openxmlformats.org/officeDocument/2006/relationships/oleObject" Target="../embeddings/oleObject1153.bin"/><Relationship Id="rId24" Type="http://schemas.openxmlformats.org/officeDocument/2006/relationships/image" Target="../media/image662.emf"/><Relationship Id="rId5" Type="http://schemas.openxmlformats.org/officeDocument/2006/relationships/oleObject" Target="../embeddings/oleObject1150.bin"/><Relationship Id="rId15" Type="http://schemas.openxmlformats.org/officeDocument/2006/relationships/oleObject" Target="../embeddings/oleObject1155.bin"/><Relationship Id="rId23" Type="http://schemas.openxmlformats.org/officeDocument/2006/relationships/oleObject" Target="../embeddings/oleObject1159.bin"/><Relationship Id="rId28" Type="http://schemas.openxmlformats.org/officeDocument/2006/relationships/image" Target="../media/image664.wmf"/><Relationship Id="rId10" Type="http://schemas.openxmlformats.org/officeDocument/2006/relationships/image" Target="../media/image644.wmf"/><Relationship Id="rId19" Type="http://schemas.openxmlformats.org/officeDocument/2006/relationships/oleObject" Target="../embeddings/oleObject1157.bin"/><Relationship Id="rId4" Type="http://schemas.openxmlformats.org/officeDocument/2006/relationships/image" Target="../media/image654.wmf"/><Relationship Id="rId9" Type="http://schemas.openxmlformats.org/officeDocument/2006/relationships/oleObject" Target="../embeddings/oleObject1152.bin"/><Relationship Id="rId14" Type="http://schemas.openxmlformats.org/officeDocument/2006/relationships/image" Target="../media/image661.wmf"/><Relationship Id="rId22" Type="http://schemas.openxmlformats.org/officeDocument/2006/relationships/image" Target="../media/image660.wmf"/><Relationship Id="rId27" Type="http://schemas.openxmlformats.org/officeDocument/2006/relationships/oleObject" Target="../embeddings/oleObject1161.bin"/><Relationship Id="rId30" Type="http://schemas.openxmlformats.org/officeDocument/2006/relationships/image" Target="../media/image665.w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1163.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666.wmf"/></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1164.bin"/><Relationship Id="rId2" Type="http://schemas.openxmlformats.org/officeDocument/2006/relationships/slideLayout" Target="../slideLayouts/slideLayout7.xml"/><Relationship Id="rId1" Type="http://schemas.openxmlformats.org/officeDocument/2006/relationships/vmlDrawing" Target="../drawings/vmlDrawing136.vml"/><Relationship Id="rId4" Type="http://schemas.openxmlformats.org/officeDocument/2006/relationships/image" Target="../media/image667.wmf"/></Relationships>
</file>

<file path=ppt/slides/_rels/slide166.xml.rels><?xml version="1.0" encoding="UTF-8" standalone="yes"?>
<Relationships xmlns="http://schemas.openxmlformats.org/package/2006/relationships"><Relationship Id="rId8" Type="http://schemas.openxmlformats.org/officeDocument/2006/relationships/image" Target="../media/image670.wmf"/><Relationship Id="rId13" Type="http://schemas.openxmlformats.org/officeDocument/2006/relationships/oleObject" Target="../embeddings/oleObject1170.bin"/><Relationship Id="rId3" Type="http://schemas.openxmlformats.org/officeDocument/2006/relationships/oleObject" Target="../embeddings/oleObject1165.bin"/><Relationship Id="rId7" Type="http://schemas.openxmlformats.org/officeDocument/2006/relationships/oleObject" Target="../embeddings/oleObject1167.bin"/><Relationship Id="rId12" Type="http://schemas.openxmlformats.org/officeDocument/2006/relationships/image" Target="../media/image672.wmf"/><Relationship Id="rId2" Type="http://schemas.openxmlformats.org/officeDocument/2006/relationships/slideLayout" Target="../slideLayouts/slideLayout2.xml"/><Relationship Id="rId1" Type="http://schemas.openxmlformats.org/officeDocument/2006/relationships/vmlDrawing" Target="../drawings/vmlDrawing137.vml"/><Relationship Id="rId6" Type="http://schemas.openxmlformats.org/officeDocument/2006/relationships/image" Target="../media/image669.wmf"/><Relationship Id="rId11" Type="http://schemas.openxmlformats.org/officeDocument/2006/relationships/oleObject" Target="../embeddings/oleObject1169.bin"/><Relationship Id="rId5" Type="http://schemas.openxmlformats.org/officeDocument/2006/relationships/oleObject" Target="../embeddings/oleObject1166.bin"/><Relationship Id="rId10" Type="http://schemas.openxmlformats.org/officeDocument/2006/relationships/image" Target="../media/image671.emf"/><Relationship Id="rId4" Type="http://schemas.openxmlformats.org/officeDocument/2006/relationships/image" Target="../media/image668.wmf"/><Relationship Id="rId9" Type="http://schemas.openxmlformats.org/officeDocument/2006/relationships/oleObject" Target="../embeddings/oleObject1168.bin"/><Relationship Id="rId14" Type="http://schemas.openxmlformats.org/officeDocument/2006/relationships/image" Target="../media/image673.wmf"/></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1171.bin"/><Relationship Id="rId2" Type="http://schemas.openxmlformats.org/officeDocument/2006/relationships/slideLayout" Target="../slideLayouts/slideLayout2.xml"/><Relationship Id="rId1" Type="http://schemas.openxmlformats.org/officeDocument/2006/relationships/vmlDrawing" Target="../drawings/vmlDrawing138.vml"/><Relationship Id="rId6" Type="http://schemas.openxmlformats.org/officeDocument/2006/relationships/image" Target="../media/image675.wmf"/><Relationship Id="rId5" Type="http://schemas.openxmlformats.org/officeDocument/2006/relationships/oleObject" Target="../embeddings/oleObject1172.bin"/><Relationship Id="rId4" Type="http://schemas.openxmlformats.org/officeDocument/2006/relationships/image" Target="../media/image674.w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173.bin"/><Relationship Id="rId2" Type="http://schemas.openxmlformats.org/officeDocument/2006/relationships/slideLayout" Target="../slideLayouts/slideLayout2.xml"/><Relationship Id="rId1" Type="http://schemas.openxmlformats.org/officeDocument/2006/relationships/vmlDrawing" Target="../drawings/vmlDrawing139.vml"/><Relationship Id="rId6" Type="http://schemas.openxmlformats.org/officeDocument/2006/relationships/image" Target="../media/image677.wmf"/><Relationship Id="rId5" Type="http://schemas.openxmlformats.org/officeDocument/2006/relationships/oleObject" Target="../embeddings/oleObject1174.bin"/><Relationship Id="rId4" Type="http://schemas.openxmlformats.org/officeDocument/2006/relationships/image" Target="../media/image676.wmf"/></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175.bin"/><Relationship Id="rId2" Type="http://schemas.openxmlformats.org/officeDocument/2006/relationships/slideLayout" Target="../slideLayouts/slideLayout2.xml"/><Relationship Id="rId1" Type="http://schemas.openxmlformats.org/officeDocument/2006/relationships/vmlDrawing" Target="../drawings/vmlDrawing140.vml"/><Relationship Id="rId4" Type="http://schemas.openxmlformats.org/officeDocument/2006/relationships/image" Target="../media/image678.wmf"/></Relationships>
</file>

<file path=ppt/slides/_rels/slide17.xml.rels><?xml version="1.0" encoding="UTF-8" standalone="yes"?>
<Relationships xmlns="http://schemas.openxmlformats.org/package/2006/relationships"><Relationship Id="rId13" Type="http://schemas.openxmlformats.org/officeDocument/2006/relationships/oleObject" Target="../embeddings/oleObject47.bin"/><Relationship Id="rId18" Type="http://schemas.openxmlformats.org/officeDocument/2006/relationships/image" Target="../media/image33.wmf"/><Relationship Id="rId26" Type="http://schemas.openxmlformats.org/officeDocument/2006/relationships/image" Target="../media/image47.wmf"/><Relationship Id="rId39" Type="http://schemas.openxmlformats.org/officeDocument/2006/relationships/oleObject" Target="../embeddings/oleObject61.bin"/><Relationship Id="rId3" Type="http://schemas.openxmlformats.org/officeDocument/2006/relationships/oleObject" Target="../embeddings/oleObject42.bin"/><Relationship Id="rId21" Type="http://schemas.openxmlformats.org/officeDocument/2006/relationships/oleObject" Target="../embeddings/oleObject51.bin"/><Relationship Id="rId34" Type="http://schemas.openxmlformats.org/officeDocument/2006/relationships/image" Target="../media/image48.wmf"/><Relationship Id="rId42" Type="http://schemas.openxmlformats.org/officeDocument/2006/relationships/image" Target="../media/image50.wmf"/><Relationship Id="rId47" Type="http://schemas.openxmlformats.org/officeDocument/2006/relationships/oleObject" Target="../embeddings/oleObject68.bin"/><Relationship Id="rId7" Type="http://schemas.openxmlformats.org/officeDocument/2006/relationships/oleObject" Target="../embeddings/oleObject44.bin"/><Relationship Id="rId12" Type="http://schemas.openxmlformats.org/officeDocument/2006/relationships/image" Target="../media/image43.wmf"/><Relationship Id="rId17" Type="http://schemas.openxmlformats.org/officeDocument/2006/relationships/oleObject" Target="../embeddings/oleObject49.bin"/><Relationship Id="rId25" Type="http://schemas.openxmlformats.org/officeDocument/2006/relationships/oleObject" Target="../embeddings/oleObject53.bin"/><Relationship Id="rId33" Type="http://schemas.openxmlformats.org/officeDocument/2006/relationships/oleObject" Target="../embeddings/oleObject57.bin"/><Relationship Id="rId38" Type="http://schemas.openxmlformats.org/officeDocument/2006/relationships/oleObject" Target="../embeddings/oleObject60.bin"/><Relationship Id="rId46" Type="http://schemas.openxmlformats.org/officeDocument/2006/relationships/oleObject" Target="../embeddings/oleObject67.bin"/><Relationship Id="rId2" Type="http://schemas.openxmlformats.org/officeDocument/2006/relationships/slideLayout" Target="../slideLayouts/slideLayout2.xml"/><Relationship Id="rId16" Type="http://schemas.openxmlformats.org/officeDocument/2006/relationships/image" Target="../media/image45.wmf"/><Relationship Id="rId20" Type="http://schemas.openxmlformats.org/officeDocument/2006/relationships/image" Target="../media/image25.wmf"/><Relationship Id="rId29" Type="http://schemas.openxmlformats.org/officeDocument/2006/relationships/oleObject" Target="../embeddings/oleObject55.bin"/><Relationship Id="rId41" Type="http://schemas.openxmlformats.org/officeDocument/2006/relationships/oleObject" Target="../embeddings/oleObject63.bin"/><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46.bin"/><Relationship Id="rId24" Type="http://schemas.openxmlformats.org/officeDocument/2006/relationships/image" Target="../media/image46.wmf"/><Relationship Id="rId32" Type="http://schemas.openxmlformats.org/officeDocument/2006/relationships/image" Target="../media/image21.wmf"/><Relationship Id="rId37" Type="http://schemas.openxmlformats.org/officeDocument/2006/relationships/image" Target="../media/image49.wmf"/><Relationship Id="rId40" Type="http://schemas.openxmlformats.org/officeDocument/2006/relationships/oleObject" Target="../embeddings/oleObject62.bin"/><Relationship Id="rId45" Type="http://schemas.openxmlformats.org/officeDocument/2006/relationships/oleObject" Target="../embeddings/oleObject66.bin"/><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oleObject" Target="../embeddings/oleObject52.bin"/><Relationship Id="rId28" Type="http://schemas.openxmlformats.org/officeDocument/2006/relationships/image" Target="../media/image19.wmf"/><Relationship Id="rId36" Type="http://schemas.openxmlformats.org/officeDocument/2006/relationships/oleObject" Target="../embeddings/oleObject59.bin"/><Relationship Id="rId49" Type="http://schemas.openxmlformats.org/officeDocument/2006/relationships/oleObject" Target="../embeddings/oleObject70.bin"/><Relationship Id="rId10" Type="http://schemas.openxmlformats.org/officeDocument/2006/relationships/image" Target="../media/image28.wmf"/><Relationship Id="rId19" Type="http://schemas.openxmlformats.org/officeDocument/2006/relationships/oleObject" Target="../embeddings/oleObject50.bin"/><Relationship Id="rId31" Type="http://schemas.openxmlformats.org/officeDocument/2006/relationships/oleObject" Target="../embeddings/oleObject56.bin"/><Relationship Id="rId44" Type="http://schemas.openxmlformats.org/officeDocument/2006/relationships/oleObject" Target="../embeddings/oleObject65.bin"/><Relationship Id="rId4" Type="http://schemas.openxmlformats.org/officeDocument/2006/relationships/image" Target="../media/image41.wmf"/><Relationship Id="rId9" Type="http://schemas.openxmlformats.org/officeDocument/2006/relationships/oleObject" Target="../embeddings/oleObject45.bin"/><Relationship Id="rId14" Type="http://schemas.openxmlformats.org/officeDocument/2006/relationships/image" Target="../media/image44.wmf"/><Relationship Id="rId22" Type="http://schemas.openxmlformats.org/officeDocument/2006/relationships/image" Target="../media/image34.wmf"/><Relationship Id="rId27" Type="http://schemas.openxmlformats.org/officeDocument/2006/relationships/oleObject" Target="../embeddings/oleObject54.bin"/><Relationship Id="rId30" Type="http://schemas.openxmlformats.org/officeDocument/2006/relationships/image" Target="../media/image20.wmf"/><Relationship Id="rId35" Type="http://schemas.openxmlformats.org/officeDocument/2006/relationships/oleObject" Target="../embeddings/oleObject58.bin"/><Relationship Id="rId43" Type="http://schemas.openxmlformats.org/officeDocument/2006/relationships/oleObject" Target="../embeddings/oleObject64.bin"/><Relationship Id="rId48" Type="http://schemas.openxmlformats.org/officeDocument/2006/relationships/oleObject" Target="../embeddings/oleObject69.bin"/><Relationship Id="rId8" Type="http://schemas.openxmlformats.org/officeDocument/2006/relationships/image" Target="../media/image22.wmf"/></Relationships>
</file>

<file path=ppt/slides/_rels/slide170.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1181.bin"/><Relationship Id="rId18" Type="http://schemas.openxmlformats.org/officeDocument/2006/relationships/image" Target="../media/image262.wmf"/><Relationship Id="rId26" Type="http://schemas.openxmlformats.org/officeDocument/2006/relationships/image" Target="../media/image623.wmf"/><Relationship Id="rId3" Type="http://schemas.openxmlformats.org/officeDocument/2006/relationships/oleObject" Target="../embeddings/oleObject1176.bin"/><Relationship Id="rId21" Type="http://schemas.openxmlformats.org/officeDocument/2006/relationships/oleObject" Target="../embeddings/oleObject1185.bin"/><Relationship Id="rId7" Type="http://schemas.openxmlformats.org/officeDocument/2006/relationships/oleObject" Target="../embeddings/oleObject1178.bin"/><Relationship Id="rId12" Type="http://schemas.openxmlformats.org/officeDocument/2006/relationships/image" Target="../media/image680.wmf"/><Relationship Id="rId17" Type="http://schemas.openxmlformats.org/officeDocument/2006/relationships/oleObject" Target="../embeddings/oleObject1183.bin"/><Relationship Id="rId25" Type="http://schemas.openxmlformats.org/officeDocument/2006/relationships/oleObject" Target="../embeddings/oleObject1187.bin"/><Relationship Id="rId2" Type="http://schemas.openxmlformats.org/officeDocument/2006/relationships/slideLayout" Target="../slideLayouts/slideLayout2.xml"/><Relationship Id="rId16" Type="http://schemas.openxmlformats.org/officeDocument/2006/relationships/image" Target="../media/image366.wmf"/><Relationship Id="rId20" Type="http://schemas.openxmlformats.org/officeDocument/2006/relationships/image" Target="../media/image225.wmf"/><Relationship Id="rId1" Type="http://schemas.openxmlformats.org/officeDocument/2006/relationships/vmlDrawing" Target="../drawings/vmlDrawing141.vml"/><Relationship Id="rId6" Type="http://schemas.openxmlformats.org/officeDocument/2006/relationships/image" Target="../media/image19.wmf"/><Relationship Id="rId11" Type="http://schemas.openxmlformats.org/officeDocument/2006/relationships/oleObject" Target="../embeddings/oleObject1180.bin"/><Relationship Id="rId24" Type="http://schemas.openxmlformats.org/officeDocument/2006/relationships/image" Target="../media/image264.wmf"/><Relationship Id="rId5" Type="http://schemas.openxmlformats.org/officeDocument/2006/relationships/oleObject" Target="../embeddings/oleObject1177.bin"/><Relationship Id="rId15" Type="http://schemas.openxmlformats.org/officeDocument/2006/relationships/oleObject" Target="../embeddings/oleObject1182.bin"/><Relationship Id="rId23" Type="http://schemas.openxmlformats.org/officeDocument/2006/relationships/oleObject" Target="../embeddings/oleObject1186.bin"/><Relationship Id="rId28" Type="http://schemas.openxmlformats.org/officeDocument/2006/relationships/image" Target="../media/image395.wmf"/><Relationship Id="rId10" Type="http://schemas.openxmlformats.org/officeDocument/2006/relationships/image" Target="../media/image392.wmf"/><Relationship Id="rId19" Type="http://schemas.openxmlformats.org/officeDocument/2006/relationships/oleObject" Target="../embeddings/oleObject1184.bin"/><Relationship Id="rId4" Type="http://schemas.openxmlformats.org/officeDocument/2006/relationships/image" Target="../media/image679.wmf"/><Relationship Id="rId9" Type="http://schemas.openxmlformats.org/officeDocument/2006/relationships/oleObject" Target="../embeddings/oleObject1179.bin"/><Relationship Id="rId14" Type="http://schemas.openxmlformats.org/officeDocument/2006/relationships/image" Target="../media/image365.wmf"/><Relationship Id="rId22" Type="http://schemas.openxmlformats.org/officeDocument/2006/relationships/image" Target="../media/image263.wmf"/><Relationship Id="rId27" Type="http://schemas.openxmlformats.org/officeDocument/2006/relationships/oleObject" Target="../embeddings/oleObject1188.bin"/></Relationships>
</file>

<file path=ppt/slides/_rels/slide171.xml.rels><?xml version="1.0" encoding="UTF-8" standalone="yes"?>
<Relationships xmlns="http://schemas.openxmlformats.org/package/2006/relationships"><Relationship Id="rId8" Type="http://schemas.openxmlformats.org/officeDocument/2006/relationships/image" Target="../media/image123.wmf"/><Relationship Id="rId13" Type="http://schemas.openxmlformats.org/officeDocument/2006/relationships/oleObject" Target="../embeddings/oleObject1194.bin"/><Relationship Id="rId18" Type="http://schemas.openxmlformats.org/officeDocument/2006/relationships/image" Target="../media/image176.wmf"/><Relationship Id="rId26" Type="http://schemas.openxmlformats.org/officeDocument/2006/relationships/image" Target="../media/image624.wmf"/><Relationship Id="rId3" Type="http://schemas.openxmlformats.org/officeDocument/2006/relationships/oleObject" Target="../embeddings/oleObject1189.bin"/><Relationship Id="rId21" Type="http://schemas.openxmlformats.org/officeDocument/2006/relationships/oleObject" Target="../embeddings/oleObject1198.bin"/><Relationship Id="rId34" Type="http://schemas.openxmlformats.org/officeDocument/2006/relationships/image" Target="../media/image684.wmf"/><Relationship Id="rId7" Type="http://schemas.openxmlformats.org/officeDocument/2006/relationships/oleObject" Target="../embeddings/oleObject1191.bin"/><Relationship Id="rId12" Type="http://schemas.openxmlformats.org/officeDocument/2006/relationships/image" Target="../media/image365.wmf"/><Relationship Id="rId17" Type="http://schemas.openxmlformats.org/officeDocument/2006/relationships/oleObject" Target="../embeddings/oleObject1196.bin"/><Relationship Id="rId25" Type="http://schemas.openxmlformats.org/officeDocument/2006/relationships/oleObject" Target="../embeddings/oleObject1200.bin"/><Relationship Id="rId33" Type="http://schemas.openxmlformats.org/officeDocument/2006/relationships/oleObject" Target="../embeddings/oleObject1204.bin"/><Relationship Id="rId2" Type="http://schemas.openxmlformats.org/officeDocument/2006/relationships/slideLayout" Target="../slideLayouts/slideLayout2.xml"/><Relationship Id="rId16" Type="http://schemas.openxmlformats.org/officeDocument/2006/relationships/image" Target="../media/image682.wmf"/><Relationship Id="rId20" Type="http://schemas.openxmlformats.org/officeDocument/2006/relationships/image" Target="../media/image370.wmf"/><Relationship Id="rId29" Type="http://schemas.openxmlformats.org/officeDocument/2006/relationships/oleObject" Target="../embeddings/oleObject1202.bin"/><Relationship Id="rId1" Type="http://schemas.openxmlformats.org/officeDocument/2006/relationships/vmlDrawing" Target="../drawings/vmlDrawing142.vml"/><Relationship Id="rId6" Type="http://schemas.openxmlformats.org/officeDocument/2006/relationships/image" Target="../media/image19.wmf"/><Relationship Id="rId11" Type="http://schemas.openxmlformats.org/officeDocument/2006/relationships/oleObject" Target="../embeddings/oleObject1193.bin"/><Relationship Id="rId24" Type="http://schemas.openxmlformats.org/officeDocument/2006/relationships/image" Target="../media/image225.wmf"/><Relationship Id="rId32" Type="http://schemas.openxmlformats.org/officeDocument/2006/relationships/image" Target="../media/image264.wmf"/><Relationship Id="rId5" Type="http://schemas.openxmlformats.org/officeDocument/2006/relationships/oleObject" Target="../embeddings/oleObject1190.bin"/><Relationship Id="rId15" Type="http://schemas.openxmlformats.org/officeDocument/2006/relationships/oleObject" Target="../embeddings/oleObject1195.bin"/><Relationship Id="rId23" Type="http://schemas.openxmlformats.org/officeDocument/2006/relationships/oleObject" Target="../embeddings/oleObject1199.bin"/><Relationship Id="rId28" Type="http://schemas.openxmlformats.org/officeDocument/2006/relationships/image" Target="../media/image262.wmf"/><Relationship Id="rId10" Type="http://schemas.openxmlformats.org/officeDocument/2006/relationships/image" Target="../media/image680.wmf"/><Relationship Id="rId19" Type="http://schemas.openxmlformats.org/officeDocument/2006/relationships/oleObject" Target="../embeddings/oleObject1197.bin"/><Relationship Id="rId31" Type="http://schemas.openxmlformats.org/officeDocument/2006/relationships/oleObject" Target="../embeddings/oleObject1203.bin"/><Relationship Id="rId4" Type="http://schemas.openxmlformats.org/officeDocument/2006/relationships/image" Target="../media/image681.wmf"/><Relationship Id="rId9" Type="http://schemas.openxmlformats.org/officeDocument/2006/relationships/oleObject" Target="../embeddings/oleObject1192.bin"/><Relationship Id="rId14" Type="http://schemas.openxmlformats.org/officeDocument/2006/relationships/image" Target="../media/image366.wmf"/><Relationship Id="rId22" Type="http://schemas.openxmlformats.org/officeDocument/2006/relationships/image" Target="../media/image683.wmf"/><Relationship Id="rId27" Type="http://schemas.openxmlformats.org/officeDocument/2006/relationships/oleObject" Target="../embeddings/oleObject1201.bin"/><Relationship Id="rId30" Type="http://schemas.openxmlformats.org/officeDocument/2006/relationships/image" Target="../media/image263.wmf"/></Relationships>
</file>

<file path=ppt/slides/_rels/slide172.xml.rels><?xml version="1.0" encoding="UTF-8" standalone="yes"?>
<Relationships xmlns="http://schemas.openxmlformats.org/package/2006/relationships"><Relationship Id="rId8" Type="http://schemas.openxmlformats.org/officeDocument/2006/relationships/image" Target="../media/image687.wmf"/><Relationship Id="rId13" Type="http://schemas.openxmlformats.org/officeDocument/2006/relationships/oleObject" Target="../embeddings/oleObject1210.bin"/><Relationship Id="rId18" Type="http://schemas.openxmlformats.org/officeDocument/2006/relationships/image" Target="../media/image689.wmf"/><Relationship Id="rId26" Type="http://schemas.openxmlformats.org/officeDocument/2006/relationships/image" Target="../media/image693.wmf"/><Relationship Id="rId39" Type="http://schemas.openxmlformats.org/officeDocument/2006/relationships/oleObject" Target="../embeddings/oleObject1223.bin"/><Relationship Id="rId3" Type="http://schemas.openxmlformats.org/officeDocument/2006/relationships/oleObject" Target="../embeddings/oleObject1205.bin"/><Relationship Id="rId21" Type="http://schemas.openxmlformats.org/officeDocument/2006/relationships/oleObject" Target="../embeddings/oleObject1214.bin"/><Relationship Id="rId34" Type="http://schemas.openxmlformats.org/officeDocument/2006/relationships/image" Target="../media/image263.wmf"/><Relationship Id="rId42" Type="http://schemas.openxmlformats.org/officeDocument/2006/relationships/image" Target="../media/image696.wmf"/><Relationship Id="rId7" Type="http://schemas.openxmlformats.org/officeDocument/2006/relationships/oleObject" Target="../embeddings/oleObject1207.bin"/><Relationship Id="rId12" Type="http://schemas.openxmlformats.org/officeDocument/2006/relationships/image" Target="../media/image19.wmf"/><Relationship Id="rId17" Type="http://schemas.openxmlformats.org/officeDocument/2006/relationships/oleObject" Target="../embeddings/oleObject1212.bin"/><Relationship Id="rId25" Type="http://schemas.openxmlformats.org/officeDocument/2006/relationships/oleObject" Target="../embeddings/oleObject1216.bin"/><Relationship Id="rId33" Type="http://schemas.openxmlformats.org/officeDocument/2006/relationships/oleObject" Target="../embeddings/oleObject1220.bin"/><Relationship Id="rId38" Type="http://schemas.openxmlformats.org/officeDocument/2006/relationships/image" Target="../media/image694.wmf"/><Relationship Id="rId2" Type="http://schemas.openxmlformats.org/officeDocument/2006/relationships/slideLayout" Target="../slideLayouts/slideLayout2.xml"/><Relationship Id="rId16" Type="http://schemas.openxmlformats.org/officeDocument/2006/relationships/image" Target="../media/image60.wmf"/><Relationship Id="rId20" Type="http://schemas.openxmlformats.org/officeDocument/2006/relationships/image" Target="../media/image690.wmf"/><Relationship Id="rId29" Type="http://schemas.openxmlformats.org/officeDocument/2006/relationships/oleObject" Target="../embeddings/oleObject1218.bin"/><Relationship Id="rId41" Type="http://schemas.openxmlformats.org/officeDocument/2006/relationships/oleObject" Target="../embeddings/oleObject1224.bin"/><Relationship Id="rId1" Type="http://schemas.openxmlformats.org/officeDocument/2006/relationships/vmlDrawing" Target="../drawings/vmlDrawing143.vml"/><Relationship Id="rId6" Type="http://schemas.openxmlformats.org/officeDocument/2006/relationships/image" Target="../media/image686.wmf"/><Relationship Id="rId11" Type="http://schemas.openxmlformats.org/officeDocument/2006/relationships/oleObject" Target="../embeddings/oleObject1209.bin"/><Relationship Id="rId24" Type="http://schemas.openxmlformats.org/officeDocument/2006/relationships/image" Target="../media/image692.wmf"/><Relationship Id="rId32" Type="http://schemas.openxmlformats.org/officeDocument/2006/relationships/image" Target="../media/image262.wmf"/><Relationship Id="rId37" Type="http://schemas.openxmlformats.org/officeDocument/2006/relationships/oleObject" Target="../embeddings/oleObject1222.bin"/><Relationship Id="rId40" Type="http://schemas.openxmlformats.org/officeDocument/2006/relationships/image" Target="../media/image695.wmf"/><Relationship Id="rId5" Type="http://schemas.openxmlformats.org/officeDocument/2006/relationships/oleObject" Target="../embeddings/oleObject1206.bin"/><Relationship Id="rId15" Type="http://schemas.openxmlformats.org/officeDocument/2006/relationships/oleObject" Target="../embeddings/oleObject1211.bin"/><Relationship Id="rId23" Type="http://schemas.openxmlformats.org/officeDocument/2006/relationships/oleObject" Target="../embeddings/oleObject1215.bin"/><Relationship Id="rId28" Type="http://schemas.openxmlformats.org/officeDocument/2006/relationships/image" Target="../media/image225.wmf"/><Relationship Id="rId36" Type="http://schemas.openxmlformats.org/officeDocument/2006/relationships/image" Target="../media/image264.wmf"/><Relationship Id="rId10" Type="http://schemas.openxmlformats.org/officeDocument/2006/relationships/image" Target="../media/image688.wmf"/><Relationship Id="rId19" Type="http://schemas.openxmlformats.org/officeDocument/2006/relationships/oleObject" Target="../embeddings/oleObject1213.bin"/><Relationship Id="rId31" Type="http://schemas.openxmlformats.org/officeDocument/2006/relationships/oleObject" Target="../embeddings/oleObject1219.bin"/><Relationship Id="rId4" Type="http://schemas.openxmlformats.org/officeDocument/2006/relationships/image" Target="../media/image685.wmf"/><Relationship Id="rId9" Type="http://schemas.openxmlformats.org/officeDocument/2006/relationships/oleObject" Target="../embeddings/oleObject1208.bin"/><Relationship Id="rId14" Type="http://schemas.openxmlformats.org/officeDocument/2006/relationships/image" Target="../media/image389.wmf"/><Relationship Id="rId22" Type="http://schemas.openxmlformats.org/officeDocument/2006/relationships/image" Target="../media/image691.wmf"/><Relationship Id="rId27" Type="http://schemas.openxmlformats.org/officeDocument/2006/relationships/oleObject" Target="../embeddings/oleObject1217.bin"/><Relationship Id="rId30" Type="http://schemas.openxmlformats.org/officeDocument/2006/relationships/image" Target="../media/image624.wmf"/><Relationship Id="rId35" Type="http://schemas.openxmlformats.org/officeDocument/2006/relationships/oleObject" Target="../embeddings/oleObject1221.bin"/></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1225.bin"/><Relationship Id="rId2" Type="http://schemas.openxmlformats.org/officeDocument/2006/relationships/slideLayout" Target="../slideLayouts/slideLayout2.xml"/><Relationship Id="rId1" Type="http://schemas.openxmlformats.org/officeDocument/2006/relationships/vmlDrawing" Target="../drawings/vmlDrawing144.vml"/><Relationship Id="rId6" Type="http://schemas.openxmlformats.org/officeDocument/2006/relationships/image" Target="../media/image698.wmf"/><Relationship Id="rId5" Type="http://schemas.openxmlformats.org/officeDocument/2006/relationships/oleObject" Target="../embeddings/oleObject1226.bin"/><Relationship Id="rId4" Type="http://schemas.openxmlformats.org/officeDocument/2006/relationships/image" Target="../media/image697.wmf"/></Relationships>
</file>

<file path=ppt/slides/_rels/slide176.xml.rels><?xml version="1.0" encoding="UTF-8" standalone="yes"?>
<Relationships xmlns="http://schemas.openxmlformats.org/package/2006/relationships"><Relationship Id="rId8" Type="http://schemas.openxmlformats.org/officeDocument/2006/relationships/image" Target="../media/image701.wmf"/><Relationship Id="rId3" Type="http://schemas.openxmlformats.org/officeDocument/2006/relationships/oleObject" Target="../embeddings/oleObject1227.bin"/><Relationship Id="rId7" Type="http://schemas.openxmlformats.org/officeDocument/2006/relationships/oleObject" Target="../embeddings/oleObject1229.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image" Target="../media/image700.wmf"/><Relationship Id="rId5" Type="http://schemas.openxmlformats.org/officeDocument/2006/relationships/oleObject" Target="../embeddings/oleObject1228.bin"/><Relationship Id="rId4" Type="http://schemas.openxmlformats.org/officeDocument/2006/relationships/image" Target="../media/image699.wmf"/></Relationships>
</file>

<file path=ppt/slides/_rels/slide177.xml.rels><?xml version="1.0" encoding="UTF-8" standalone="yes"?>
<Relationships xmlns="http://schemas.openxmlformats.org/package/2006/relationships"><Relationship Id="rId8" Type="http://schemas.openxmlformats.org/officeDocument/2006/relationships/image" Target="../media/image704.wmf"/><Relationship Id="rId13" Type="http://schemas.openxmlformats.org/officeDocument/2006/relationships/oleObject" Target="../embeddings/oleObject1235.bin"/><Relationship Id="rId18" Type="http://schemas.openxmlformats.org/officeDocument/2006/relationships/image" Target="../media/image709.wmf"/><Relationship Id="rId26" Type="http://schemas.openxmlformats.org/officeDocument/2006/relationships/image" Target="../media/image711.wmf"/><Relationship Id="rId39" Type="http://schemas.openxmlformats.org/officeDocument/2006/relationships/oleObject" Target="../embeddings/oleObject1253.bin"/><Relationship Id="rId3" Type="http://schemas.openxmlformats.org/officeDocument/2006/relationships/oleObject" Target="../embeddings/oleObject1230.bin"/><Relationship Id="rId21" Type="http://schemas.openxmlformats.org/officeDocument/2006/relationships/oleObject" Target="../embeddings/oleObject1240.bin"/><Relationship Id="rId34" Type="http://schemas.openxmlformats.org/officeDocument/2006/relationships/image" Target="../media/image714.wmf"/><Relationship Id="rId42" Type="http://schemas.openxmlformats.org/officeDocument/2006/relationships/oleObject" Target="../embeddings/oleObject1256.bin"/><Relationship Id="rId7" Type="http://schemas.openxmlformats.org/officeDocument/2006/relationships/oleObject" Target="../embeddings/oleObject1232.bin"/><Relationship Id="rId12" Type="http://schemas.openxmlformats.org/officeDocument/2006/relationships/image" Target="../media/image706.wmf"/><Relationship Id="rId17" Type="http://schemas.openxmlformats.org/officeDocument/2006/relationships/oleObject" Target="../embeddings/oleObject1237.bin"/><Relationship Id="rId25" Type="http://schemas.openxmlformats.org/officeDocument/2006/relationships/oleObject" Target="../embeddings/oleObject1243.bin"/><Relationship Id="rId33" Type="http://schemas.openxmlformats.org/officeDocument/2006/relationships/oleObject" Target="../embeddings/oleObject1248.bin"/><Relationship Id="rId38" Type="http://schemas.openxmlformats.org/officeDocument/2006/relationships/oleObject" Target="../embeddings/oleObject1252.bin"/><Relationship Id="rId2" Type="http://schemas.openxmlformats.org/officeDocument/2006/relationships/slideLayout" Target="../slideLayouts/slideLayout2.xml"/><Relationship Id="rId16" Type="http://schemas.openxmlformats.org/officeDocument/2006/relationships/image" Target="../media/image708.wmf"/><Relationship Id="rId20" Type="http://schemas.openxmlformats.org/officeDocument/2006/relationships/oleObject" Target="../embeddings/oleObject1239.bin"/><Relationship Id="rId29" Type="http://schemas.openxmlformats.org/officeDocument/2006/relationships/oleObject" Target="../embeddings/oleObject1245.bin"/><Relationship Id="rId41" Type="http://schemas.openxmlformats.org/officeDocument/2006/relationships/oleObject" Target="../embeddings/oleObject1255.bin"/><Relationship Id="rId1" Type="http://schemas.openxmlformats.org/officeDocument/2006/relationships/vmlDrawing" Target="../drawings/vmlDrawing146.vml"/><Relationship Id="rId6" Type="http://schemas.openxmlformats.org/officeDocument/2006/relationships/image" Target="../media/image703.wmf"/><Relationship Id="rId11" Type="http://schemas.openxmlformats.org/officeDocument/2006/relationships/oleObject" Target="../embeddings/oleObject1234.bin"/><Relationship Id="rId24" Type="http://schemas.openxmlformats.org/officeDocument/2006/relationships/oleObject" Target="../embeddings/oleObject1242.bin"/><Relationship Id="rId32" Type="http://schemas.openxmlformats.org/officeDocument/2006/relationships/image" Target="../media/image713.wmf"/><Relationship Id="rId37" Type="http://schemas.openxmlformats.org/officeDocument/2006/relationships/oleObject" Target="../embeddings/oleObject1251.bin"/><Relationship Id="rId40" Type="http://schemas.openxmlformats.org/officeDocument/2006/relationships/oleObject" Target="../embeddings/oleObject1254.bin"/><Relationship Id="rId45" Type="http://schemas.openxmlformats.org/officeDocument/2006/relationships/oleObject" Target="../embeddings/oleObject1259.bin"/><Relationship Id="rId5" Type="http://schemas.openxmlformats.org/officeDocument/2006/relationships/oleObject" Target="../embeddings/oleObject1231.bin"/><Relationship Id="rId15" Type="http://schemas.openxmlformats.org/officeDocument/2006/relationships/oleObject" Target="../embeddings/oleObject1236.bin"/><Relationship Id="rId23" Type="http://schemas.openxmlformats.org/officeDocument/2006/relationships/image" Target="../media/image710.wmf"/><Relationship Id="rId28" Type="http://schemas.openxmlformats.org/officeDocument/2006/relationships/image" Target="../media/image712.wmf"/><Relationship Id="rId36" Type="http://schemas.openxmlformats.org/officeDocument/2006/relationships/oleObject" Target="../embeddings/oleObject1250.bin"/><Relationship Id="rId10" Type="http://schemas.openxmlformats.org/officeDocument/2006/relationships/image" Target="../media/image705.wmf"/><Relationship Id="rId19" Type="http://schemas.openxmlformats.org/officeDocument/2006/relationships/oleObject" Target="../embeddings/oleObject1238.bin"/><Relationship Id="rId31" Type="http://schemas.openxmlformats.org/officeDocument/2006/relationships/oleObject" Target="../embeddings/oleObject1247.bin"/><Relationship Id="rId44" Type="http://schemas.openxmlformats.org/officeDocument/2006/relationships/oleObject" Target="../embeddings/oleObject1258.bin"/><Relationship Id="rId4" Type="http://schemas.openxmlformats.org/officeDocument/2006/relationships/image" Target="../media/image702.wmf"/><Relationship Id="rId9" Type="http://schemas.openxmlformats.org/officeDocument/2006/relationships/oleObject" Target="../embeddings/oleObject1233.bin"/><Relationship Id="rId14" Type="http://schemas.openxmlformats.org/officeDocument/2006/relationships/image" Target="../media/image707.wmf"/><Relationship Id="rId22" Type="http://schemas.openxmlformats.org/officeDocument/2006/relationships/oleObject" Target="../embeddings/oleObject1241.bin"/><Relationship Id="rId27" Type="http://schemas.openxmlformats.org/officeDocument/2006/relationships/oleObject" Target="../embeddings/oleObject1244.bin"/><Relationship Id="rId30" Type="http://schemas.openxmlformats.org/officeDocument/2006/relationships/oleObject" Target="../embeddings/oleObject1246.bin"/><Relationship Id="rId35" Type="http://schemas.openxmlformats.org/officeDocument/2006/relationships/oleObject" Target="../embeddings/oleObject1249.bin"/><Relationship Id="rId43" Type="http://schemas.openxmlformats.org/officeDocument/2006/relationships/oleObject" Target="../embeddings/oleObject1257.bin"/></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260.bin"/><Relationship Id="rId2" Type="http://schemas.openxmlformats.org/officeDocument/2006/relationships/slideLayout" Target="../slideLayouts/slideLayout2.xml"/><Relationship Id="rId1" Type="http://schemas.openxmlformats.org/officeDocument/2006/relationships/vmlDrawing" Target="../drawings/vmlDrawing147.vml"/><Relationship Id="rId4" Type="http://schemas.openxmlformats.org/officeDocument/2006/relationships/image" Target="../media/image715.wmf"/></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1261.bin"/><Relationship Id="rId2" Type="http://schemas.openxmlformats.org/officeDocument/2006/relationships/slideLayout" Target="../slideLayouts/slideLayout7.xml"/><Relationship Id="rId1" Type="http://schemas.openxmlformats.org/officeDocument/2006/relationships/vmlDrawing" Target="../drawings/vmlDrawing148.vml"/><Relationship Id="rId6" Type="http://schemas.openxmlformats.org/officeDocument/2006/relationships/image" Target="../media/image717.wmf"/><Relationship Id="rId5" Type="http://schemas.openxmlformats.org/officeDocument/2006/relationships/oleObject" Target="../embeddings/oleObject1262.bin"/><Relationship Id="rId4" Type="http://schemas.openxmlformats.org/officeDocument/2006/relationships/image" Target="../media/image716.wmf"/></Relationships>
</file>

<file path=ppt/slides/_rels/slide18.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2.e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54.emf"/><Relationship Id="rId4" Type="http://schemas.openxmlformats.org/officeDocument/2006/relationships/image" Target="../media/image51.wmf"/><Relationship Id="rId9" Type="http://schemas.openxmlformats.org/officeDocument/2006/relationships/oleObject" Target="../embeddings/oleObject74.bin"/><Relationship Id="rId14" Type="http://schemas.openxmlformats.org/officeDocument/2006/relationships/image" Target="../media/image56.emf"/></Relationships>
</file>

<file path=ppt/slides/_rels/slide180.xml.rels><?xml version="1.0" encoding="UTF-8" standalone="yes"?>
<Relationships xmlns="http://schemas.openxmlformats.org/package/2006/relationships"><Relationship Id="rId13" Type="http://schemas.openxmlformats.org/officeDocument/2006/relationships/oleObject" Target="../embeddings/oleObject1268.bin"/><Relationship Id="rId18" Type="http://schemas.openxmlformats.org/officeDocument/2006/relationships/image" Target="../media/image709.wmf"/><Relationship Id="rId26" Type="http://schemas.openxmlformats.org/officeDocument/2006/relationships/image" Target="../media/image711.wmf"/><Relationship Id="rId39" Type="http://schemas.openxmlformats.org/officeDocument/2006/relationships/oleObject" Target="../embeddings/oleObject1285.bin"/><Relationship Id="rId3" Type="http://schemas.openxmlformats.org/officeDocument/2006/relationships/oleObject" Target="../embeddings/oleObject1263.bin"/><Relationship Id="rId21" Type="http://schemas.openxmlformats.org/officeDocument/2006/relationships/oleObject" Target="../embeddings/oleObject1273.bin"/><Relationship Id="rId34" Type="http://schemas.openxmlformats.org/officeDocument/2006/relationships/image" Target="../media/image714.wmf"/><Relationship Id="rId42" Type="http://schemas.openxmlformats.org/officeDocument/2006/relationships/oleObject" Target="../embeddings/oleObject1287.bin"/><Relationship Id="rId47" Type="http://schemas.openxmlformats.org/officeDocument/2006/relationships/oleObject" Target="../embeddings/oleObject1291.bin"/><Relationship Id="rId7" Type="http://schemas.openxmlformats.org/officeDocument/2006/relationships/oleObject" Target="../embeddings/oleObject1265.bin"/><Relationship Id="rId12" Type="http://schemas.openxmlformats.org/officeDocument/2006/relationships/image" Target="../media/image706.wmf"/><Relationship Id="rId17" Type="http://schemas.openxmlformats.org/officeDocument/2006/relationships/oleObject" Target="../embeddings/oleObject1270.bin"/><Relationship Id="rId25" Type="http://schemas.openxmlformats.org/officeDocument/2006/relationships/oleObject" Target="../embeddings/oleObject1276.bin"/><Relationship Id="rId33" Type="http://schemas.openxmlformats.org/officeDocument/2006/relationships/oleObject" Target="../embeddings/oleObject1281.bin"/><Relationship Id="rId38" Type="http://schemas.openxmlformats.org/officeDocument/2006/relationships/image" Target="../media/image718.wmf"/><Relationship Id="rId46" Type="http://schemas.openxmlformats.org/officeDocument/2006/relationships/oleObject" Target="../embeddings/oleObject1290.bin"/><Relationship Id="rId2" Type="http://schemas.openxmlformats.org/officeDocument/2006/relationships/slideLayout" Target="../slideLayouts/slideLayout7.xml"/><Relationship Id="rId16" Type="http://schemas.openxmlformats.org/officeDocument/2006/relationships/image" Target="../media/image708.wmf"/><Relationship Id="rId20" Type="http://schemas.openxmlformats.org/officeDocument/2006/relationships/oleObject" Target="../embeddings/oleObject1272.bin"/><Relationship Id="rId29" Type="http://schemas.openxmlformats.org/officeDocument/2006/relationships/oleObject" Target="../embeddings/oleObject1278.bin"/><Relationship Id="rId41" Type="http://schemas.openxmlformats.org/officeDocument/2006/relationships/image" Target="../media/image719.wmf"/><Relationship Id="rId1" Type="http://schemas.openxmlformats.org/officeDocument/2006/relationships/vmlDrawing" Target="../drawings/vmlDrawing149.vml"/><Relationship Id="rId6" Type="http://schemas.openxmlformats.org/officeDocument/2006/relationships/image" Target="../media/image703.wmf"/><Relationship Id="rId11" Type="http://schemas.openxmlformats.org/officeDocument/2006/relationships/oleObject" Target="../embeddings/oleObject1267.bin"/><Relationship Id="rId24" Type="http://schemas.openxmlformats.org/officeDocument/2006/relationships/oleObject" Target="../embeddings/oleObject1275.bin"/><Relationship Id="rId32" Type="http://schemas.openxmlformats.org/officeDocument/2006/relationships/image" Target="../media/image713.wmf"/><Relationship Id="rId37" Type="http://schemas.openxmlformats.org/officeDocument/2006/relationships/oleObject" Target="../embeddings/oleObject1284.bin"/><Relationship Id="rId40" Type="http://schemas.openxmlformats.org/officeDocument/2006/relationships/oleObject" Target="../embeddings/oleObject1286.bin"/><Relationship Id="rId45" Type="http://schemas.openxmlformats.org/officeDocument/2006/relationships/oleObject" Target="../embeddings/oleObject1289.bin"/><Relationship Id="rId5" Type="http://schemas.openxmlformats.org/officeDocument/2006/relationships/oleObject" Target="../embeddings/oleObject1264.bin"/><Relationship Id="rId15" Type="http://schemas.openxmlformats.org/officeDocument/2006/relationships/oleObject" Target="../embeddings/oleObject1269.bin"/><Relationship Id="rId23" Type="http://schemas.openxmlformats.org/officeDocument/2006/relationships/image" Target="../media/image710.wmf"/><Relationship Id="rId28" Type="http://schemas.openxmlformats.org/officeDocument/2006/relationships/image" Target="../media/image712.wmf"/><Relationship Id="rId36" Type="http://schemas.openxmlformats.org/officeDocument/2006/relationships/oleObject" Target="../embeddings/oleObject1283.bin"/><Relationship Id="rId49" Type="http://schemas.openxmlformats.org/officeDocument/2006/relationships/image" Target="../media/image721.wmf"/><Relationship Id="rId10" Type="http://schemas.openxmlformats.org/officeDocument/2006/relationships/image" Target="../media/image705.wmf"/><Relationship Id="rId19" Type="http://schemas.openxmlformats.org/officeDocument/2006/relationships/oleObject" Target="../embeddings/oleObject1271.bin"/><Relationship Id="rId31" Type="http://schemas.openxmlformats.org/officeDocument/2006/relationships/oleObject" Target="../embeddings/oleObject1280.bin"/><Relationship Id="rId44" Type="http://schemas.openxmlformats.org/officeDocument/2006/relationships/oleObject" Target="../embeddings/oleObject1288.bin"/><Relationship Id="rId4" Type="http://schemas.openxmlformats.org/officeDocument/2006/relationships/image" Target="../media/image702.wmf"/><Relationship Id="rId9" Type="http://schemas.openxmlformats.org/officeDocument/2006/relationships/oleObject" Target="../embeddings/oleObject1266.bin"/><Relationship Id="rId14" Type="http://schemas.openxmlformats.org/officeDocument/2006/relationships/image" Target="../media/image707.wmf"/><Relationship Id="rId22" Type="http://schemas.openxmlformats.org/officeDocument/2006/relationships/oleObject" Target="../embeddings/oleObject1274.bin"/><Relationship Id="rId27" Type="http://schemas.openxmlformats.org/officeDocument/2006/relationships/oleObject" Target="../embeddings/oleObject1277.bin"/><Relationship Id="rId30" Type="http://schemas.openxmlformats.org/officeDocument/2006/relationships/oleObject" Target="../embeddings/oleObject1279.bin"/><Relationship Id="rId35" Type="http://schemas.openxmlformats.org/officeDocument/2006/relationships/oleObject" Target="../embeddings/oleObject1282.bin"/><Relationship Id="rId43" Type="http://schemas.openxmlformats.org/officeDocument/2006/relationships/image" Target="../media/image720.wmf"/><Relationship Id="rId48" Type="http://schemas.openxmlformats.org/officeDocument/2006/relationships/oleObject" Target="../embeddings/oleObject1292.bin"/><Relationship Id="rId8" Type="http://schemas.openxmlformats.org/officeDocument/2006/relationships/image" Target="../media/image704.wmf"/></Relationships>
</file>

<file path=ppt/slides/_rels/slide181.xml.rels><?xml version="1.0" encoding="UTF-8" standalone="yes"?>
<Relationships xmlns="http://schemas.openxmlformats.org/package/2006/relationships"><Relationship Id="rId8" Type="http://schemas.openxmlformats.org/officeDocument/2006/relationships/image" Target="../media/image705.wmf"/><Relationship Id="rId13" Type="http://schemas.openxmlformats.org/officeDocument/2006/relationships/image" Target="../media/image706.wmf"/><Relationship Id="rId18" Type="http://schemas.openxmlformats.org/officeDocument/2006/relationships/oleObject" Target="../embeddings/oleObject1301.bin"/><Relationship Id="rId26" Type="http://schemas.openxmlformats.org/officeDocument/2006/relationships/oleObject" Target="../embeddings/oleObject1306.bin"/><Relationship Id="rId39" Type="http://schemas.openxmlformats.org/officeDocument/2006/relationships/oleObject" Target="../embeddings/oleObject1315.bin"/><Relationship Id="rId3" Type="http://schemas.openxmlformats.org/officeDocument/2006/relationships/oleObject" Target="../embeddings/oleObject1293.bin"/><Relationship Id="rId21" Type="http://schemas.openxmlformats.org/officeDocument/2006/relationships/oleObject" Target="../embeddings/oleObject1303.bin"/><Relationship Id="rId34" Type="http://schemas.openxmlformats.org/officeDocument/2006/relationships/image" Target="../media/image704.wmf"/><Relationship Id="rId42" Type="http://schemas.openxmlformats.org/officeDocument/2006/relationships/oleObject" Target="../embeddings/oleObject1317.bin"/><Relationship Id="rId7" Type="http://schemas.openxmlformats.org/officeDocument/2006/relationships/oleObject" Target="../embeddings/oleObject1295.bin"/><Relationship Id="rId12" Type="http://schemas.openxmlformats.org/officeDocument/2006/relationships/oleObject" Target="../embeddings/oleObject1298.bin"/><Relationship Id="rId17" Type="http://schemas.openxmlformats.org/officeDocument/2006/relationships/image" Target="../media/image708.wmf"/><Relationship Id="rId25" Type="http://schemas.openxmlformats.org/officeDocument/2006/relationships/oleObject" Target="../embeddings/oleObject1305.bin"/><Relationship Id="rId33" Type="http://schemas.openxmlformats.org/officeDocument/2006/relationships/oleObject" Target="../embeddings/oleObject1311.bin"/><Relationship Id="rId38" Type="http://schemas.openxmlformats.org/officeDocument/2006/relationships/image" Target="../media/image721.wmf"/><Relationship Id="rId2" Type="http://schemas.openxmlformats.org/officeDocument/2006/relationships/slideLayout" Target="../slideLayouts/slideLayout7.xml"/><Relationship Id="rId16" Type="http://schemas.openxmlformats.org/officeDocument/2006/relationships/oleObject" Target="../embeddings/oleObject1300.bin"/><Relationship Id="rId20" Type="http://schemas.openxmlformats.org/officeDocument/2006/relationships/oleObject" Target="../embeddings/oleObject1302.bin"/><Relationship Id="rId29" Type="http://schemas.openxmlformats.org/officeDocument/2006/relationships/oleObject" Target="../embeddings/oleObject1308.bin"/><Relationship Id="rId41" Type="http://schemas.openxmlformats.org/officeDocument/2006/relationships/image" Target="../media/image719.wmf"/><Relationship Id="rId1" Type="http://schemas.openxmlformats.org/officeDocument/2006/relationships/vmlDrawing" Target="../drawings/vmlDrawing150.vml"/><Relationship Id="rId6" Type="http://schemas.openxmlformats.org/officeDocument/2006/relationships/image" Target="../media/image710.wmf"/><Relationship Id="rId11" Type="http://schemas.openxmlformats.org/officeDocument/2006/relationships/oleObject" Target="../embeddings/oleObject1297.bin"/><Relationship Id="rId24" Type="http://schemas.openxmlformats.org/officeDocument/2006/relationships/image" Target="../media/image712.wmf"/><Relationship Id="rId32" Type="http://schemas.openxmlformats.org/officeDocument/2006/relationships/oleObject" Target="../embeddings/oleObject1310.bin"/><Relationship Id="rId37" Type="http://schemas.openxmlformats.org/officeDocument/2006/relationships/oleObject" Target="../embeddings/oleObject1314.bin"/><Relationship Id="rId40" Type="http://schemas.openxmlformats.org/officeDocument/2006/relationships/oleObject" Target="../embeddings/oleObject1316.bin"/><Relationship Id="rId45" Type="http://schemas.openxmlformats.org/officeDocument/2006/relationships/oleObject" Target="../embeddings/oleObject1319.bin"/><Relationship Id="rId5" Type="http://schemas.openxmlformats.org/officeDocument/2006/relationships/oleObject" Target="../embeddings/oleObject1294.bin"/><Relationship Id="rId15" Type="http://schemas.openxmlformats.org/officeDocument/2006/relationships/image" Target="../media/image707.wmf"/><Relationship Id="rId23" Type="http://schemas.openxmlformats.org/officeDocument/2006/relationships/oleObject" Target="../embeddings/oleObject1304.bin"/><Relationship Id="rId28" Type="http://schemas.openxmlformats.org/officeDocument/2006/relationships/image" Target="../media/image713.wmf"/><Relationship Id="rId36" Type="http://schemas.openxmlformats.org/officeDocument/2006/relationships/oleObject" Target="../embeddings/oleObject1313.bin"/><Relationship Id="rId10" Type="http://schemas.openxmlformats.org/officeDocument/2006/relationships/image" Target="../media/image718.wmf"/><Relationship Id="rId19" Type="http://schemas.openxmlformats.org/officeDocument/2006/relationships/image" Target="../media/image709.wmf"/><Relationship Id="rId31" Type="http://schemas.openxmlformats.org/officeDocument/2006/relationships/oleObject" Target="../embeddings/oleObject1309.bin"/><Relationship Id="rId44" Type="http://schemas.openxmlformats.org/officeDocument/2006/relationships/oleObject" Target="../embeddings/oleObject1318.bin"/><Relationship Id="rId4" Type="http://schemas.openxmlformats.org/officeDocument/2006/relationships/image" Target="../media/image722.wmf"/><Relationship Id="rId9" Type="http://schemas.openxmlformats.org/officeDocument/2006/relationships/oleObject" Target="../embeddings/oleObject1296.bin"/><Relationship Id="rId14" Type="http://schemas.openxmlformats.org/officeDocument/2006/relationships/oleObject" Target="../embeddings/oleObject1299.bin"/><Relationship Id="rId22" Type="http://schemas.openxmlformats.org/officeDocument/2006/relationships/image" Target="../media/image711.wmf"/><Relationship Id="rId27" Type="http://schemas.openxmlformats.org/officeDocument/2006/relationships/oleObject" Target="../embeddings/oleObject1307.bin"/><Relationship Id="rId30" Type="http://schemas.openxmlformats.org/officeDocument/2006/relationships/image" Target="../media/image714.wmf"/><Relationship Id="rId35" Type="http://schemas.openxmlformats.org/officeDocument/2006/relationships/oleObject" Target="../embeddings/oleObject1312.bin"/><Relationship Id="rId43" Type="http://schemas.openxmlformats.org/officeDocument/2006/relationships/image" Target="../media/image720.wmf"/></Relationships>
</file>

<file path=ppt/slides/_rels/slide182.xml.rels><?xml version="1.0" encoding="UTF-8" standalone="yes"?>
<Relationships xmlns="http://schemas.openxmlformats.org/package/2006/relationships"><Relationship Id="rId8" Type="http://schemas.openxmlformats.org/officeDocument/2006/relationships/image" Target="../media/image725.wmf"/><Relationship Id="rId3" Type="http://schemas.openxmlformats.org/officeDocument/2006/relationships/oleObject" Target="../embeddings/oleObject1320.bin"/><Relationship Id="rId7" Type="http://schemas.openxmlformats.org/officeDocument/2006/relationships/oleObject" Target="../embeddings/oleObject1322.bin"/><Relationship Id="rId2" Type="http://schemas.openxmlformats.org/officeDocument/2006/relationships/slideLayout" Target="../slideLayouts/slideLayout7.xml"/><Relationship Id="rId1" Type="http://schemas.openxmlformats.org/officeDocument/2006/relationships/vmlDrawing" Target="../drawings/vmlDrawing151.vml"/><Relationship Id="rId6" Type="http://schemas.openxmlformats.org/officeDocument/2006/relationships/image" Target="../media/image724.wmf"/><Relationship Id="rId5" Type="http://schemas.openxmlformats.org/officeDocument/2006/relationships/oleObject" Target="../embeddings/oleObject1321.bin"/><Relationship Id="rId10" Type="http://schemas.openxmlformats.org/officeDocument/2006/relationships/image" Target="../media/image726.wmf"/><Relationship Id="rId4" Type="http://schemas.openxmlformats.org/officeDocument/2006/relationships/image" Target="../media/image723.wmf"/><Relationship Id="rId9" Type="http://schemas.openxmlformats.org/officeDocument/2006/relationships/oleObject" Target="../embeddings/oleObject1323.bin"/></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324.bin"/><Relationship Id="rId2" Type="http://schemas.openxmlformats.org/officeDocument/2006/relationships/slideLayout" Target="../slideLayouts/slideLayout7.xml"/><Relationship Id="rId1" Type="http://schemas.openxmlformats.org/officeDocument/2006/relationships/vmlDrawing" Target="../drawings/vmlDrawing152.vml"/><Relationship Id="rId4" Type="http://schemas.openxmlformats.org/officeDocument/2006/relationships/image" Target="../media/image727.wmf"/></Relationships>
</file>

<file path=ppt/slides/_rels/slide184.xml.rels><?xml version="1.0" encoding="UTF-8" standalone="yes"?>
<Relationships xmlns="http://schemas.openxmlformats.org/package/2006/relationships"><Relationship Id="rId8" Type="http://schemas.openxmlformats.org/officeDocument/2006/relationships/image" Target="../media/image730.wmf"/><Relationship Id="rId3" Type="http://schemas.openxmlformats.org/officeDocument/2006/relationships/oleObject" Target="../embeddings/oleObject1325.bin"/><Relationship Id="rId7" Type="http://schemas.openxmlformats.org/officeDocument/2006/relationships/oleObject" Target="../embeddings/oleObject1327.bin"/><Relationship Id="rId2" Type="http://schemas.openxmlformats.org/officeDocument/2006/relationships/slideLayout" Target="../slideLayouts/slideLayout7.xml"/><Relationship Id="rId1" Type="http://schemas.openxmlformats.org/officeDocument/2006/relationships/vmlDrawing" Target="../drawings/vmlDrawing153.vml"/><Relationship Id="rId6" Type="http://schemas.openxmlformats.org/officeDocument/2006/relationships/image" Target="../media/image729.wmf"/><Relationship Id="rId5" Type="http://schemas.openxmlformats.org/officeDocument/2006/relationships/oleObject" Target="../embeddings/oleObject1326.bin"/><Relationship Id="rId4" Type="http://schemas.openxmlformats.org/officeDocument/2006/relationships/image" Target="../media/image728.wmf"/></Relationships>
</file>

<file path=ppt/slides/_rels/slide185.xml.rels><?xml version="1.0" encoding="UTF-8" standalone="yes"?>
<Relationships xmlns="http://schemas.openxmlformats.org/package/2006/relationships"><Relationship Id="rId8" Type="http://schemas.openxmlformats.org/officeDocument/2006/relationships/image" Target="../media/image733.wmf"/><Relationship Id="rId3" Type="http://schemas.openxmlformats.org/officeDocument/2006/relationships/oleObject" Target="../embeddings/oleObject1328.bin"/><Relationship Id="rId7" Type="http://schemas.openxmlformats.org/officeDocument/2006/relationships/oleObject" Target="../embeddings/oleObject1330.bin"/><Relationship Id="rId2" Type="http://schemas.openxmlformats.org/officeDocument/2006/relationships/slideLayout" Target="../slideLayouts/slideLayout2.xml"/><Relationship Id="rId1" Type="http://schemas.openxmlformats.org/officeDocument/2006/relationships/vmlDrawing" Target="../drawings/vmlDrawing154.vml"/><Relationship Id="rId6" Type="http://schemas.openxmlformats.org/officeDocument/2006/relationships/image" Target="../media/image732.wmf"/><Relationship Id="rId5" Type="http://schemas.openxmlformats.org/officeDocument/2006/relationships/oleObject" Target="../embeddings/oleObject1329.bin"/><Relationship Id="rId4" Type="http://schemas.openxmlformats.org/officeDocument/2006/relationships/image" Target="../media/image731.wmf"/></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1331.bin"/><Relationship Id="rId2" Type="http://schemas.openxmlformats.org/officeDocument/2006/relationships/slideLayout" Target="../slideLayouts/slideLayout2.xml"/><Relationship Id="rId1" Type="http://schemas.openxmlformats.org/officeDocument/2006/relationships/vmlDrawing" Target="../drawings/vmlDrawing155.vml"/><Relationship Id="rId6" Type="http://schemas.openxmlformats.org/officeDocument/2006/relationships/image" Target="../media/image735.wmf"/><Relationship Id="rId5" Type="http://schemas.openxmlformats.org/officeDocument/2006/relationships/oleObject" Target="../embeddings/oleObject1332.bin"/><Relationship Id="rId4" Type="http://schemas.openxmlformats.org/officeDocument/2006/relationships/image" Target="../media/image734.w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oleObject" Target="../embeddings/oleObject82.bin"/><Relationship Id="rId18" Type="http://schemas.openxmlformats.org/officeDocument/2006/relationships/image" Target="../media/image63.wmf"/><Relationship Id="rId3" Type="http://schemas.openxmlformats.org/officeDocument/2006/relationships/oleObject" Target="../embeddings/oleObject77.bin"/><Relationship Id="rId21" Type="http://schemas.openxmlformats.org/officeDocument/2006/relationships/oleObject" Target="../embeddings/oleObject86.bin"/><Relationship Id="rId7" Type="http://schemas.openxmlformats.org/officeDocument/2006/relationships/oleObject" Target="../embeddings/oleObject79.bin"/><Relationship Id="rId12" Type="http://schemas.openxmlformats.org/officeDocument/2006/relationships/image" Target="../media/image61.wmf"/><Relationship Id="rId17" Type="http://schemas.openxmlformats.org/officeDocument/2006/relationships/oleObject" Target="../embeddings/oleObject84.bin"/><Relationship Id="rId2" Type="http://schemas.openxmlformats.org/officeDocument/2006/relationships/slideLayout" Target="../slideLayouts/slideLayout2.xml"/><Relationship Id="rId16" Type="http://schemas.openxmlformats.org/officeDocument/2006/relationships/image" Target="../media/image19.wmf"/><Relationship Id="rId20" Type="http://schemas.openxmlformats.org/officeDocument/2006/relationships/image" Target="../media/image64.wmf"/><Relationship Id="rId1" Type="http://schemas.openxmlformats.org/officeDocument/2006/relationships/vmlDrawing" Target="../drawings/vmlDrawing11.vml"/><Relationship Id="rId6" Type="http://schemas.openxmlformats.org/officeDocument/2006/relationships/image" Target="../media/image58.wmf"/><Relationship Id="rId11" Type="http://schemas.openxmlformats.org/officeDocument/2006/relationships/oleObject" Target="../embeddings/oleObject81.bin"/><Relationship Id="rId5" Type="http://schemas.openxmlformats.org/officeDocument/2006/relationships/oleObject" Target="../embeddings/oleObject78.bin"/><Relationship Id="rId15" Type="http://schemas.openxmlformats.org/officeDocument/2006/relationships/oleObject" Target="../embeddings/oleObject83.bin"/><Relationship Id="rId10" Type="http://schemas.openxmlformats.org/officeDocument/2006/relationships/image" Target="../media/image60.wmf"/><Relationship Id="rId19" Type="http://schemas.openxmlformats.org/officeDocument/2006/relationships/oleObject" Target="../embeddings/oleObject85.bin"/><Relationship Id="rId4" Type="http://schemas.openxmlformats.org/officeDocument/2006/relationships/image" Target="../media/image57.wmf"/><Relationship Id="rId9" Type="http://schemas.openxmlformats.org/officeDocument/2006/relationships/oleObject" Target="../embeddings/oleObject80.bin"/><Relationship Id="rId14" Type="http://schemas.openxmlformats.org/officeDocument/2006/relationships/image" Target="../media/image62.wmf"/><Relationship Id="rId22" Type="http://schemas.openxmlformats.org/officeDocument/2006/relationships/image" Target="../media/image65.wmf"/></Relationships>
</file>

<file path=ppt/slides/_rels/slide21.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92.bin"/><Relationship Id="rId18" Type="http://schemas.openxmlformats.org/officeDocument/2006/relationships/image" Target="../media/image19.wmf"/><Relationship Id="rId3" Type="http://schemas.openxmlformats.org/officeDocument/2006/relationships/oleObject" Target="../embeddings/oleObject87.bin"/><Relationship Id="rId21" Type="http://schemas.openxmlformats.org/officeDocument/2006/relationships/oleObject" Target="../embeddings/oleObject96.bin"/><Relationship Id="rId7" Type="http://schemas.openxmlformats.org/officeDocument/2006/relationships/oleObject" Target="../embeddings/oleObject89.bin"/><Relationship Id="rId12" Type="http://schemas.openxmlformats.org/officeDocument/2006/relationships/image" Target="../media/image60.wmf"/><Relationship Id="rId17" Type="http://schemas.openxmlformats.org/officeDocument/2006/relationships/oleObject" Target="../embeddings/oleObject94.bin"/><Relationship Id="rId2" Type="http://schemas.openxmlformats.org/officeDocument/2006/relationships/slideLayout" Target="../slideLayouts/slideLayout2.xml"/><Relationship Id="rId16" Type="http://schemas.openxmlformats.org/officeDocument/2006/relationships/image" Target="../media/image70.wmf"/><Relationship Id="rId20" Type="http://schemas.openxmlformats.org/officeDocument/2006/relationships/image" Target="../media/image63.wmf"/><Relationship Id="rId1" Type="http://schemas.openxmlformats.org/officeDocument/2006/relationships/vmlDrawing" Target="../drawings/vmlDrawing12.vml"/><Relationship Id="rId6" Type="http://schemas.openxmlformats.org/officeDocument/2006/relationships/image" Target="../media/image67.wmf"/><Relationship Id="rId11" Type="http://schemas.openxmlformats.org/officeDocument/2006/relationships/oleObject" Target="../embeddings/oleObject91.bin"/><Relationship Id="rId24" Type="http://schemas.openxmlformats.org/officeDocument/2006/relationships/image" Target="../media/image71.wmf"/><Relationship Id="rId5" Type="http://schemas.openxmlformats.org/officeDocument/2006/relationships/oleObject" Target="../embeddings/oleObject88.bin"/><Relationship Id="rId15" Type="http://schemas.openxmlformats.org/officeDocument/2006/relationships/oleObject" Target="../embeddings/oleObject93.bin"/><Relationship Id="rId23" Type="http://schemas.openxmlformats.org/officeDocument/2006/relationships/oleObject" Target="../embeddings/oleObject97.bin"/><Relationship Id="rId10" Type="http://schemas.openxmlformats.org/officeDocument/2006/relationships/image" Target="../media/image69.wmf"/><Relationship Id="rId19" Type="http://schemas.openxmlformats.org/officeDocument/2006/relationships/oleObject" Target="../embeddings/oleObject95.bin"/><Relationship Id="rId4" Type="http://schemas.openxmlformats.org/officeDocument/2006/relationships/image" Target="../media/image66.wmf"/><Relationship Id="rId9" Type="http://schemas.openxmlformats.org/officeDocument/2006/relationships/oleObject" Target="../embeddings/oleObject90.bin"/><Relationship Id="rId14" Type="http://schemas.openxmlformats.org/officeDocument/2006/relationships/image" Target="../media/image61.wmf"/><Relationship Id="rId22" Type="http://schemas.openxmlformats.org/officeDocument/2006/relationships/image" Target="../media/image64.wmf"/></Relationships>
</file>

<file path=ppt/slides/_rels/slide22.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3.wmf"/><Relationship Id="rId5" Type="http://schemas.openxmlformats.org/officeDocument/2006/relationships/oleObject" Target="../embeddings/oleObject99.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101.bin"/></Relationships>
</file>

<file path=ppt/slides/_rels/slide2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107.bin"/><Relationship Id="rId18" Type="http://schemas.openxmlformats.org/officeDocument/2006/relationships/oleObject" Target="../embeddings/oleObject110.bin"/><Relationship Id="rId26" Type="http://schemas.openxmlformats.org/officeDocument/2006/relationships/oleObject" Target="../embeddings/oleObject117.bin"/><Relationship Id="rId39" Type="http://schemas.openxmlformats.org/officeDocument/2006/relationships/oleObject" Target="../embeddings/oleObject129.bin"/><Relationship Id="rId3" Type="http://schemas.openxmlformats.org/officeDocument/2006/relationships/oleObject" Target="../embeddings/oleObject102.bin"/><Relationship Id="rId21" Type="http://schemas.openxmlformats.org/officeDocument/2006/relationships/oleObject" Target="../embeddings/oleObject113.bin"/><Relationship Id="rId34" Type="http://schemas.openxmlformats.org/officeDocument/2006/relationships/image" Target="../media/image77.emf"/><Relationship Id="rId42" Type="http://schemas.openxmlformats.org/officeDocument/2006/relationships/oleObject" Target="../embeddings/oleObject132.bin"/><Relationship Id="rId7" Type="http://schemas.openxmlformats.org/officeDocument/2006/relationships/oleObject" Target="../embeddings/oleObject104.bin"/><Relationship Id="rId12" Type="http://schemas.openxmlformats.org/officeDocument/2006/relationships/image" Target="../media/image63.wmf"/><Relationship Id="rId17" Type="http://schemas.openxmlformats.org/officeDocument/2006/relationships/oleObject" Target="../embeddings/oleObject109.bin"/><Relationship Id="rId25" Type="http://schemas.openxmlformats.org/officeDocument/2006/relationships/image" Target="../media/image76.emf"/><Relationship Id="rId33" Type="http://schemas.openxmlformats.org/officeDocument/2006/relationships/oleObject" Target="../embeddings/oleObject124.bin"/><Relationship Id="rId38" Type="http://schemas.openxmlformats.org/officeDocument/2006/relationships/oleObject" Target="../embeddings/oleObject128.bin"/><Relationship Id="rId2" Type="http://schemas.openxmlformats.org/officeDocument/2006/relationships/slideLayout" Target="../slideLayouts/slideLayout2.xml"/><Relationship Id="rId16" Type="http://schemas.openxmlformats.org/officeDocument/2006/relationships/image" Target="../media/image71.wmf"/><Relationship Id="rId20" Type="http://schemas.openxmlformats.org/officeDocument/2006/relationships/oleObject" Target="../embeddings/oleObject112.bin"/><Relationship Id="rId29" Type="http://schemas.openxmlformats.org/officeDocument/2006/relationships/oleObject" Target="../embeddings/oleObject120.bin"/><Relationship Id="rId41" Type="http://schemas.openxmlformats.org/officeDocument/2006/relationships/oleObject" Target="../embeddings/oleObject131.bin"/><Relationship Id="rId1" Type="http://schemas.openxmlformats.org/officeDocument/2006/relationships/vmlDrawing" Target="../drawings/vmlDrawing14.vml"/><Relationship Id="rId6" Type="http://schemas.openxmlformats.org/officeDocument/2006/relationships/image" Target="../media/image61.wmf"/><Relationship Id="rId11" Type="http://schemas.openxmlformats.org/officeDocument/2006/relationships/oleObject" Target="../embeddings/oleObject106.bin"/><Relationship Id="rId24" Type="http://schemas.openxmlformats.org/officeDocument/2006/relationships/oleObject" Target="../embeddings/oleObject116.bin"/><Relationship Id="rId32" Type="http://schemas.openxmlformats.org/officeDocument/2006/relationships/oleObject" Target="../embeddings/oleObject123.bin"/><Relationship Id="rId37" Type="http://schemas.openxmlformats.org/officeDocument/2006/relationships/oleObject" Target="../embeddings/oleObject127.bin"/><Relationship Id="rId40" Type="http://schemas.openxmlformats.org/officeDocument/2006/relationships/oleObject" Target="../embeddings/oleObject130.bin"/><Relationship Id="rId5" Type="http://schemas.openxmlformats.org/officeDocument/2006/relationships/oleObject" Target="../embeddings/oleObject103.bin"/><Relationship Id="rId15" Type="http://schemas.openxmlformats.org/officeDocument/2006/relationships/oleObject" Target="../embeddings/oleObject108.bin"/><Relationship Id="rId23" Type="http://schemas.openxmlformats.org/officeDocument/2006/relationships/oleObject" Target="../embeddings/oleObject115.bin"/><Relationship Id="rId28" Type="http://schemas.openxmlformats.org/officeDocument/2006/relationships/oleObject" Target="../embeddings/oleObject119.bin"/><Relationship Id="rId36" Type="http://schemas.openxmlformats.org/officeDocument/2006/relationships/oleObject" Target="../embeddings/oleObject126.bin"/><Relationship Id="rId10" Type="http://schemas.openxmlformats.org/officeDocument/2006/relationships/image" Target="../media/image19.wmf"/><Relationship Id="rId19" Type="http://schemas.openxmlformats.org/officeDocument/2006/relationships/oleObject" Target="../embeddings/oleObject111.bin"/><Relationship Id="rId31" Type="http://schemas.openxmlformats.org/officeDocument/2006/relationships/oleObject" Target="../embeddings/oleObject122.bin"/><Relationship Id="rId4" Type="http://schemas.openxmlformats.org/officeDocument/2006/relationships/image" Target="../media/image60.wmf"/><Relationship Id="rId9" Type="http://schemas.openxmlformats.org/officeDocument/2006/relationships/oleObject" Target="../embeddings/oleObject105.bin"/><Relationship Id="rId14" Type="http://schemas.openxmlformats.org/officeDocument/2006/relationships/image" Target="../media/image64.wmf"/><Relationship Id="rId22" Type="http://schemas.openxmlformats.org/officeDocument/2006/relationships/oleObject" Target="../embeddings/oleObject114.bin"/><Relationship Id="rId27" Type="http://schemas.openxmlformats.org/officeDocument/2006/relationships/oleObject" Target="../embeddings/oleObject118.bin"/><Relationship Id="rId30" Type="http://schemas.openxmlformats.org/officeDocument/2006/relationships/oleObject" Target="../embeddings/oleObject121.bin"/><Relationship Id="rId35" Type="http://schemas.openxmlformats.org/officeDocument/2006/relationships/oleObject" Target="../embeddings/oleObject125.bin"/><Relationship Id="rId43" Type="http://schemas.openxmlformats.org/officeDocument/2006/relationships/image" Target="../media/image78.emf"/></Relationships>
</file>

<file path=ppt/slides/_rels/slide24.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0.wmf"/><Relationship Id="rId5" Type="http://schemas.openxmlformats.org/officeDocument/2006/relationships/oleObject" Target="../embeddings/oleObject134.bin"/><Relationship Id="rId4" Type="http://schemas.openxmlformats.org/officeDocument/2006/relationships/image" Target="../media/image79.wmf"/></Relationships>
</file>

<file path=ppt/slides/_rels/slide25.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141.bin"/><Relationship Id="rId18" Type="http://schemas.openxmlformats.org/officeDocument/2006/relationships/oleObject" Target="../embeddings/oleObject144.bin"/><Relationship Id="rId26" Type="http://schemas.openxmlformats.org/officeDocument/2006/relationships/image" Target="../media/image85.wmf"/><Relationship Id="rId3" Type="http://schemas.openxmlformats.org/officeDocument/2006/relationships/oleObject" Target="../embeddings/oleObject136.bin"/><Relationship Id="rId21" Type="http://schemas.openxmlformats.org/officeDocument/2006/relationships/oleObject" Target="../embeddings/oleObject146.bin"/><Relationship Id="rId7" Type="http://schemas.openxmlformats.org/officeDocument/2006/relationships/oleObject" Target="../embeddings/oleObject138.bin"/><Relationship Id="rId12" Type="http://schemas.openxmlformats.org/officeDocument/2006/relationships/image" Target="../media/image82.wmf"/><Relationship Id="rId17" Type="http://schemas.openxmlformats.org/officeDocument/2006/relationships/oleObject" Target="../embeddings/oleObject143.bin"/><Relationship Id="rId25" Type="http://schemas.openxmlformats.org/officeDocument/2006/relationships/oleObject" Target="../embeddings/oleObject150.bin"/><Relationship Id="rId2" Type="http://schemas.openxmlformats.org/officeDocument/2006/relationships/slideLayout" Target="../slideLayouts/slideLayout2.xml"/><Relationship Id="rId16" Type="http://schemas.openxmlformats.org/officeDocument/2006/relationships/image" Target="../media/image71.wmf"/><Relationship Id="rId20" Type="http://schemas.openxmlformats.org/officeDocument/2006/relationships/image" Target="../media/image84.wmf"/><Relationship Id="rId1" Type="http://schemas.openxmlformats.org/officeDocument/2006/relationships/vmlDrawing" Target="../drawings/vmlDrawing16.vml"/><Relationship Id="rId6" Type="http://schemas.openxmlformats.org/officeDocument/2006/relationships/image" Target="../media/image61.wmf"/><Relationship Id="rId11" Type="http://schemas.openxmlformats.org/officeDocument/2006/relationships/oleObject" Target="../embeddings/oleObject140.bin"/><Relationship Id="rId24" Type="http://schemas.openxmlformats.org/officeDocument/2006/relationships/oleObject" Target="../embeddings/oleObject149.bin"/><Relationship Id="rId5" Type="http://schemas.openxmlformats.org/officeDocument/2006/relationships/oleObject" Target="../embeddings/oleObject137.bin"/><Relationship Id="rId15" Type="http://schemas.openxmlformats.org/officeDocument/2006/relationships/oleObject" Target="../embeddings/oleObject142.bin"/><Relationship Id="rId23" Type="http://schemas.openxmlformats.org/officeDocument/2006/relationships/oleObject" Target="../embeddings/oleObject148.bin"/><Relationship Id="rId10" Type="http://schemas.openxmlformats.org/officeDocument/2006/relationships/image" Target="../media/image19.wmf"/><Relationship Id="rId19" Type="http://schemas.openxmlformats.org/officeDocument/2006/relationships/oleObject" Target="../embeddings/oleObject145.bin"/><Relationship Id="rId4" Type="http://schemas.openxmlformats.org/officeDocument/2006/relationships/image" Target="../media/image60.wmf"/><Relationship Id="rId9" Type="http://schemas.openxmlformats.org/officeDocument/2006/relationships/oleObject" Target="../embeddings/oleObject139.bin"/><Relationship Id="rId14" Type="http://schemas.openxmlformats.org/officeDocument/2006/relationships/image" Target="../media/image83.wmf"/><Relationship Id="rId22" Type="http://schemas.openxmlformats.org/officeDocument/2006/relationships/oleObject" Target="../embeddings/oleObject147.bin"/></Relationships>
</file>

<file path=ppt/slides/_rels/slide26.xml.rels><?xml version="1.0" encoding="UTF-8" standalone="yes"?>
<Relationships xmlns="http://schemas.openxmlformats.org/package/2006/relationships"><Relationship Id="rId8" Type="http://schemas.openxmlformats.org/officeDocument/2006/relationships/image" Target="../media/image86.emf"/><Relationship Id="rId13" Type="http://schemas.openxmlformats.org/officeDocument/2006/relationships/oleObject" Target="../embeddings/oleObject156.bin"/><Relationship Id="rId18" Type="http://schemas.openxmlformats.org/officeDocument/2006/relationships/image" Target="../media/image87.emf"/><Relationship Id="rId26" Type="http://schemas.openxmlformats.org/officeDocument/2006/relationships/oleObject" Target="../embeddings/oleObject165.bin"/><Relationship Id="rId3" Type="http://schemas.openxmlformats.org/officeDocument/2006/relationships/oleObject" Target="../embeddings/oleObject151.bin"/><Relationship Id="rId21" Type="http://schemas.openxmlformats.org/officeDocument/2006/relationships/oleObject" Target="../embeddings/oleObject161.bin"/><Relationship Id="rId7" Type="http://schemas.openxmlformats.org/officeDocument/2006/relationships/oleObject" Target="../embeddings/oleObject153.bin"/><Relationship Id="rId12" Type="http://schemas.openxmlformats.org/officeDocument/2006/relationships/image" Target="../media/image82.wmf"/><Relationship Id="rId17" Type="http://schemas.openxmlformats.org/officeDocument/2006/relationships/oleObject" Target="../embeddings/oleObject158.bin"/><Relationship Id="rId25"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71.wmf"/><Relationship Id="rId20" Type="http://schemas.openxmlformats.org/officeDocument/2006/relationships/oleObject" Target="../embeddings/oleObject160.bin"/><Relationship Id="rId29" Type="http://schemas.openxmlformats.org/officeDocument/2006/relationships/oleObject" Target="../embeddings/oleObject167.bin"/><Relationship Id="rId1" Type="http://schemas.openxmlformats.org/officeDocument/2006/relationships/vmlDrawing" Target="../drawings/vmlDrawing17.vml"/><Relationship Id="rId6" Type="http://schemas.openxmlformats.org/officeDocument/2006/relationships/image" Target="../media/image61.wmf"/><Relationship Id="rId11" Type="http://schemas.openxmlformats.org/officeDocument/2006/relationships/oleObject" Target="../embeddings/oleObject155.bin"/><Relationship Id="rId24" Type="http://schemas.openxmlformats.org/officeDocument/2006/relationships/oleObject" Target="../embeddings/oleObject163.bin"/><Relationship Id="rId5" Type="http://schemas.openxmlformats.org/officeDocument/2006/relationships/oleObject" Target="../embeddings/oleObject152.bin"/><Relationship Id="rId15" Type="http://schemas.openxmlformats.org/officeDocument/2006/relationships/oleObject" Target="../embeddings/oleObject157.bin"/><Relationship Id="rId23" Type="http://schemas.openxmlformats.org/officeDocument/2006/relationships/oleObject" Target="../embeddings/oleObject162.bin"/><Relationship Id="rId28" Type="http://schemas.openxmlformats.org/officeDocument/2006/relationships/image" Target="../media/image89.emf"/><Relationship Id="rId10" Type="http://schemas.openxmlformats.org/officeDocument/2006/relationships/image" Target="../media/image19.wmf"/><Relationship Id="rId19" Type="http://schemas.openxmlformats.org/officeDocument/2006/relationships/oleObject" Target="../embeddings/oleObject159.bin"/><Relationship Id="rId4" Type="http://schemas.openxmlformats.org/officeDocument/2006/relationships/image" Target="../media/image60.wmf"/><Relationship Id="rId9" Type="http://schemas.openxmlformats.org/officeDocument/2006/relationships/oleObject" Target="../embeddings/oleObject154.bin"/><Relationship Id="rId14" Type="http://schemas.openxmlformats.org/officeDocument/2006/relationships/image" Target="../media/image83.wmf"/><Relationship Id="rId22" Type="http://schemas.openxmlformats.org/officeDocument/2006/relationships/image" Target="../media/image88.wmf"/><Relationship Id="rId27" Type="http://schemas.openxmlformats.org/officeDocument/2006/relationships/oleObject" Target="../embeddings/oleObject166.bin"/><Relationship Id="rId30" Type="http://schemas.openxmlformats.org/officeDocument/2006/relationships/image" Target="../media/image90.emf"/></Relationships>
</file>

<file path=ppt/slides/_rels/slide27.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73.bin"/><Relationship Id="rId18" Type="http://schemas.openxmlformats.org/officeDocument/2006/relationships/image" Target="../media/image95.emf"/><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61.wmf"/><Relationship Id="rId17" Type="http://schemas.openxmlformats.org/officeDocument/2006/relationships/oleObject" Target="../embeddings/oleObject175.bin"/><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emf"/><Relationship Id="rId1" Type="http://schemas.openxmlformats.org/officeDocument/2006/relationships/vmlDrawing" Target="../drawings/vmlDrawing18.vml"/><Relationship Id="rId6" Type="http://schemas.openxmlformats.org/officeDocument/2006/relationships/image" Target="../media/image19.wmf"/><Relationship Id="rId11" Type="http://schemas.openxmlformats.org/officeDocument/2006/relationships/oleObject" Target="../embeddings/oleObject172.bin"/><Relationship Id="rId5" Type="http://schemas.openxmlformats.org/officeDocument/2006/relationships/oleObject" Target="../embeddings/oleObject169.bin"/><Relationship Id="rId15" Type="http://schemas.openxmlformats.org/officeDocument/2006/relationships/oleObject" Target="../embeddings/oleObject174.bin"/><Relationship Id="rId10" Type="http://schemas.openxmlformats.org/officeDocument/2006/relationships/image" Target="../media/image60.wmf"/><Relationship Id="rId19" Type="http://schemas.openxmlformats.org/officeDocument/2006/relationships/oleObject" Target="../embeddings/oleObject176.bin"/><Relationship Id="rId4" Type="http://schemas.openxmlformats.org/officeDocument/2006/relationships/image" Target="../media/image91.wmf"/><Relationship Id="rId9" Type="http://schemas.openxmlformats.org/officeDocument/2006/relationships/oleObject" Target="../embeddings/oleObject171.bin"/><Relationship Id="rId14" Type="http://schemas.openxmlformats.org/officeDocument/2006/relationships/image" Target="../media/image9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98.wmf"/><Relationship Id="rId5" Type="http://schemas.openxmlformats.org/officeDocument/2006/relationships/oleObject" Target="../embeddings/oleObject178.bin"/><Relationship Id="rId4" Type="http://schemas.openxmlformats.org/officeDocument/2006/relationships/image" Target="../media/image97.wmf"/></Relationships>
</file>

<file path=ppt/slides/_rels/slide31.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79.bin"/><Relationship Id="rId7" Type="http://schemas.openxmlformats.org/officeDocument/2006/relationships/oleObject" Target="../embeddings/oleObject18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0.wmf"/><Relationship Id="rId5" Type="http://schemas.openxmlformats.org/officeDocument/2006/relationships/oleObject" Target="../embeddings/oleObject180.bin"/><Relationship Id="rId4" Type="http://schemas.openxmlformats.org/officeDocument/2006/relationships/image" Target="../media/image99.wmf"/></Relationships>
</file>

<file path=ppt/slides/_rels/slide32.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182.bin"/><Relationship Id="rId7" Type="http://schemas.openxmlformats.org/officeDocument/2006/relationships/oleObject" Target="../embeddings/oleObject184.bin"/><Relationship Id="rId12" Type="http://schemas.openxmlformats.org/officeDocument/2006/relationships/image" Target="../media/image106.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3.wmf"/><Relationship Id="rId11" Type="http://schemas.openxmlformats.org/officeDocument/2006/relationships/oleObject" Target="../embeddings/oleObject186.bin"/><Relationship Id="rId5" Type="http://schemas.openxmlformats.org/officeDocument/2006/relationships/oleObject" Target="../embeddings/oleObject183.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185.bin"/></Relationships>
</file>

<file path=ppt/slides/_rels/slide33.xml.rels><?xml version="1.0" encoding="UTF-8" standalone="yes"?>
<Relationships xmlns="http://schemas.openxmlformats.org/package/2006/relationships"><Relationship Id="rId8" Type="http://schemas.openxmlformats.org/officeDocument/2006/relationships/image" Target="../media/image109.wmf"/><Relationship Id="rId3" Type="http://schemas.openxmlformats.org/officeDocument/2006/relationships/oleObject" Target="../embeddings/oleObject187.bin"/><Relationship Id="rId7"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8.wmf"/><Relationship Id="rId5" Type="http://schemas.openxmlformats.org/officeDocument/2006/relationships/oleObject" Target="../embeddings/oleObject188.bin"/><Relationship Id="rId4" Type="http://schemas.openxmlformats.org/officeDocument/2006/relationships/image" Target="../media/image10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11.wmf"/><Relationship Id="rId5" Type="http://schemas.openxmlformats.org/officeDocument/2006/relationships/oleObject" Target="../embeddings/oleObject191.bin"/><Relationship Id="rId4" Type="http://schemas.openxmlformats.org/officeDocument/2006/relationships/image" Target="../media/image110.wmf"/></Relationships>
</file>

<file path=ppt/slides/_rels/slide35.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13.wmf"/><Relationship Id="rId5" Type="http://schemas.openxmlformats.org/officeDocument/2006/relationships/oleObject" Target="../embeddings/oleObject193.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95.bin"/></Relationships>
</file>

<file path=ppt/slides/_rels/slide36.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oleObject" Target="../embeddings/oleObject201.bin"/><Relationship Id="rId18" Type="http://schemas.openxmlformats.org/officeDocument/2006/relationships/image" Target="../media/image122.wmf"/><Relationship Id="rId3" Type="http://schemas.openxmlformats.org/officeDocument/2006/relationships/oleObject" Target="../embeddings/oleObject196.bin"/><Relationship Id="rId21" Type="http://schemas.openxmlformats.org/officeDocument/2006/relationships/oleObject" Target="../embeddings/oleObject205.bin"/><Relationship Id="rId7" Type="http://schemas.openxmlformats.org/officeDocument/2006/relationships/oleObject" Target="../embeddings/oleObject198.bin"/><Relationship Id="rId12" Type="http://schemas.openxmlformats.org/officeDocument/2006/relationships/image" Target="../media/image119.wmf"/><Relationship Id="rId17" Type="http://schemas.openxmlformats.org/officeDocument/2006/relationships/oleObject" Target="../embeddings/oleObject203.bin"/><Relationship Id="rId2" Type="http://schemas.openxmlformats.org/officeDocument/2006/relationships/slideLayout" Target="../slideLayouts/slideLayout2.xml"/><Relationship Id="rId16" Type="http://schemas.openxmlformats.org/officeDocument/2006/relationships/image" Target="../media/image121.wmf"/><Relationship Id="rId20" Type="http://schemas.openxmlformats.org/officeDocument/2006/relationships/image" Target="../media/image123.wmf"/><Relationship Id="rId1" Type="http://schemas.openxmlformats.org/officeDocument/2006/relationships/vmlDrawing" Target="../drawings/vmlDrawing25.vml"/><Relationship Id="rId6" Type="http://schemas.openxmlformats.org/officeDocument/2006/relationships/image" Target="../media/image116.wmf"/><Relationship Id="rId11" Type="http://schemas.openxmlformats.org/officeDocument/2006/relationships/oleObject" Target="../embeddings/oleObject200.bin"/><Relationship Id="rId24" Type="http://schemas.openxmlformats.org/officeDocument/2006/relationships/image" Target="../media/image125.wmf"/><Relationship Id="rId5" Type="http://schemas.openxmlformats.org/officeDocument/2006/relationships/oleObject" Target="../embeddings/oleObject197.bin"/><Relationship Id="rId15" Type="http://schemas.openxmlformats.org/officeDocument/2006/relationships/oleObject" Target="../embeddings/oleObject202.bin"/><Relationship Id="rId23" Type="http://schemas.openxmlformats.org/officeDocument/2006/relationships/oleObject" Target="../embeddings/oleObject206.bin"/><Relationship Id="rId10" Type="http://schemas.openxmlformats.org/officeDocument/2006/relationships/image" Target="../media/image118.wmf"/><Relationship Id="rId19" Type="http://schemas.openxmlformats.org/officeDocument/2006/relationships/oleObject" Target="../embeddings/oleObject204.bin"/><Relationship Id="rId4" Type="http://schemas.openxmlformats.org/officeDocument/2006/relationships/image" Target="../media/image19.wmf"/><Relationship Id="rId9" Type="http://schemas.openxmlformats.org/officeDocument/2006/relationships/oleObject" Target="../embeddings/oleObject199.bin"/><Relationship Id="rId14" Type="http://schemas.openxmlformats.org/officeDocument/2006/relationships/image" Target="../media/image120.wmf"/><Relationship Id="rId22" Type="http://schemas.openxmlformats.org/officeDocument/2006/relationships/image" Target="../media/image124.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27.wmf"/><Relationship Id="rId5" Type="http://schemas.openxmlformats.org/officeDocument/2006/relationships/oleObject" Target="../embeddings/oleObject208.bin"/><Relationship Id="rId4" Type="http://schemas.openxmlformats.org/officeDocument/2006/relationships/image" Target="../media/image126.wmf"/></Relationships>
</file>

<file path=ppt/slides/_rels/slide38.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oleObject" Target="../embeddings/oleObject214.bin"/><Relationship Id="rId18" Type="http://schemas.openxmlformats.org/officeDocument/2006/relationships/image" Target="../media/image131.wmf"/><Relationship Id="rId26" Type="http://schemas.openxmlformats.org/officeDocument/2006/relationships/image" Target="../media/image20.wmf"/><Relationship Id="rId3" Type="http://schemas.openxmlformats.org/officeDocument/2006/relationships/oleObject" Target="../embeddings/oleObject209.bin"/><Relationship Id="rId21" Type="http://schemas.openxmlformats.org/officeDocument/2006/relationships/oleObject" Target="../embeddings/oleObject218.bin"/><Relationship Id="rId34" Type="http://schemas.openxmlformats.org/officeDocument/2006/relationships/image" Target="../media/image135.wmf"/><Relationship Id="rId7" Type="http://schemas.openxmlformats.org/officeDocument/2006/relationships/oleObject" Target="../embeddings/oleObject211.bin"/><Relationship Id="rId12" Type="http://schemas.openxmlformats.org/officeDocument/2006/relationships/image" Target="../media/image33.wmf"/><Relationship Id="rId17" Type="http://schemas.openxmlformats.org/officeDocument/2006/relationships/oleObject" Target="../embeddings/oleObject216.bin"/><Relationship Id="rId25" Type="http://schemas.openxmlformats.org/officeDocument/2006/relationships/oleObject" Target="../embeddings/oleObject220.bin"/><Relationship Id="rId33" Type="http://schemas.openxmlformats.org/officeDocument/2006/relationships/oleObject" Target="../embeddings/oleObject225.bin"/><Relationship Id="rId2" Type="http://schemas.openxmlformats.org/officeDocument/2006/relationships/slideLayout" Target="../slideLayouts/slideLayout2.xml"/><Relationship Id="rId16" Type="http://schemas.openxmlformats.org/officeDocument/2006/relationships/image" Target="../media/image34.wmf"/><Relationship Id="rId20" Type="http://schemas.openxmlformats.org/officeDocument/2006/relationships/image" Target="../media/image132.wmf"/><Relationship Id="rId29" Type="http://schemas.openxmlformats.org/officeDocument/2006/relationships/oleObject" Target="../embeddings/oleObject222.bin"/><Relationship Id="rId1" Type="http://schemas.openxmlformats.org/officeDocument/2006/relationships/vmlDrawing" Target="../drawings/vmlDrawing27.vml"/><Relationship Id="rId6" Type="http://schemas.openxmlformats.org/officeDocument/2006/relationships/image" Target="../media/image22.wmf"/><Relationship Id="rId11" Type="http://schemas.openxmlformats.org/officeDocument/2006/relationships/oleObject" Target="../embeddings/oleObject213.bin"/><Relationship Id="rId24" Type="http://schemas.openxmlformats.org/officeDocument/2006/relationships/image" Target="../media/image19.wmf"/><Relationship Id="rId32" Type="http://schemas.openxmlformats.org/officeDocument/2006/relationships/image" Target="../media/image134.wmf"/><Relationship Id="rId5" Type="http://schemas.openxmlformats.org/officeDocument/2006/relationships/oleObject" Target="../embeddings/oleObject210.bin"/><Relationship Id="rId15" Type="http://schemas.openxmlformats.org/officeDocument/2006/relationships/oleObject" Target="../embeddings/oleObject215.bin"/><Relationship Id="rId23" Type="http://schemas.openxmlformats.org/officeDocument/2006/relationships/oleObject" Target="../embeddings/oleObject219.bin"/><Relationship Id="rId28" Type="http://schemas.openxmlformats.org/officeDocument/2006/relationships/image" Target="../media/image21.wmf"/><Relationship Id="rId10" Type="http://schemas.openxmlformats.org/officeDocument/2006/relationships/image" Target="../media/image130.wmf"/><Relationship Id="rId19" Type="http://schemas.openxmlformats.org/officeDocument/2006/relationships/oleObject" Target="../embeddings/oleObject217.bin"/><Relationship Id="rId31" Type="http://schemas.openxmlformats.org/officeDocument/2006/relationships/oleObject" Target="../embeddings/oleObject224.bin"/><Relationship Id="rId4" Type="http://schemas.openxmlformats.org/officeDocument/2006/relationships/image" Target="../media/image128.wmf"/><Relationship Id="rId9" Type="http://schemas.openxmlformats.org/officeDocument/2006/relationships/oleObject" Target="../embeddings/oleObject212.bin"/><Relationship Id="rId14" Type="http://schemas.openxmlformats.org/officeDocument/2006/relationships/image" Target="../media/image25.wmf"/><Relationship Id="rId22" Type="http://schemas.openxmlformats.org/officeDocument/2006/relationships/image" Target="../media/image133.wmf"/><Relationship Id="rId27" Type="http://schemas.openxmlformats.org/officeDocument/2006/relationships/oleObject" Target="../embeddings/oleObject221.bin"/><Relationship Id="rId30" Type="http://schemas.openxmlformats.org/officeDocument/2006/relationships/oleObject" Target="../embeddings/oleObject223.bin"/></Relationships>
</file>

<file path=ppt/slides/_rels/slide39.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231.bin"/><Relationship Id="rId18" Type="http://schemas.openxmlformats.org/officeDocument/2006/relationships/image" Target="../media/image138.wmf"/><Relationship Id="rId26" Type="http://schemas.openxmlformats.org/officeDocument/2006/relationships/oleObject" Target="../embeddings/oleObject238.bin"/><Relationship Id="rId3" Type="http://schemas.openxmlformats.org/officeDocument/2006/relationships/oleObject" Target="../embeddings/oleObject226.bin"/><Relationship Id="rId21" Type="http://schemas.openxmlformats.org/officeDocument/2006/relationships/oleObject" Target="../embeddings/oleObject235.bin"/><Relationship Id="rId7" Type="http://schemas.openxmlformats.org/officeDocument/2006/relationships/oleObject" Target="../embeddings/oleObject228.bin"/><Relationship Id="rId12" Type="http://schemas.openxmlformats.org/officeDocument/2006/relationships/image" Target="../media/image34.wmf"/><Relationship Id="rId17" Type="http://schemas.openxmlformats.org/officeDocument/2006/relationships/oleObject" Target="../embeddings/oleObject233.bin"/><Relationship Id="rId25" Type="http://schemas.openxmlformats.org/officeDocument/2006/relationships/image" Target="../media/image140.wmf"/><Relationship Id="rId33" Type="http://schemas.openxmlformats.org/officeDocument/2006/relationships/image" Target="../media/image143.wmf"/><Relationship Id="rId2" Type="http://schemas.openxmlformats.org/officeDocument/2006/relationships/slideLayout" Target="../slideLayouts/slideLayout7.xml"/><Relationship Id="rId16" Type="http://schemas.openxmlformats.org/officeDocument/2006/relationships/image" Target="../media/image131.wmf"/><Relationship Id="rId20" Type="http://schemas.openxmlformats.org/officeDocument/2006/relationships/image" Target="../media/image139.wmf"/><Relationship Id="rId29" Type="http://schemas.openxmlformats.org/officeDocument/2006/relationships/image" Target="../media/image141.wmf"/><Relationship Id="rId1" Type="http://schemas.openxmlformats.org/officeDocument/2006/relationships/vmlDrawing" Target="../drawings/vmlDrawing28.vml"/><Relationship Id="rId6" Type="http://schemas.openxmlformats.org/officeDocument/2006/relationships/image" Target="../media/image136.wmf"/><Relationship Id="rId11" Type="http://schemas.openxmlformats.org/officeDocument/2006/relationships/oleObject" Target="../embeddings/oleObject230.bin"/><Relationship Id="rId24" Type="http://schemas.openxmlformats.org/officeDocument/2006/relationships/oleObject" Target="../embeddings/oleObject237.bin"/><Relationship Id="rId32" Type="http://schemas.openxmlformats.org/officeDocument/2006/relationships/oleObject" Target="../embeddings/oleObject242.bin"/><Relationship Id="rId5" Type="http://schemas.openxmlformats.org/officeDocument/2006/relationships/oleObject" Target="../embeddings/oleObject227.bin"/><Relationship Id="rId15" Type="http://schemas.openxmlformats.org/officeDocument/2006/relationships/oleObject" Target="../embeddings/oleObject232.bin"/><Relationship Id="rId23" Type="http://schemas.openxmlformats.org/officeDocument/2006/relationships/image" Target="../media/image28.wmf"/><Relationship Id="rId28" Type="http://schemas.openxmlformats.org/officeDocument/2006/relationships/oleObject" Target="../embeddings/oleObject240.bin"/><Relationship Id="rId10" Type="http://schemas.openxmlformats.org/officeDocument/2006/relationships/image" Target="../media/image25.wmf"/><Relationship Id="rId19" Type="http://schemas.openxmlformats.org/officeDocument/2006/relationships/oleObject" Target="../embeddings/oleObject234.bin"/><Relationship Id="rId31" Type="http://schemas.openxmlformats.org/officeDocument/2006/relationships/image" Target="../media/image142.wmf"/><Relationship Id="rId4" Type="http://schemas.openxmlformats.org/officeDocument/2006/relationships/image" Target="../media/image22.wmf"/><Relationship Id="rId9" Type="http://schemas.openxmlformats.org/officeDocument/2006/relationships/oleObject" Target="../embeddings/oleObject229.bin"/><Relationship Id="rId14" Type="http://schemas.openxmlformats.org/officeDocument/2006/relationships/image" Target="../media/image137.wmf"/><Relationship Id="rId22" Type="http://schemas.openxmlformats.org/officeDocument/2006/relationships/oleObject" Target="../embeddings/oleObject236.bin"/><Relationship Id="rId27" Type="http://schemas.openxmlformats.org/officeDocument/2006/relationships/oleObject" Target="../embeddings/oleObject239.bin"/><Relationship Id="rId30" Type="http://schemas.openxmlformats.org/officeDocument/2006/relationships/oleObject" Target="../embeddings/oleObject24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21.wmf"/><Relationship Id="rId18" Type="http://schemas.openxmlformats.org/officeDocument/2006/relationships/oleObject" Target="../embeddings/oleObject251.bin"/><Relationship Id="rId3" Type="http://schemas.openxmlformats.org/officeDocument/2006/relationships/oleObject" Target="../embeddings/oleObject243.bin"/><Relationship Id="rId21" Type="http://schemas.openxmlformats.org/officeDocument/2006/relationships/image" Target="../media/image148.wmf"/><Relationship Id="rId7" Type="http://schemas.openxmlformats.org/officeDocument/2006/relationships/oleObject" Target="../embeddings/oleObject245.bin"/><Relationship Id="rId12" Type="http://schemas.openxmlformats.org/officeDocument/2006/relationships/oleObject" Target="../embeddings/oleObject248.bin"/><Relationship Id="rId17" Type="http://schemas.openxmlformats.org/officeDocument/2006/relationships/image" Target="../media/image123.wmf"/><Relationship Id="rId25" Type="http://schemas.openxmlformats.org/officeDocument/2006/relationships/image" Target="../media/image150.wmf"/><Relationship Id="rId2" Type="http://schemas.openxmlformats.org/officeDocument/2006/relationships/slideLayout" Target="../slideLayouts/slideLayout12.xml"/><Relationship Id="rId16" Type="http://schemas.openxmlformats.org/officeDocument/2006/relationships/oleObject" Target="../embeddings/oleObject250.bin"/><Relationship Id="rId20" Type="http://schemas.openxmlformats.org/officeDocument/2006/relationships/oleObject" Target="../embeddings/oleObject252.bin"/><Relationship Id="rId1" Type="http://schemas.openxmlformats.org/officeDocument/2006/relationships/vmlDrawing" Target="../drawings/vmlDrawing29.vml"/><Relationship Id="rId6" Type="http://schemas.openxmlformats.org/officeDocument/2006/relationships/image" Target="../media/image19.wmf"/><Relationship Id="rId11" Type="http://schemas.openxmlformats.org/officeDocument/2006/relationships/oleObject" Target="../embeddings/oleObject247.bin"/><Relationship Id="rId24" Type="http://schemas.openxmlformats.org/officeDocument/2006/relationships/oleObject" Target="../embeddings/oleObject254.bin"/><Relationship Id="rId5" Type="http://schemas.openxmlformats.org/officeDocument/2006/relationships/oleObject" Target="../embeddings/oleObject244.bin"/><Relationship Id="rId15" Type="http://schemas.openxmlformats.org/officeDocument/2006/relationships/image" Target="../media/image122.wmf"/><Relationship Id="rId23" Type="http://schemas.openxmlformats.org/officeDocument/2006/relationships/image" Target="../media/image149.wmf"/><Relationship Id="rId10" Type="http://schemas.openxmlformats.org/officeDocument/2006/relationships/image" Target="../media/image146.wmf"/><Relationship Id="rId19" Type="http://schemas.openxmlformats.org/officeDocument/2006/relationships/image" Target="../media/image147.wmf"/><Relationship Id="rId4" Type="http://schemas.openxmlformats.org/officeDocument/2006/relationships/image" Target="../media/image144.wmf"/><Relationship Id="rId9" Type="http://schemas.openxmlformats.org/officeDocument/2006/relationships/oleObject" Target="../embeddings/oleObject246.bin"/><Relationship Id="rId14" Type="http://schemas.openxmlformats.org/officeDocument/2006/relationships/oleObject" Target="../embeddings/oleObject249.bin"/><Relationship Id="rId22" Type="http://schemas.openxmlformats.org/officeDocument/2006/relationships/oleObject" Target="../embeddings/oleObject253.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55.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2.wmf"/><Relationship Id="rId5" Type="http://schemas.openxmlformats.org/officeDocument/2006/relationships/oleObject" Target="../embeddings/oleObject256.bin"/><Relationship Id="rId4" Type="http://schemas.openxmlformats.org/officeDocument/2006/relationships/image" Target="../media/image151.wmf"/></Relationships>
</file>

<file path=ppt/slides/_rels/slide4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262.bin"/><Relationship Id="rId18" Type="http://schemas.openxmlformats.org/officeDocument/2006/relationships/image" Target="../media/image156.wmf"/><Relationship Id="rId26" Type="http://schemas.openxmlformats.org/officeDocument/2006/relationships/oleObject" Target="../embeddings/oleObject269.bin"/><Relationship Id="rId39" Type="http://schemas.openxmlformats.org/officeDocument/2006/relationships/image" Target="../media/image21.wmf"/><Relationship Id="rId3" Type="http://schemas.openxmlformats.org/officeDocument/2006/relationships/oleObject" Target="../embeddings/oleObject257.bin"/><Relationship Id="rId21" Type="http://schemas.openxmlformats.org/officeDocument/2006/relationships/oleObject" Target="../embeddings/oleObject266.bin"/><Relationship Id="rId34" Type="http://schemas.openxmlformats.org/officeDocument/2006/relationships/oleObject" Target="../embeddings/oleObject274.bin"/><Relationship Id="rId42" Type="http://schemas.openxmlformats.org/officeDocument/2006/relationships/image" Target="../media/image162.wmf"/><Relationship Id="rId47" Type="http://schemas.openxmlformats.org/officeDocument/2006/relationships/image" Target="../media/image163.wmf"/><Relationship Id="rId7" Type="http://schemas.openxmlformats.org/officeDocument/2006/relationships/oleObject" Target="../embeddings/oleObject259.bin"/><Relationship Id="rId12" Type="http://schemas.openxmlformats.org/officeDocument/2006/relationships/image" Target="../media/image34.wmf"/><Relationship Id="rId17" Type="http://schemas.openxmlformats.org/officeDocument/2006/relationships/oleObject" Target="../embeddings/oleObject264.bin"/><Relationship Id="rId25" Type="http://schemas.openxmlformats.org/officeDocument/2006/relationships/image" Target="../media/image159.wmf"/><Relationship Id="rId33" Type="http://schemas.openxmlformats.org/officeDocument/2006/relationships/image" Target="../media/image161.wmf"/><Relationship Id="rId38" Type="http://schemas.openxmlformats.org/officeDocument/2006/relationships/oleObject" Target="../embeddings/oleObject276.bin"/><Relationship Id="rId46" Type="http://schemas.openxmlformats.org/officeDocument/2006/relationships/oleObject" Target="../embeddings/oleObject281.bin"/><Relationship Id="rId2" Type="http://schemas.openxmlformats.org/officeDocument/2006/relationships/slideLayout" Target="../slideLayouts/slideLayout2.xml"/><Relationship Id="rId16" Type="http://schemas.openxmlformats.org/officeDocument/2006/relationships/image" Target="../media/image155.wmf"/><Relationship Id="rId20" Type="http://schemas.openxmlformats.org/officeDocument/2006/relationships/image" Target="../media/image157.wmf"/><Relationship Id="rId29" Type="http://schemas.openxmlformats.org/officeDocument/2006/relationships/image" Target="../media/image131.wmf"/><Relationship Id="rId41" Type="http://schemas.openxmlformats.org/officeDocument/2006/relationships/oleObject" Target="../embeddings/oleObject278.bin"/><Relationship Id="rId1" Type="http://schemas.openxmlformats.org/officeDocument/2006/relationships/vmlDrawing" Target="../drawings/vmlDrawing31.vml"/><Relationship Id="rId6" Type="http://schemas.openxmlformats.org/officeDocument/2006/relationships/image" Target="../media/image154.wmf"/><Relationship Id="rId11" Type="http://schemas.openxmlformats.org/officeDocument/2006/relationships/oleObject" Target="../embeddings/oleObject261.bin"/><Relationship Id="rId24" Type="http://schemas.openxmlformats.org/officeDocument/2006/relationships/oleObject" Target="../embeddings/oleObject268.bin"/><Relationship Id="rId32" Type="http://schemas.openxmlformats.org/officeDocument/2006/relationships/oleObject" Target="../embeddings/oleObject273.bin"/><Relationship Id="rId37" Type="http://schemas.openxmlformats.org/officeDocument/2006/relationships/image" Target="../media/image20.wmf"/><Relationship Id="rId40" Type="http://schemas.openxmlformats.org/officeDocument/2006/relationships/oleObject" Target="../embeddings/oleObject277.bin"/><Relationship Id="rId45" Type="http://schemas.openxmlformats.org/officeDocument/2006/relationships/oleObject" Target="../embeddings/oleObject280.bin"/><Relationship Id="rId5" Type="http://schemas.openxmlformats.org/officeDocument/2006/relationships/oleObject" Target="../embeddings/oleObject258.bin"/><Relationship Id="rId15" Type="http://schemas.openxmlformats.org/officeDocument/2006/relationships/oleObject" Target="../embeddings/oleObject263.bin"/><Relationship Id="rId23" Type="http://schemas.openxmlformats.org/officeDocument/2006/relationships/image" Target="../media/image158.wmf"/><Relationship Id="rId28" Type="http://schemas.openxmlformats.org/officeDocument/2006/relationships/oleObject" Target="../embeddings/oleObject271.bin"/><Relationship Id="rId36" Type="http://schemas.openxmlformats.org/officeDocument/2006/relationships/oleObject" Target="../embeddings/oleObject275.bin"/><Relationship Id="rId10" Type="http://schemas.openxmlformats.org/officeDocument/2006/relationships/image" Target="../media/image25.wmf"/><Relationship Id="rId19" Type="http://schemas.openxmlformats.org/officeDocument/2006/relationships/oleObject" Target="../embeddings/oleObject265.bin"/><Relationship Id="rId31" Type="http://schemas.openxmlformats.org/officeDocument/2006/relationships/image" Target="../media/image160.wmf"/><Relationship Id="rId44" Type="http://schemas.openxmlformats.org/officeDocument/2006/relationships/image" Target="../media/image27.wmf"/><Relationship Id="rId4" Type="http://schemas.openxmlformats.org/officeDocument/2006/relationships/image" Target="../media/image153.wmf"/><Relationship Id="rId9" Type="http://schemas.openxmlformats.org/officeDocument/2006/relationships/oleObject" Target="../embeddings/oleObject260.bin"/><Relationship Id="rId14" Type="http://schemas.openxmlformats.org/officeDocument/2006/relationships/image" Target="../media/image141.wmf"/><Relationship Id="rId22" Type="http://schemas.openxmlformats.org/officeDocument/2006/relationships/oleObject" Target="../embeddings/oleObject267.bin"/><Relationship Id="rId27" Type="http://schemas.openxmlformats.org/officeDocument/2006/relationships/oleObject" Target="../embeddings/oleObject270.bin"/><Relationship Id="rId30" Type="http://schemas.openxmlformats.org/officeDocument/2006/relationships/oleObject" Target="../embeddings/oleObject272.bin"/><Relationship Id="rId35" Type="http://schemas.openxmlformats.org/officeDocument/2006/relationships/image" Target="../media/image19.wmf"/><Relationship Id="rId43" Type="http://schemas.openxmlformats.org/officeDocument/2006/relationships/oleObject" Target="../embeddings/oleObject279.bin"/></Relationships>
</file>

<file path=ppt/slides/_rels/slide43.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287.bin"/><Relationship Id="rId18" Type="http://schemas.openxmlformats.org/officeDocument/2006/relationships/image" Target="../media/image164.wmf"/><Relationship Id="rId3" Type="http://schemas.openxmlformats.org/officeDocument/2006/relationships/oleObject" Target="../embeddings/oleObject282.bin"/><Relationship Id="rId21" Type="http://schemas.openxmlformats.org/officeDocument/2006/relationships/oleObject" Target="../embeddings/oleObject291.bin"/><Relationship Id="rId7" Type="http://schemas.openxmlformats.org/officeDocument/2006/relationships/oleObject" Target="../embeddings/oleObject284.bin"/><Relationship Id="rId12" Type="http://schemas.openxmlformats.org/officeDocument/2006/relationships/image" Target="../media/image63.wmf"/><Relationship Id="rId17" Type="http://schemas.openxmlformats.org/officeDocument/2006/relationships/oleObject" Target="../embeddings/oleObject289.bin"/><Relationship Id="rId2" Type="http://schemas.openxmlformats.org/officeDocument/2006/relationships/slideLayout" Target="../slideLayouts/slideLayout7.xml"/><Relationship Id="rId16" Type="http://schemas.openxmlformats.org/officeDocument/2006/relationships/image" Target="../media/image71.wmf"/><Relationship Id="rId20" Type="http://schemas.openxmlformats.org/officeDocument/2006/relationships/image" Target="../media/image165.wmf"/><Relationship Id="rId1" Type="http://schemas.openxmlformats.org/officeDocument/2006/relationships/vmlDrawing" Target="../drawings/vmlDrawing32.vml"/><Relationship Id="rId6" Type="http://schemas.openxmlformats.org/officeDocument/2006/relationships/image" Target="../media/image61.wmf"/><Relationship Id="rId11" Type="http://schemas.openxmlformats.org/officeDocument/2006/relationships/oleObject" Target="../embeddings/oleObject286.bin"/><Relationship Id="rId5" Type="http://schemas.openxmlformats.org/officeDocument/2006/relationships/oleObject" Target="../embeddings/oleObject283.bin"/><Relationship Id="rId15" Type="http://schemas.openxmlformats.org/officeDocument/2006/relationships/oleObject" Target="../embeddings/oleObject288.bin"/><Relationship Id="rId10" Type="http://schemas.openxmlformats.org/officeDocument/2006/relationships/image" Target="../media/image19.wmf"/><Relationship Id="rId19" Type="http://schemas.openxmlformats.org/officeDocument/2006/relationships/oleObject" Target="../embeddings/oleObject290.bin"/><Relationship Id="rId4" Type="http://schemas.openxmlformats.org/officeDocument/2006/relationships/image" Target="../media/image60.wmf"/><Relationship Id="rId9" Type="http://schemas.openxmlformats.org/officeDocument/2006/relationships/oleObject" Target="../embeddings/oleObject285.bin"/><Relationship Id="rId14" Type="http://schemas.openxmlformats.org/officeDocument/2006/relationships/image" Target="../media/image64.wmf"/><Relationship Id="rId22" Type="http://schemas.openxmlformats.org/officeDocument/2006/relationships/image" Target="../media/image166.wmf"/></Relationships>
</file>

<file path=ppt/slides/_rels/slide44.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297.bin"/><Relationship Id="rId18" Type="http://schemas.openxmlformats.org/officeDocument/2006/relationships/image" Target="../media/image64.wmf"/><Relationship Id="rId3" Type="http://schemas.openxmlformats.org/officeDocument/2006/relationships/oleObject" Target="../embeddings/oleObject292.bin"/><Relationship Id="rId7" Type="http://schemas.openxmlformats.org/officeDocument/2006/relationships/oleObject" Target="../embeddings/oleObject294.bin"/><Relationship Id="rId12" Type="http://schemas.openxmlformats.org/officeDocument/2006/relationships/image" Target="../media/image62.wmf"/><Relationship Id="rId17" Type="http://schemas.openxmlformats.org/officeDocument/2006/relationships/oleObject" Target="../embeddings/oleObject299.bin"/><Relationship Id="rId2" Type="http://schemas.openxmlformats.org/officeDocument/2006/relationships/slideLayout" Target="../slideLayouts/slideLayout7.xml"/><Relationship Id="rId16" Type="http://schemas.openxmlformats.org/officeDocument/2006/relationships/image" Target="../media/image63.wmf"/><Relationship Id="rId20" Type="http://schemas.openxmlformats.org/officeDocument/2006/relationships/image" Target="../media/image168.wmf"/><Relationship Id="rId1" Type="http://schemas.openxmlformats.org/officeDocument/2006/relationships/vmlDrawing" Target="../drawings/vmlDrawing33.vml"/><Relationship Id="rId6" Type="http://schemas.openxmlformats.org/officeDocument/2006/relationships/image" Target="../media/image167.wmf"/><Relationship Id="rId11" Type="http://schemas.openxmlformats.org/officeDocument/2006/relationships/oleObject" Target="../embeddings/oleObject296.bin"/><Relationship Id="rId5" Type="http://schemas.openxmlformats.org/officeDocument/2006/relationships/oleObject" Target="../embeddings/oleObject293.bin"/><Relationship Id="rId15" Type="http://schemas.openxmlformats.org/officeDocument/2006/relationships/oleObject" Target="../embeddings/oleObject298.bin"/><Relationship Id="rId10" Type="http://schemas.openxmlformats.org/officeDocument/2006/relationships/image" Target="../media/image61.wmf"/><Relationship Id="rId19" Type="http://schemas.openxmlformats.org/officeDocument/2006/relationships/oleObject" Target="../embeddings/oleObject300.bin"/><Relationship Id="rId4" Type="http://schemas.openxmlformats.org/officeDocument/2006/relationships/image" Target="../media/image164.wmf"/><Relationship Id="rId9" Type="http://schemas.openxmlformats.org/officeDocument/2006/relationships/oleObject" Target="../embeddings/oleObject295.bin"/><Relationship Id="rId14" Type="http://schemas.openxmlformats.org/officeDocument/2006/relationships/image" Target="../media/image19.wmf"/></Relationships>
</file>

<file path=ppt/slides/_rels/slide45.xml.rels><?xml version="1.0" encoding="UTF-8" standalone="yes"?>
<Relationships xmlns="http://schemas.openxmlformats.org/package/2006/relationships"><Relationship Id="rId8" Type="http://schemas.openxmlformats.org/officeDocument/2006/relationships/image" Target="../media/image169.wmf"/><Relationship Id="rId13" Type="http://schemas.openxmlformats.org/officeDocument/2006/relationships/oleObject" Target="../embeddings/oleObject306.bin"/><Relationship Id="rId18" Type="http://schemas.openxmlformats.org/officeDocument/2006/relationships/image" Target="../media/image170.wmf"/><Relationship Id="rId3" Type="http://schemas.openxmlformats.org/officeDocument/2006/relationships/oleObject" Target="../embeddings/oleObject301.bin"/><Relationship Id="rId21" Type="http://schemas.openxmlformats.org/officeDocument/2006/relationships/oleObject" Target="../embeddings/oleObject310.bin"/><Relationship Id="rId7" Type="http://schemas.openxmlformats.org/officeDocument/2006/relationships/oleObject" Target="../embeddings/oleObject303.bin"/><Relationship Id="rId12" Type="http://schemas.openxmlformats.org/officeDocument/2006/relationships/image" Target="../media/image61.wmf"/><Relationship Id="rId17" Type="http://schemas.openxmlformats.org/officeDocument/2006/relationships/oleObject" Target="../embeddings/oleObject308.bin"/><Relationship Id="rId2" Type="http://schemas.openxmlformats.org/officeDocument/2006/relationships/slideLayout" Target="../slideLayouts/slideLayout7.xml"/><Relationship Id="rId16" Type="http://schemas.openxmlformats.org/officeDocument/2006/relationships/image" Target="../media/image19.wmf"/><Relationship Id="rId20" Type="http://schemas.openxmlformats.org/officeDocument/2006/relationships/image" Target="../media/image171.wmf"/><Relationship Id="rId1" Type="http://schemas.openxmlformats.org/officeDocument/2006/relationships/vmlDrawing" Target="../drawings/vmlDrawing34.vml"/><Relationship Id="rId6" Type="http://schemas.openxmlformats.org/officeDocument/2006/relationships/image" Target="../media/image167.wmf"/><Relationship Id="rId11" Type="http://schemas.openxmlformats.org/officeDocument/2006/relationships/oleObject" Target="../embeddings/oleObject305.bin"/><Relationship Id="rId24" Type="http://schemas.openxmlformats.org/officeDocument/2006/relationships/image" Target="../media/image173.wmf"/><Relationship Id="rId5" Type="http://schemas.openxmlformats.org/officeDocument/2006/relationships/oleObject" Target="../embeddings/oleObject302.bin"/><Relationship Id="rId15" Type="http://schemas.openxmlformats.org/officeDocument/2006/relationships/oleObject" Target="../embeddings/oleObject307.bin"/><Relationship Id="rId23" Type="http://schemas.openxmlformats.org/officeDocument/2006/relationships/oleObject" Target="../embeddings/oleObject311.bin"/><Relationship Id="rId10" Type="http://schemas.openxmlformats.org/officeDocument/2006/relationships/image" Target="../media/image60.wmf"/><Relationship Id="rId19" Type="http://schemas.openxmlformats.org/officeDocument/2006/relationships/oleObject" Target="../embeddings/oleObject309.bin"/><Relationship Id="rId4" Type="http://schemas.openxmlformats.org/officeDocument/2006/relationships/image" Target="../media/image164.wmf"/><Relationship Id="rId9" Type="http://schemas.openxmlformats.org/officeDocument/2006/relationships/oleObject" Target="../embeddings/oleObject304.bin"/><Relationship Id="rId14" Type="http://schemas.openxmlformats.org/officeDocument/2006/relationships/image" Target="../media/image62.wmf"/><Relationship Id="rId22" Type="http://schemas.openxmlformats.org/officeDocument/2006/relationships/image" Target="../media/image172.wmf"/></Relationships>
</file>

<file path=ppt/slides/_rels/slide46.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17.bin"/><Relationship Id="rId18" Type="http://schemas.openxmlformats.org/officeDocument/2006/relationships/image" Target="../media/image64.wmf"/><Relationship Id="rId3" Type="http://schemas.openxmlformats.org/officeDocument/2006/relationships/oleObject" Target="../embeddings/oleObject312.bin"/><Relationship Id="rId21" Type="http://schemas.openxmlformats.org/officeDocument/2006/relationships/oleObject" Target="../embeddings/oleObject321.bin"/><Relationship Id="rId7" Type="http://schemas.openxmlformats.org/officeDocument/2006/relationships/oleObject" Target="../embeddings/oleObject314.bin"/><Relationship Id="rId12" Type="http://schemas.openxmlformats.org/officeDocument/2006/relationships/image" Target="../media/image62.wmf"/><Relationship Id="rId17" Type="http://schemas.openxmlformats.org/officeDocument/2006/relationships/oleObject" Target="../embeddings/oleObject319.bin"/><Relationship Id="rId2" Type="http://schemas.openxmlformats.org/officeDocument/2006/relationships/slideLayout" Target="../slideLayouts/slideLayout7.xml"/><Relationship Id="rId16" Type="http://schemas.openxmlformats.org/officeDocument/2006/relationships/image" Target="../media/image63.wmf"/><Relationship Id="rId20" Type="http://schemas.openxmlformats.org/officeDocument/2006/relationships/image" Target="../media/image172.wmf"/><Relationship Id="rId1" Type="http://schemas.openxmlformats.org/officeDocument/2006/relationships/vmlDrawing" Target="../drawings/vmlDrawing35.vml"/><Relationship Id="rId6" Type="http://schemas.openxmlformats.org/officeDocument/2006/relationships/image" Target="../media/image175.wmf"/><Relationship Id="rId11" Type="http://schemas.openxmlformats.org/officeDocument/2006/relationships/oleObject" Target="../embeddings/oleObject316.bin"/><Relationship Id="rId24" Type="http://schemas.openxmlformats.org/officeDocument/2006/relationships/image" Target="../media/image177.wmf"/><Relationship Id="rId5" Type="http://schemas.openxmlformats.org/officeDocument/2006/relationships/oleObject" Target="../embeddings/oleObject313.bin"/><Relationship Id="rId15" Type="http://schemas.openxmlformats.org/officeDocument/2006/relationships/oleObject" Target="../embeddings/oleObject318.bin"/><Relationship Id="rId23" Type="http://schemas.openxmlformats.org/officeDocument/2006/relationships/oleObject" Target="../embeddings/oleObject322.bin"/><Relationship Id="rId10" Type="http://schemas.openxmlformats.org/officeDocument/2006/relationships/image" Target="../media/image61.wmf"/><Relationship Id="rId19" Type="http://schemas.openxmlformats.org/officeDocument/2006/relationships/oleObject" Target="../embeddings/oleObject320.bin"/><Relationship Id="rId4" Type="http://schemas.openxmlformats.org/officeDocument/2006/relationships/image" Target="../media/image174.wmf"/><Relationship Id="rId9" Type="http://schemas.openxmlformats.org/officeDocument/2006/relationships/oleObject" Target="../embeddings/oleObject315.bin"/><Relationship Id="rId14" Type="http://schemas.openxmlformats.org/officeDocument/2006/relationships/image" Target="../media/image19.wmf"/><Relationship Id="rId22" Type="http://schemas.openxmlformats.org/officeDocument/2006/relationships/image" Target="../media/image17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79.wmf"/><Relationship Id="rId5" Type="http://schemas.openxmlformats.org/officeDocument/2006/relationships/oleObject" Target="../embeddings/oleObject324.bin"/><Relationship Id="rId4" Type="http://schemas.openxmlformats.org/officeDocument/2006/relationships/image" Target="../media/image178.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81.wmf"/><Relationship Id="rId5" Type="http://schemas.openxmlformats.org/officeDocument/2006/relationships/oleObject" Target="../embeddings/oleObject326.bin"/><Relationship Id="rId4" Type="http://schemas.openxmlformats.org/officeDocument/2006/relationships/image" Target="../media/image180.wmf"/></Relationships>
</file>

<file path=ppt/slides/_rels/slide49.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oleObject" Target="../embeddings/oleObject332.bin"/><Relationship Id="rId18" Type="http://schemas.openxmlformats.org/officeDocument/2006/relationships/image" Target="../media/image188.wmf"/><Relationship Id="rId26" Type="http://schemas.openxmlformats.org/officeDocument/2006/relationships/image" Target="../media/image192.wmf"/><Relationship Id="rId39" Type="http://schemas.openxmlformats.org/officeDocument/2006/relationships/image" Target="../media/image195.wmf"/><Relationship Id="rId3" Type="http://schemas.openxmlformats.org/officeDocument/2006/relationships/oleObject" Target="../embeddings/oleObject327.bin"/><Relationship Id="rId21" Type="http://schemas.openxmlformats.org/officeDocument/2006/relationships/oleObject" Target="../embeddings/oleObject336.bin"/><Relationship Id="rId34" Type="http://schemas.openxmlformats.org/officeDocument/2006/relationships/oleObject" Target="../embeddings/oleObject345.bin"/><Relationship Id="rId42" Type="http://schemas.openxmlformats.org/officeDocument/2006/relationships/oleObject" Target="../embeddings/oleObject350.bin"/><Relationship Id="rId7" Type="http://schemas.openxmlformats.org/officeDocument/2006/relationships/oleObject" Target="../embeddings/oleObject329.bin"/><Relationship Id="rId12" Type="http://schemas.openxmlformats.org/officeDocument/2006/relationships/image" Target="../media/image185.wmf"/><Relationship Id="rId17" Type="http://schemas.openxmlformats.org/officeDocument/2006/relationships/oleObject" Target="../embeddings/oleObject334.bin"/><Relationship Id="rId25" Type="http://schemas.openxmlformats.org/officeDocument/2006/relationships/oleObject" Target="../embeddings/oleObject338.bin"/><Relationship Id="rId33" Type="http://schemas.openxmlformats.org/officeDocument/2006/relationships/oleObject" Target="../embeddings/oleObject344.bin"/><Relationship Id="rId38" Type="http://schemas.openxmlformats.org/officeDocument/2006/relationships/oleObject" Target="../embeddings/oleObject348.bin"/><Relationship Id="rId2" Type="http://schemas.openxmlformats.org/officeDocument/2006/relationships/slideLayout" Target="../slideLayouts/slideLayout2.xml"/><Relationship Id="rId16" Type="http://schemas.openxmlformats.org/officeDocument/2006/relationships/image" Target="../media/image187.wmf"/><Relationship Id="rId20" Type="http://schemas.openxmlformats.org/officeDocument/2006/relationships/image" Target="../media/image189.wmf"/><Relationship Id="rId29" Type="http://schemas.openxmlformats.org/officeDocument/2006/relationships/image" Target="../media/image193.wmf"/><Relationship Id="rId41" Type="http://schemas.openxmlformats.org/officeDocument/2006/relationships/image" Target="../media/image196.wmf"/><Relationship Id="rId1" Type="http://schemas.openxmlformats.org/officeDocument/2006/relationships/vmlDrawing" Target="../drawings/vmlDrawing38.vml"/><Relationship Id="rId6" Type="http://schemas.openxmlformats.org/officeDocument/2006/relationships/image" Target="../media/image19.wmf"/><Relationship Id="rId11" Type="http://schemas.openxmlformats.org/officeDocument/2006/relationships/oleObject" Target="../embeddings/oleObject331.bin"/><Relationship Id="rId24" Type="http://schemas.openxmlformats.org/officeDocument/2006/relationships/image" Target="../media/image191.wmf"/><Relationship Id="rId32" Type="http://schemas.openxmlformats.org/officeDocument/2006/relationships/oleObject" Target="../embeddings/oleObject343.bin"/><Relationship Id="rId37" Type="http://schemas.openxmlformats.org/officeDocument/2006/relationships/image" Target="../media/image194.wmf"/><Relationship Id="rId40" Type="http://schemas.openxmlformats.org/officeDocument/2006/relationships/oleObject" Target="../embeddings/oleObject349.bin"/><Relationship Id="rId5" Type="http://schemas.openxmlformats.org/officeDocument/2006/relationships/oleObject" Target="../embeddings/oleObject328.bin"/><Relationship Id="rId15" Type="http://schemas.openxmlformats.org/officeDocument/2006/relationships/oleObject" Target="../embeddings/oleObject333.bin"/><Relationship Id="rId23" Type="http://schemas.openxmlformats.org/officeDocument/2006/relationships/oleObject" Target="../embeddings/oleObject337.bin"/><Relationship Id="rId28" Type="http://schemas.openxmlformats.org/officeDocument/2006/relationships/oleObject" Target="../embeddings/oleObject340.bin"/><Relationship Id="rId36" Type="http://schemas.openxmlformats.org/officeDocument/2006/relationships/oleObject" Target="../embeddings/oleObject347.bin"/><Relationship Id="rId10" Type="http://schemas.openxmlformats.org/officeDocument/2006/relationships/image" Target="../media/image184.wmf"/><Relationship Id="rId19" Type="http://schemas.openxmlformats.org/officeDocument/2006/relationships/oleObject" Target="../embeddings/oleObject335.bin"/><Relationship Id="rId31" Type="http://schemas.openxmlformats.org/officeDocument/2006/relationships/oleObject" Target="../embeddings/oleObject342.bin"/><Relationship Id="rId4" Type="http://schemas.openxmlformats.org/officeDocument/2006/relationships/image" Target="../media/image182.wmf"/><Relationship Id="rId9" Type="http://schemas.openxmlformats.org/officeDocument/2006/relationships/oleObject" Target="../embeddings/oleObject330.bin"/><Relationship Id="rId14" Type="http://schemas.openxmlformats.org/officeDocument/2006/relationships/image" Target="../media/image186.wmf"/><Relationship Id="rId22" Type="http://schemas.openxmlformats.org/officeDocument/2006/relationships/image" Target="../media/image190.wmf"/><Relationship Id="rId27" Type="http://schemas.openxmlformats.org/officeDocument/2006/relationships/oleObject" Target="../embeddings/oleObject339.bin"/><Relationship Id="rId30" Type="http://schemas.openxmlformats.org/officeDocument/2006/relationships/oleObject" Target="../embeddings/oleObject341.bin"/><Relationship Id="rId35" Type="http://schemas.openxmlformats.org/officeDocument/2006/relationships/oleObject" Target="../embeddings/oleObject346.bin"/><Relationship Id="rId43" Type="http://schemas.openxmlformats.org/officeDocument/2006/relationships/image" Target="../media/image19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51.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98.w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00.wmf"/><Relationship Id="rId2" Type="http://schemas.openxmlformats.org/officeDocument/2006/relationships/slideLayout" Target="../slideLayouts/slideLayout13.xml"/><Relationship Id="rId1" Type="http://schemas.openxmlformats.org/officeDocument/2006/relationships/vmlDrawing" Target="../drawings/vmlDrawing40.vml"/><Relationship Id="rId6" Type="http://schemas.openxmlformats.org/officeDocument/2006/relationships/oleObject" Target="../embeddings/oleObject353.bin"/><Relationship Id="rId5" Type="http://schemas.openxmlformats.org/officeDocument/2006/relationships/image" Target="../media/image199.wmf"/><Relationship Id="rId4" Type="http://schemas.openxmlformats.org/officeDocument/2006/relationships/oleObject" Target="../embeddings/oleObject352.bin"/></Relationships>
</file>

<file path=ppt/slides/_rels/slide53.xml.rels><?xml version="1.0" encoding="UTF-8" standalone="yes"?>
<Relationships xmlns="http://schemas.openxmlformats.org/package/2006/relationships"><Relationship Id="rId8" Type="http://schemas.openxmlformats.org/officeDocument/2006/relationships/image" Target="../media/image203.wmf"/><Relationship Id="rId13" Type="http://schemas.openxmlformats.org/officeDocument/2006/relationships/oleObject" Target="../embeddings/oleObject359.bin"/><Relationship Id="rId18" Type="http://schemas.openxmlformats.org/officeDocument/2006/relationships/image" Target="../media/image208.wmf"/><Relationship Id="rId3" Type="http://schemas.openxmlformats.org/officeDocument/2006/relationships/oleObject" Target="../embeddings/oleObject354.bin"/><Relationship Id="rId7" Type="http://schemas.openxmlformats.org/officeDocument/2006/relationships/oleObject" Target="../embeddings/oleObject356.bin"/><Relationship Id="rId12" Type="http://schemas.openxmlformats.org/officeDocument/2006/relationships/image" Target="../media/image205.wmf"/><Relationship Id="rId17" Type="http://schemas.openxmlformats.org/officeDocument/2006/relationships/oleObject" Target="../embeddings/oleObject361.bin"/><Relationship Id="rId2" Type="http://schemas.openxmlformats.org/officeDocument/2006/relationships/slideLayout" Target="../slideLayouts/slideLayout2.xml"/><Relationship Id="rId16" Type="http://schemas.openxmlformats.org/officeDocument/2006/relationships/image" Target="../media/image207.wmf"/><Relationship Id="rId20" Type="http://schemas.openxmlformats.org/officeDocument/2006/relationships/image" Target="../media/image209.wmf"/><Relationship Id="rId1" Type="http://schemas.openxmlformats.org/officeDocument/2006/relationships/vmlDrawing" Target="../drawings/vmlDrawing41.vml"/><Relationship Id="rId6" Type="http://schemas.openxmlformats.org/officeDocument/2006/relationships/image" Target="../media/image202.wmf"/><Relationship Id="rId11" Type="http://schemas.openxmlformats.org/officeDocument/2006/relationships/oleObject" Target="../embeddings/oleObject358.bin"/><Relationship Id="rId5" Type="http://schemas.openxmlformats.org/officeDocument/2006/relationships/oleObject" Target="../embeddings/oleObject355.bin"/><Relationship Id="rId15" Type="http://schemas.openxmlformats.org/officeDocument/2006/relationships/oleObject" Target="../embeddings/oleObject360.bin"/><Relationship Id="rId10" Type="http://schemas.openxmlformats.org/officeDocument/2006/relationships/image" Target="../media/image204.wmf"/><Relationship Id="rId19" Type="http://schemas.openxmlformats.org/officeDocument/2006/relationships/oleObject" Target="../embeddings/oleObject362.bin"/><Relationship Id="rId4" Type="http://schemas.openxmlformats.org/officeDocument/2006/relationships/image" Target="../media/image201.wmf"/><Relationship Id="rId9" Type="http://schemas.openxmlformats.org/officeDocument/2006/relationships/oleObject" Target="../embeddings/oleObject357.bin"/><Relationship Id="rId14" Type="http://schemas.openxmlformats.org/officeDocument/2006/relationships/image" Target="../media/image206.wmf"/></Relationships>
</file>

<file path=ppt/slides/_rels/slide54.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363.bin"/><Relationship Id="rId7" Type="http://schemas.openxmlformats.org/officeDocument/2006/relationships/oleObject" Target="../embeddings/oleObject365.bin"/><Relationship Id="rId12" Type="http://schemas.openxmlformats.org/officeDocument/2006/relationships/image" Target="../media/image214.e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11.wmf"/><Relationship Id="rId11" Type="http://schemas.openxmlformats.org/officeDocument/2006/relationships/oleObject" Target="../embeddings/oleObject367.bin"/><Relationship Id="rId5" Type="http://schemas.openxmlformats.org/officeDocument/2006/relationships/oleObject" Target="../embeddings/oleObject364.bin"/><Relationship Id="rId10" Type="http://schemas.openxmlformats.org/officeDocument/2006/relationships/image" Target="../media/image213.emf"/><Relationship Id="rId4" Type="http://schemas.openxmlformats.org/officeDocument/2006/relationships/image" Target="../media/image210.wmf"/><Relationship Id="rId9" Type="http://schemas.openxmlformats.org/officeDocument/2006/relationships/oleObject" Target="../embeddings/oleObject366.bin"/></Relationships>
</file>

<file path=ppt/slides/_rels/slide55.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oleObject" Target="../embeddings/oleObject368.bin"/><Relationship Id="rId7" Type="http://schemas.openxmlformats.org/officeDocument/2006/relationships/oleObject" Target="../embeddings/oleObject370.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16.wmf"/><Relationship Id="rId5" Type="http://schemas.openxmlformats.org/officeDocument/2006/relationships/oleObject" Target="../embeddings/oleObject369.bin"/><Relationship Id="rId10" Type="http://schemas.openxmlformats.org/officeDocument/2006/relationships/image" Target="../media/image218.wmf"/><Relationship Id="rId4" Type="http://schemas.openxmlformats.org/officeDocument/2006/relationships/image" Target="../media/image215.wmf"/><Relationship Id="rId9" Type="http://schemas.openxmlformats.org/officeDocument/2006/relationships/oleObject" Target="../embeddings/oleObject371.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72.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219.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373.bin"/><Relationship Id="rId7" Type="http://schemas.openxmlformats.org/officeDocument/2006/relationships/oleObject" Target="../embeddings/oleObject375.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21.wmf"/><Relationship Id="rId5" Type="http://schemas.openxmlformats.org/officeDocument/2006/relationships/oleObject" Target="../embeddings/oleObject374.bin"/><Relationship Id="rId4" Type="http://schemas.openxmlformats.org/officeDocument/2006/relationships/image" Target="../media/image220.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76.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223.wmf"/></Relationships>
</file>

<file path=ppt/slides/_rels/slide62.x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oleObject" Target="../embeddings/oleObject382.bin"/><Relationship Id="rId18" Type="http://schemas.openxmlformats.org/officeDocument/2006/relationships/oleObject" Target="../embeddings/oleObject385.bin"/><Relationship Id="rId26" Type="http://schemas.openxmlformats.org/officeDocument/2006/relationships/image" Target="../media/image232.wmf"/><Relationship Id="rId3" Type="http://schemas.openxmlformats.org/officeDocument/2006/relationships/oleObject" Target="../embeddings/oleObject377.bin"/><Relationship Id="rId21" Type="http://schemas.openxmlformats.org/officeDocument/2006/relationships/image" Target="../media/image230.wmf"/><Relationship Id="rId7" Type="http://schemas.openxmlformats.org/officeDocument/2006/relationships/oleObject" Target="../embeddings/oleObject379.bin"/><Relationship Id="rId12" Type="http://schemas.openxmlformats.org/officeDocument/2006/relationships/image" Target="../media/image227.wmf"/><Relationship Id="rId17" Type="http://schemas.openxmlformats.org/officeDocument/2006/relationships/image" Target="../media/image229.wmf"/><Relationship Id="rId25" Type="http://schemas.openxmlformats.org/officeDocument/2006/relationships/oleObject" Target="../embeddings/oleObject389.bin"/><Relationship Id="rId2" Type="http://schemas.openxmlformats.org/officeDocument/2006/relationships/slideLayout" Target="../slideLayouts/slideLayout2.xml"/><Relationship Id="rId16" Type="http://schemas.openxmlformats.org/officeDocument/2006/relationships/oleObject" Target="../embeddings/oleObject384.bin"/><Relationship Id="rId20" Type="http://schemas.openxmlformats.org/officeDocument/2006/relationships/oleObject" Target="../embeddings/oleObject386.bin"/><Relationship Id="rId29" Type="http://schemas.openxmlformats.org/officeDocument/2006/relationships/oleObject" Target="../embeddings/oleObject391.bin"/><Relationship Id="rId1" Type="http://schemas.openxmlformats.org/officeDocument/2006/relationships/vmlDrawing" Target="../drawings/vmlDrawing47.vml"/><Relationship Id="rId6" Type="http://schemas.openxmlformats.org/officeDocument/2006/relationships/image" Target="../media/image224.wmf"/><Relationship Id="rId11" Type="http://schemas.openxmlformats.org/officeDocument/2006/relationships/oleObject" Target="../embeddings/oleObject381.bin"/><Relationship Id="rId24" Type="http://schemas.openxmlformats.org/officeDocument/2006/relationships/image" Target="../media/image231.wmf"/><Relationship Id="rId5" Type="http://schemas.openxmlformats.org/officeDocument/2006/relationships/oleObject" Target="../embeddings/oleObject378.bin"/><Relationship Id="rId15" Type="http://schemas.openxmlformats.org/officeDocument/2006/relationships/oleObject" Target="../embeddings/oleObject383.bin"/><Relationship Id="rId23" Type="http://schemas.openxmlformats.org/officeDocument/2006/relationships/oleObject" Target="../embeddings/oleObject388.bin"/><Relationship Id="rId28" Type="http://schemas.openxmlformats.org/officeDocument/2006/relationships/image" Target="../media/image233.wmf"/><Relationship Id="rId10" Type="http://schemas.openxmlformats.org/officeDocument/2006/relationships/image" Target="../media/image226.wmf"/><Relationship Id="rId19" Type="http://schemas.openxmlformats.org/officeDocument/2006/relationships/image" Target="../media/image122.wmf"/><Relationship Id="rId4" Type="http://schemas.openxmlformats.org/officeDocument/2006/relationships/image" Target="../media/image34.wmf"/><Relationship Id="rId9" Type="http://schemas.openxmlformats.org/officeDocument/2006/relationships/oleObject" Target="../embeddings/oleObject380.bin"/><Relationship Id="rId14" Type="http://schemas.openxmlformats.org/officeDocument/2006/relationships/image" Target="../media/image228.wmf"/><Relationship Id="rId22" Type="http://schemas.openxmlformats.org/officeDocument/2006/relationships/oleObject" Target="../embeddings/oleObject387.bin"/><Relationship Id="rId27" Type="http://schemas.openxmlformats.org/officeDocument/2006/relationships/oleObject" Target="../embeddings/oleObject390.bin"/><Relationship Id="rId30" Type="http://schemas.openxmlformats.org/officeDocument/2006/relationships/image" Target="../media/image234.wmf"/></Relationships>
</file>

<file path=ppt/slides/_rels/slide63.x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oleObject" Target="../embeddings/oleObject392.bin"/><Relationship Id="rId7" Type="http://schemas.openxmlformats.org/officeDocument/2006/relationships/oleObject" Target="../embeddings/oleObject394.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36.wmf"/><Relationship Id="rId5" Type="http://schemas.openxmlformats.org/officeDocument/2006/relationships/oleObject" Target="../embeddings/oleObject393.bin"/><Relationship Id="rId4" Type="http://schemas.openxmlformats.org/officeDocument/2006/relationships/image" Target="../media/image235.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95.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238.wmf"/></Relationships>
</file>

<file path=ppt/slides/_rels/slide65.xml.rels><?xml version="1.0" encoding="UTF-8" standalone="yes"?>
<Relationships xmlns="http://schemas.openxmlformats.org/package/2006/relationships"><Relationship Id="rId8" Type="http://schemas.openxmlformats.org/officeDocument/2006/relationships/image" Target="../media/image229.wmf"/><Relationship Id="rId13" Type="http://schemas.openxmlformats.org/officeDocument/2006/relationships/oleObject" Target="../embeddings/oleObject401.bin"/><Relationship Id="rId18" Type="http://schemas.openxmlformats.org/officeDocument/2006/relationships/oleObject" Target="../embeddings/oleObject404.bin"/><Relationship Id="rId3" Type="http://schemas.openxmlformats.org/officeDocument/2006/relationships/oleObject" Target="../embeddings/oleObject396.bin"/><Relationship Id="rId21" Type="http://schemas.openxmlformats.org/officeDocument/2006/relationships/image" Target="../media/image234.wmf"/><Relationship Id="rId7" Type="http://schemas.openxmlformats.org/officeDocument/2006/relationships/oleObject" Target="../embeddings/oleObject398.bin"/><Relationship Id="rId12" Type="http://schemas.openxmlformats.org/officeDocument/2006/relationships/image" Target="../media/image240.wmf"/><Relationship Id="rId17" Type="http://schemas.openxmlformats.org/officeDocument/2006/relationships/image" Target="../media/image232.wmf"/><Relationship Id="rId2" Type="http://schemas.openxmlformats.org/officeDocument/2006/relationships/slideLayout" Target="../slideLayouts/slideLayout2.xml"/><Relationship Id="rId16" Type="http://schemas.openxmlformats.org/officeDocument/2006/relationships/oleObject" Target="../embeddings/oleObject403.bin"/><Relationship Id="rId20" Type="http://schemas.openxmlformats.org/officeDocument/2006/relationships/oleObject" Target="../embeddings/oleObject405.bin"/><Relationship Id="rId1" Type="http://schemas.openxmlformats.org/officeDocument/2006/relationships/vmlDrawing" Target="../drawings/vmlDrawing50.vml"/><Relationship Id="rId6" Type="http://schemas.openxmlformats.org/officeDocument/2006/relationships/image" Target="../media/image34.wmf"/><Relationship Id="rId11" Type="http://schemas.openxmlformats.org/officeDocument/2006/relationships/oleObject" Target="../embeddings/oleObject400.bin"/><Relationship Id="rId5" Type="http://schemas.openxmlformats.org/officeDocument/2006/relationships/oleObject" Target="../embeddings/oleObject397.bin"/><Relationship Id="rId15" Type="http://schemas.openxmlformats.org/officeDocument/2006/relationships/image" Target="../media/image241.wmf"/><Relationship Id="rId10" Type="http://schemas.openxmlformats.org/officeDocument/2006/relationships/image" Target="../media/image122.wmf"/><Relationship Id="rId19" Type="http://schemas.openxmlformats.org/officeDocument/2006/relationships/image" Target="../media/image242.wmf"/><Relationship Id="rId4" Type="http://schemas.openxmlformats.org/officeDocument/2006/relationships/image" Target="../media/image239.wmf"/><Relationship Id="rId9" Type="http://schemas.openxmlformats.org/officeDocument/2006/relationships/oleObject" Target="../embeddings/oleObject399.bin"/><Relationship Id="rId14" Type="http://schemas.openxmlformats.org/officeDocument/2006/relationships/oleObject" Target="../embeddings/oleObject402.bin"/></Relationships>
</file>

<file path=ppt/slides/_rels/slide66.x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oleObject" Target="../embeddings/oleObject406.bin"/><Relationship Id="rId7" Type="http://schemas.openxmlformats.org/officeDocument/2006/relationships/oleObject" Target="../embeddings/oleObject408.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44.wmf"/><Relationship Id="rId5" Type="http://schemas.openxmlformats.org/officeDocument/2006/relationships/oleObject" Target="../embeddings/oleObject407.bin"/><Relationship Id="rId4" Type="http://schemas.openxmlformats.org/officeDocument/2006/relationships/image" Target="../media/image243.wmf"/></Relationships>
</file>

<file path=ppt/slides/_rels/slide67.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image" Target="../media/image247.wmf"/><Relationship Id="rId18" Type="http://schemas.openxmlformats.org/officeDocument/2006/relationships/oleObject" Target="../embeddings/oleObject417.bin"/><Relationship Id="rId26" Type="http://schemas.openxmlformats.org/officeDocument/2006/relationships/image" Target="../media/image225.wmf"/><Relationship Id="rId3" Type="http://schemas.openxmlformats.org/officeDocument/2006/relationships/oleObject" Target="../embeddings/oleObject409.bin"/><Relationship Id="rId21" Type="http://schemas.openxmlformats.org/officeDocument/2006/relationships/image" Target="../media/image250.wmf"/><Relationship Id="rId7" Type="http://schemas.openxmlformats.org/officeDocument/2006/relationships/oleObject" Target="../embeddings/oleObject411.bin"/><Relationship Id="rId12" Type="http://schemas.openxmlformats.org/officeDocument/2006/relationships/oleObject" Target="../embeddings/oleObject414.bin"/><Relationship Id="rId17" Type="http://schemas.openxmlformats.org/officeDocument/2006/relationships/image" Target="../media/image248.wmf"/><Relationship Id="rId25" Type="http://schemas.openxmlformats.org/officeDocument/2006/relationships/oleObject" Target="../embeddings/oleObject421.bin"/><Relationship Id="rId2" Type="http://schemas.openxmlformats.org/officeDocument/2006/relationships/slideLayout" Target="../slideLayouts/slideLayout7.xml"/><Relationship Id="rId16" Type="http://schemas.openxmlformats.org/officeDocument/2006/relationships/oleObject" Target="../embeddings/oleObject416.bin"/><Relationship Id="rId20" Type="http://schemas.openxmlformats.org/officeDocument/2006/relationships/oleObject" Target="../embeddings/oleObject418.bin"/><Relationship Id="rId29" Type="http://schemas.openxmlformats.org/officeDocument/2006/relationships/oleObject" Target="../embeddings/oleObject423.bin"/><Relationship Id="rId1" Type="http://schemas.openxmlformats.org/officeDocument/2006/relationships/vmlDrawing" Target="../drawings/vmlDrawing52.vml"/><Relationship Id="rId6" Type="http://schemas.openxmlformats.org/officeDocument/2006/relationships/image" Target="../media/image229.wmf"/><Relationship Id="rId11" Type="http://schemas.openxmlformats.org/officeDocument/2006/relationships/oleObject" Target="../embeddings/oleObject413.bin"/><Relationship Id="rId24" Type="http://schemas.openxmlformats.org/officeDocument/2006/relationships/image" Target="../media/image224.wmf"/><Relationship Id="rId5" Type="http://schemas.openxmlformats.org/officeDocument/2006/relationships/oleObject" Target="../embeddings/oleObject410.bin"/><Relationship Id="rId15" Type="http://schemas.openxmlformats.org/officeDocument/2006/relationships/image" Target="../media/image232.wmf"/><Relationship Id="rId23" Type="http://schemas.openxmlformats.org/officeDocument/2006/relationships/oleObject" Target="../embeddings/oleObject420.bin"/><Relationship Id="rId28" Type="http://schemas.openxmlformats.org/officeDocument/2006/relationships/image" Target="../media/image251.wmf"/><Relationship Id="rId10" Type="http://schemas.openxmlformats.org/officeDocument/2006/relationships/image" Target="../media/image246.wmf"/><Relationship Id="rId19" Type="http://schemas.openxmlformats.org/officeDocument/2006/relationships/image" Target="../media/image249.wmf"/><Relationship Id="rId4" Type="http://schemas.openxmlformats.org/officeDocument/2006/relationships/image" Target="../media/image34.wmf"/><Relationship Id="rId9" Type="http://schemas.openxmlformats.org/officeDocument/2006/relationships/oleObject" Target="../embeddings/oleObject412.bin"/><Relationship Id="rId14" Type="http://schemas.openxmlformats.org/officeDocument/2006/relationships/oleObject" Target="../embeddings/oleObject415.bin"/><Relationship Id="rId22" Type="http://schemas.openxmlformats.org/officeDocument/2006/relationships/oleObject" Target="../embeddings/oleObject419.bin"/><Relationship Id="rId27" Type="http://schemas.openxmlformats.org/officeDocument/2006/relationships/oleObject" Target="../embeddings/oleObject422.bin"/><Relationship Id="rId30" Type="http://schemas.openxmlformats.org/officeDocument/2006/relationships/image" Target="../media/image227.wmf"/></Relationships>
</file>

<file path=ppt/slides/_rels/slide68.x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oleObject" Target="../embeddings/oleObject424.bin"/><Relationship Id="rId7" Type="http://schemas.openxmlformats.org/officeDocument/2006/relationships/oleObject" Target="../embeddings/oleObject426.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253.wmf"/><Relationship Id="rId5" Type="http://schemas.openxmlformats.org/officeDocument/2006/relationships/oleObject" Target="../embeddings/oleObject425.bin"/><Relationship Id="rId10" Type="http://schemas.openxmlformats.org/officeDocument/2006/relationships/image" Target="../media/image255.wmf"/><Relationship Id="rId4" Type="http://schemas.openxmlformats.org/officeDocument/2006/relationships/image" Target="../media/image252.wmf"/><Relationship Id="rId9" Type="http://schemas.openxmlformats.org/officeDocument/2006/relationships/oleObject" Target="../embeddings/oleObject427.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30.bin"/><Relationship Id="rId13" Type="http://schemas.openxmlformats.org/officeDocument/2006/relationships/image" Target="../media/image257.wmf"/><Relationship Id="rId18" Type="http://schemas.openxmlformats.org/officeDocument/2006/relationships/image" Target="../media/image259.wmf"/><Relationship Id="rId26" Type="http://schemas.openxmlformats.org/officeDocument/2006/relationships/oleObject" Target="../embeddings/oleObject440.bin"/><Relationship Id="rId3" Type="http://schemas.openxmlformats.org/officeDocument/2006/relationships/notesSlide" Target="../notesSlides/notesSlide2.xml"/><Relationship Id="rId21" Type="http://schemas.openxmlformats.org/officeDocument/2006/relationships/oleObject" Target="../embeddings/oleObject437.bin"/><Relationship Id="rId7" Type="http://schemas.openxmlformats.org/officeDocument/2006/relationships/image" Target="../media/image19.wmf"/><Relationship Id="rId12" Type="http://schemas.openxmlformats.org/officeDocument/2006/relationships/oleObject" Target="../embeddings/oleObject432.bin"/><Relationship Id="rId17" Type="http://schemas.openxmlformats.org/officeDocument/2006/relationships/oleObject" Target="../embeddings/oleObject435.bin"/><Relationship Id="rId25" Type="http://schemas.openxmlformats.org/officeDocument/2006/relationships/oleObject" Target="../embeddings/oleObject439.bin"/><Relationship Id="rId2" Type="http://schemas.openxmlformats.org/officeDocument/2006/relationships/slideLayout" Target="../slideLayouts/slideLayout2.xml"/><Relationship Id="rId16" Type="http://schemas.openxmlformats.org/officeDocument/2006/relationships/image" Target="../media/image258.wmf"/><Relationship Id="rId20" Type="http://schemas.openxmlformats.org/officeDocument/2006/relationships/image" Target="../media/image260.wmf"/><Relationship Id="rId29" Type="http://schemas.openxmlformats.org/officeDocument/2006/relationships/image" Target="../media/image264.wmf"/><Relationship Id="rId1" Type="http://schemas.openxmlformats.org/officeDocument/2006/relationships/vmlDrawing" Target="../drawings/vmlDrawing54.vml"/><Relationship Id="rId6" Type="http://schemas.openxmlformats.org/officeDocument/2006/relationships/oleObject" Target="../embeddings/oleObject429.bin"/><Relationship Id="rId11" Type="http://schemas.openxmlformats.org/officeDocument/2006/relationships/image" Target="../media/image225.wmf"/><Relationship Id="rId24" Type="http://schemas.openxmlformats.org/officeDocument/2006/relationships/image" Target="../media/image262.wmf"/><Relationship Id="rId5" Type="http://schemas.openxmlformats.org/officeDocument/2006/relationships/image" Target="../media/image256.wmf"/><Relationship Id="rId15" Type="http://schemas.openxmlformats.org/officeDocument/2006/relationships/oleObject" Target="../embeddings/oleObject434.bin"/><Relationship Id="rId23" Type="http://schemas.openxmlformats.org/officeDocument/2006/relationships/oleObject" Target="../embeddings/oleObject438.bin"/><Relationship Id="rId28" Type="http://schemas.openxmlformats.org/officeDocument/2006/relationships/oleObject" Target="../embeddings/oleObject441.bin"/><Relationship Id="rId10" Type="http://schemas.openxmlformats.org/officeDocument/2006/relationships/oleObject" Target="../embeddings/oleObject431.bin"/><Relationship Id="rId19" Type="http://schemas.openxmlformats.org/officeDocument/2006/relationships/oleObject" Target="../embeddings/oleObject436.bin"/><Relationship Id="rId31" Type="http://schemas.openxmlformats.org/officeDocument/2006/relationships/image" Target="../media/image265.wmf"/><Relationship Id="rId4" Type="http://schemas.openxmlformats.org/officeDocument/2006/relationships/oleObject" Target="../embeddings/oleObject428.bin"/><Relationship Id="rId9" Type="http://schemas.openxmlformats.org/officeDocument/2006/relationships/image" Target="../media/image122.wmf"/><Relationship Id="rId14" Type="http://schemas.openxmlformats.org/officeDocument/2006/relationships/oleObject" Target="../embeddings/oleObject433.bin"/><Relationship Id="rId22" Type="http://schemas.openxmlformats.org/officeDocument/2006/relationships/image" Target="../media/image261.wmf"/><Relationship Id="rId27" Type="http://schemas.openxmlformats.org/officeDocument/2006/relationships/image" Target="../media/image263.wmf"/><Relationship Id="rId30" Type="http://schemas.openxmlformats.org/officeDocument/2006/relationships/oleObject" Target="../embeddings/oleObject44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68.wmf"/><Relationship Id="rId3" Type="http://schemas.openxmlformats.org/officeDocument/2006/relationships/oleObject" Target="../embeddings/oleObject443.bin"/><Relationship Id="rId7" Type="http://schemas.openxmlformats.org/officeDocument/2006/relationships/oleObject" Target="../embeddings/oleObject445.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267.wmf"/><Relationship Id="rId5" Type="http://schemas.openxmlformats.org/officeDocument/2006/relationships/oleObject" Target="../embeddings/oleObject444.bin"/><Relationship Id="rId4" Type="http://schemas.openxmlformats.org/officeDocument/2006/relationships/image" Target="../media/image266.wmf"/></Relationships>
</file>

<file path=ppt/slides/_rels/slide71.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451.bin"/><Relationship Id="rId18" Type="http://schemas.openxmlformats.org/officeDocument/2006/relationships/image" Target="../media/image225.wmf"/><Relationship Id="rId3" Type="http://schemas.openxmlformats.org/officeDocument/2006/relationships/oleObject" Target="../embeddings/oleObject446.bin"/><Relationship Id="rId21" Type="http://schemas.openxmlformats.org/officeDocument/2006/relationships/image" Target="../media/image273.wmf"/><Relationship Id="rId7" Type="http://schemas.openxmlformats.org/officeDocument/2006/relationships/oleObject" Target="../embeddings/oleObject448.bin"/><Relationship Id="rId12" Type="http://schemas.openxmlformats.org/officeDocument/2006/relationships/image" Target="../media/image270.wmf"/><Relationship Id="rId17" Type="http://schemas.openxmlformats.org/officeDocument/2006/relationships/oleObject" Target="../embeddings/oleObject453.bin"/><Relationship Id="rId25" Type="http://schemas.openxmlformats.org/officeDocument/2006/relationships/image" Target="../media/image275.wmf"/><Relationship Id="rId2" Type="http://schemas.openxmlformats.org/officeDocument/2006/relationships/slideLayout" Target="../slideLayouts/slideLayout2.xml"/><Relationship Id="rId16" Type="http://schemas.openxmlformats.org/officeDocument/2006/relationships/image" Target="../media/image272.wmf"/><Relationship Id="rId20" Type="http://schemas.openxmlformats.org/officeDocument/2006/relationships/oleObject" Target="../embeddings/oleObject455.bin"/><Relationship Id="rId1" Type="http://schemas.openxmlformats.org/officeDocument/2006/relationships/vmlDrawing" Target="../drawings/vmlDrawing56.vml"/><Relationship Id="rId6" Type="http://schemas.openxmlformats.org/officeDocument/2006/relationships/image" Target="../media/image19.wmf"/><Relationship Id="rId11" Type="http://schemas.openxmlformats.org/officeDocument/2006/relationships/oleObject" Target="../embeddings/oleObject450.bin"/><Relationship Id="rId24" Type="http://schemas.openxmlformats.org/officeDocument/2006/relationships/oleObject" Target="../embeddings/oleObject457.bin"/><Relationship Id="rId5" Type="http://schemas.openxmlformats.org/officeDocument/2006/relationships/oleObject" Target="../embeddings/oleObject447.bin"/><Relationship Id="rId15" Type="http://schemas.openxmlformats.org/officeDocument/2006/relationships/oleObject" Target="../embeddings/oleObject452.bin"/><Relationship Id="rId23" Type="http://schemas.openxmlformats.org/officeDocument/2006/relationships/image" Target="../media/image274.wmf"/><Relationship Id="rId10" Type="http://schemas.openxmlformats.org/officeDocument/2006/relationships/image" Target="../media/image118.wmf"/><Relationship Id="rId19" Type="http://schemas.openxmlformats.org/officeDocument/2006/relationships/oleObject" Target="../embeddings/oleObject454.bin"/><Relationship Id="rId4" Type="http://schemas.openxmlformats.org/officeDocument/2006/relationships/image" Target="../media/image269.wmf"/><Relationship Id="rId9" Type="http://schemas.openxmlformats.org/officeDocument/2006/relationships/oleObject" Target="../embeddings/oleObject449.bin"/><Relationship Id="rId14" Type="http://schemas.openxmlformats.org/officeDocument/2006/relationships/image" Target="../media/image271.wmf"/><Relationship Id="rId22" Type="http://schemas.openxmlformats.org/officeDocument/2006/relationships/oleObject" Target="../embeddings/oleObject456.bin"/></Relationships>
</file>

<file path=ppt/slides/_rels/slide72.xml.rels><?xml version="1.0" encoding="UTF-8" standalone="yes"?>
<Relationships xmlns="http://schemas.openxmlformats.org/package/2006/relationships"><Relationship Id="rId8" Type="http://schemas.openxmlformats.org/officeDocument/2006/relationships/image" Target="../media/image278.wmf"/><Relationship Id="rId3" Type="http://schemas.openxmlformats.org/officeDocument/2006/relationships/oleObject" Target="../embeddings/oleObject458.bin"/><Relationship Id="rId7" Type="http://schemas.openxmlformats.org/officeDocument/2006/relationships/oleObject" Target="../embeddings/oleObject460.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277.wmf"/><Relationship Id="rId5" Type="http://schemas.openxmlformats.org/officeDocument/2006/relationships/oleObject" Target="../embeddings/oleObject459.bin"/><Relationship Id="rId4" Type="http://schemas.openxmlformats.org/officeDocument/2006/relationships/image" Target="../media/image276.wmf"/></Relationships>
</file>

<file path=ppt/slides/_rels/slide73.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466.bin"/><Relationship Id="rId18" Type="http://schemas.openxmlformats.org/officeDocument/2006/relationships/oleObject" Target="../embeddings/oleObject469.bin"/><Relationship Id="rId26" Type="http://schemas.openxmlformats.org/officeDocument/2006/relationships/image" Target="../media/image286.wmf"/><Relationship Id="rId3" Type="http://schemas.openxmlformats.org/officeDocument/2006/relationships/oleObject" Target="../embeddings/oleObject461.bin"/><Relationship Id="rId21" Type="http://schemas.openxmlformats.org/officeDocument/2006/relationships/oleObject" Target="../embeddings/oleObject471.bin"/><Relationship Id="rId7" Type="http://schemas.openxmlformats.org/officeDocument/2006/relationships/oleObject" Target="../embeddings/oleObject463.bin"/><Relationship Id="rId12" Type="http://schemas.openxmlformats.org/officeDocument/2006/relationships/image" Target="../media/image281.wmf"/><Relationship Id="rId17" Type="http://schemas.openxmlformats.org/officeDocument/2006/relationships/image" Target="../media/image283.wmf"/><Relationship Id="rId25" Type="http://schemas.openxmlformats.org/officeDocument/2006/relationships/oleObject" Target="../embeddings/oleObject473.bin"/><Relationship Id="rId2" Type="http://schemas.openxmlformats.org/officeDocument/2006/relationships/slideLayout" Target="../slideLayouts/slideLayout2.xml"/><Relationship Id="rId16" Type="http://schemas.openxmlformats.org/officeDocument/2006/relationships/oleObject" Target="../embeddings/oleObject468.bin"/><Relationship Id="rId20" Type="http://schemas.openxmlformats.org/officeDocument/2006/relationships/image" Target="../media/image25.wmf"/><Relationship Id="rId1" Type="http://schemas.openxmlformats.org/officeDocument/2006/relationships/vmlDrawing" Target="../drawings/vmlDrawing58.vml"/><Relationship Id="rId6" Type="http://schemas.openxmlformats.org/officeDocument/2006/relationships/image" Target="../media/image19.wmf"/><Relationship Id="rId11" Type="http://schemas.openxmlformats.org/officeDocument/2006/relationships/oleObject" Target="../embeddings/oleObject465.bin"/><Relationship Id="rId24" Type="http://schemas.openxmlformats.org/officeDocument/2006/relationships/image" Target="../media/image285.wmf"/><Relationship Id="rId5" Type="http://schemas.openxmlformats.org/officeDocument/2006/relationships/oleObject" Target="../embeddings/oleObject462.bin"/><Relationship Id="rId15" Type="http://schemas.openxmlformats.org/officeDocument/2006/relationships/image" Target="../media/image282.wmf"/><Relationship Id="rId23" Type="http://schemas.openxmlformats.org/officeDocument/2006/relationships/oleObject" Target="../embeddings/oleObject472.bin"/><Relationship Id="rId10" Type="http://schemas.openxmlformats.org/officeDocument/2006/relationships/image" Target="../media/image280.wmf"/><Relationship Id="rId19" Type="http://schemas.openxmlformats.org/officeDocument/2006/relationships/oleObject" Target="../embeddings/oleObject470.bin"/><Relationship Id="rId4" Type="http://schemas.openxmlformats.org/officeDocument/2006/relationships/image" Target="../media/image279.wmf"/><Relationship Id="rId9" Type="http://schemas.openxmlformats.org/officeDocument/2006/relationships/oleObject" Target="../embeddings/oleObject464.bin"/><Relationship Id="rId14" Type="http://schemas.openxmlformats.org/officeDocument/2006/relationships/oleObject" Target="../embeddings/oleObject467.bin"/><Relationship Id="rId22" Type="http://schemas.openxmlformats.org/officeDocument/2006/relationships/image" Target="../media/image284.wmf"/></Relationships>
</file>

<file path=ppt/slides/_rels/slide74.xml.rels><?xml version="1.0" encoding="UTF-8" standalone="yes"?>
<Relationships xmlns="http://schemas.openxmlformats.org/package/2006/relationships"><Relationship Id="rId8" Type="http://schemas.openxmlformats.org/officeDocument/2006/relationships/image" Target="../media/image289.wmf"/><Relationship Id="rId3" Type="http://schemas.openxmlformats.org/officeDocument/2006/relationships/oleObject" Target="../embeddings/oleObject474.bin"/><Relationship Id="rId7" Type="http://schemas.openxmlformats.org/officeDocument/2006/relationships/oleObject" Target="../embeddings/oleObject476.bin"/><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88.wmf"/><Relationship Id="rId5" Type="http://schemas.openxmlformats.org/officeDocument/2006/relationships/oleObject" Target="../embeddings/oleObject475.bin"/><Relationship Id="rId4" Type="http://schemas.openxmlformats.org/officeDocument/2006/relationships/image" Target="../media/image287.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77.bin"/><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291.wmf"/><Relationship Id="rId5" Type="http://schemas.openxmlformats.org/officeDocument/2006/relationships/oleObject" Target="../embeddings/oleObject478.bin"/><Relationship Id="rId4" Type="http://schemas.openxmlformats.org/officeDocument/2006/relationships/image" Target="../media/image290.wmf"/></Relationships>
</file>

<file path=ppt/slides/_rels/slide76.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484.bin"/><Relationship Id="rId18" Type="http://schemas.openxmlformats.org/officeDocument/2006/relationships/image" Target="../media/image295.wmf"/><Relationship Id="rId26" Type="http://schemas.openxmlformats.org/officeDocument/2006/relationships/image" Target="../media/image299.wmf"/><Relationship Id="rId39" Type="http://schemas.openxmlformats.org/officeDocument/2006/relationships/oleObject" Target="../embeddings/oleObject497.bin"/><Relationship Id="rId3" Type="http://schemas.openxmlformats.org/officeDocument/2006/relationships/oleObject" Target="../embeddings/oleObject479.bin"/><Relationship Id="rId21" Type="http://schemas.openxmlformats.org/officeDocument/2006/relationships/oleObject" Target="../embeddings/oleObject488.bin"/><Relationship Id="rId34" Type="http://schemas.openxmlformats.org/officeDocument/2006/relationships/image" Target="../media/image301.wmf"/><Relationship Id="rId7" Type="http://schemas.openxmlformats.org/officeDocument/2006/relationships/oleObject" Target="../embeddings/oleObject481.bin"/><Relationship Id="rId12" Type="http://schemas.openxmlformats.org/officeDocument/2006/relationships/image" Target="../media/image70.wmf"/><Relationship Id="rId17" Type="http://schemas.openxmlformats.org/officeDocument/2006/relationships/oleObject" Target="../embeddings/oleObject486.bin"/><Relationship Id="rId25" Type="http://schemas.openxmlformats.org/officeDocument/2006/relationships/oleObject" Target="../embeddings/oleObject490.bin"/><Relationship Id="rId33" Type="http://schemas.openxmlformats.org/officeDocument/2006/relationships/oleObject" Target="../embeddings/oleObject494.bin"/><Relationship Id="rId38" Type="http://schemas.openxmlformats.org/officeDocument/2006/relationships/image" Target="../media/image303.wmf"/><Relationship Id="rId2" Type="http://schemas.openxmlformats.org/officeDocument/2006/relationships/slideLayout" Target="../slideLayouts/slideLayout7.xml"/><Relationship Id="rId16" Type="http://schemas.openxmlformats.org/officeDocument/2006/relationships/image" Target="../media/image294.wmf"/><Relationship Id="rId20" Type="http://schemas.openxmlformats.org/officeDocument/2006/relationships/image" Target="../media/image296.wmf"/><Relationship Id="rId29" Type="http://schemas.openxmlformats.org/officeDocument/2006/relationships/oleObject" Target="../embeddings/oleObject492.bin"/><Relationship Id="rId1" Type="http://schemas.openxmlformats.org/officeDocument/2006/relationships/vmlDrawing" Target="../drawings/vmlDrawing61.vml"/><Relationship Id="rId6" Type="http://schemas.openxmlformats.org/officeDocument/2006/relationships/image" Target="../media/image19.wmf"/><Relationship Id="rId11" Type="http://schemas.openxmlformats.org/officeDocument/2006/relationships/oleObject" Target="../embeddings/oleObject483.bin"/><Relationship Id="rId24" Type="http://schemas.openxmlformats.org/officeDocument/2006/relationships/image" Target="../media/image298.wmf"/><Relationship Id="rId32" Type="http://schemas.openxmlformats.org/officeDocument/2006/relationships/image" Target="../media/image300.wmf"/><Relationship Id="rId37" Type="http://schemas.openxmlformats.org/officeDocument/2006/relationships/oleObject" Target="../embeddings/oleObject496.bin"/><Relationship Id="rId40" Type="http://schemas.openxmlformats.org/officeDocument/2006/relationships/image" Target="../media/image304.wmf"/><Relationship Id="rId5" Type="http://schemas.openxmlformats.org/officeDocument/2006/relationships/oleObject" Target="../embeddings/oleObject480.bin"/><Relationship Id="rId15" Type="http://schemas.openxmlformats.org/officeDocument/2006/relationships/oleObject" Target="../embeddings/oleObject485.bin"/><Relationship Id="rId23" Type="http://schemas.openxmlformats.org/officeDocument/2006/relationships/oleObject" Target="../embeddings/oleObject489.bin"/><Relationship Id="rId28" Type="http://schemas.openxmlformats.org/officeDocument/2006/relationships/image" Target="../media/image25.wmf"/><Relationship Id="rId36" Type="http://schemas.openxmlformats.org/officeDocument/2006/relationships/image" Target="../media/image302.wmf"/><Relationship Id="rId10" Type="http://schemas.openxmlformats.org/officeDocument/2006/relationships/image" Target="../media/image118.wmf"/><Relationship Id="rId19" Type="http://schemas.openxmlformats.org/officeDocument/2006/relationships/oleObject" Target="../embeddings/oleObject487.bin"/><Relationship Id="rId31" Type="http://schemas.openxmlformats.org/officeDocument/2006/relationships/oleObject" Target="../embeddings/oleObject493.bin"/><Relationship Id="rId4" Type="http://schemas.openxmlformats.org/officeDocument/2006/relationships/image" Target="../media/image292.wmf"/><Relationship Id="rId9" Type="http://schemas.openxmlformats.org/officeDocument/2006/relationships/oleObject" Target="../embeddings/oleObject482.bin"/><Relationship Id="rId14" Type="http://schemas.openxmlformats.org/officeDocument/2006/relationships/image" Target="../media/image293.wmf"/><Relationship Id="rId22" Type="http://schemas.openxmlformats.org/officeDocument/2006/relationships/image" Target="../media/image297.wmf"/><Relationship Id="rId27" Type="http://schemas.openxmlformats.org/officeDocument/2006/relationships/oleObject" Target="../embeddings/oleObject491.bin"/><Relationship Id="rId30" Type="http://schemas.openxmlformats.org/officeDocument/2006/relationships/image" Target="../media/image34.wmf"/><Relationship Id="rId35" Type="http://schemas.openxmlformats.org/officeDocument/2006/relationships/oleObject" Target="../embeddings/oleObject495.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07.wmf"/><Relationship Id="rId13" Type="http://schemas.openxmlformats.org/officeDocument/2006/relationships/oleObject" Target="../embeddings/oleObject503.bin"/><Relationship Id="rId18" Type="http://schemas.openxmlformats.org/officeDocument/2006/relationships/oleObject" Target="../embeddings/oleObject506.bin"/><Relationship Id="rId3" Type="http://schemas.openxmlformats.org/officeDocument/2006/relationships/oleObject" Target="../embeddings/oleObject498.bin"/><Relationship Id="rId21" Type="http://schemas.openxmlformats.org/officeDocument/2006/relationships/image" Target="../media/image313.wmf"/><Relationship Id="rId7" Type="http://schemas.openxmlformats.org/officeDocument/2006/relationships/oleObject" Target="../embeddings/oleObject500.bin"/><Relationship Id="rId12" Type="http://schemas.openxmlformats.org/officeDocument/2006/relationships/image" Target="../media/image309.wmf"/><Relationship Id="rId17" Type="http://schemas.openxmlformats.org/officeDocument/2006/relationships/oleObject" Target="../embeddings/oleObject505.bin"/><Relationship Id="rId2" Type="http://schemas.openxmlformats.org/officeDocument/2006/relationships/slideLayout" Target="../slideLayouts/slideLayout2.xml"/><Relationship Id="rId16" Type="http://schemas.openxmlformats.org/officeDocument/2006/relationships/image" Target="../media/image311.wmf"/><Relationship Id="rId20" Type="http://schemas.openxmlformats.org/officeDocument/2006/relationships/oleObject" Target="../embeddings/oleObject507.bin"/><Relationship Id="rId1" Type="http://schemas.openxmlformats.org/officeDocument/2006/relationships/vmlDrawing" Target="../drawings/vmlDrawing62.vml"/><Relationship Id="rId6" Type="http://schemas.openxmlformats.org/officeDocument/2006/relationships/image" Target="../media/image306.wmf"/><Relationship Id="rId11" Type="http://schemas.openxmlformats.org/officeDocument/2006/relationships/oleObject" Target="../embeddings/oleObject502.bin"/><Relationship Id="rId5" Type="http://schemas.openxmlformats.org/officeDocument/2006/relationships/oleObject" Target="../embeddings/oleObject499.bin"/><Relationship Id="rId15" Type="http://schemas.openxmlformats.org/officeDocument/2006/relationships/oleObject" Target="../embeddings/oleObject504.bin"/><Relationship Id="rId10" Type="http://schemas.openxmlformats.org/officeDocument/2006/relationships/image" Target="../media/image308.wmf"/><Relationship Id="rId19" Type="http://schemas.openxmlformats.org/officeDocument/2006/relationships/image" Target="../media/image312.wmf"/><Relationship Id="rId4" Type="http://schemas.openxmlformats.org/officeDocument/2006/relationships/image" Target="../media/image305.wmf"/><Relationship Id="rId9" Type="http://schemas.openxmlformats.org/officeDocument/2006/relationships/oleObject" Target="../embeddings/oleObject501.bin"/><Relationship Id="rId14" Type="http://schemas.openxmlformats.org/officeDocument/2006/relationships/image" Target="../media/image310.wmf"/></Relationships>
</file>

<file path=ppt/slides/_rels/slide79.xml.rels><?xml version="1.0" encoding="UTF-8" standalone="yes"?>
<Relationships xmlns="http://schemas.openxmlformats.org/package/2006/relationships"><Relationship Id="rId8" Type="http://schemas.openxmlformats.org/officeDocument/2006/relationships/image" Target="../media/image316.wmf"/><Relationship Id="rId13" Type="http://schemas.openxmlformats.org/officeDocument/2006/relationships/oleObject" Target="../embeddings/oleObject513.bin"/><Relationship Id="rId18" Type="http://schemas.openxmlformats.org/officeDocument/2006/relationships/image" Target="../media/image318.wmf"/><Relationship Id="rId3" Type="http://schemas.openxmlformats.org/officeDocument/2006/relationships/oleObject" Target="../embeddings/oleObject508.bin"/><Relationship Id="rId21" Type="http://schemas.openxmlformats.org/officeDocument/2006/relationships/image" Target="../media/image319.wmf"/><Relationship Id="rId7" Type="http://schemas.openxmlformats.org/officeDocument/2006/relationships/oleObject" Target="../embeddings/oleObject510.bin"/><Relationship Id="rId12" Type="http://schemas.openxmlformats.org/officeDocument/2006/relationships/image" Target="../media/image307.wmf"/><Relationship Id="rId17" Type="http://schemas.openxmlformats.org/officeDocument/2006/relationships/oleObject" Target="../embeddings/oleObject515.bin"/><Relationship Id="rId2" Type="http://schemas.openxmlformats.org/officeDocument/2006/relationships/slideLayout" Target="../slideLayouts/slideLayout2.xml"/><Relationship Id="rId16" Type="http://schemas.openxmlformats.org/officeDocument/2006/relationships/image" Target="../media/image317.wmf"/><Relationship Id="rId20" Type="http://schemas.openxmlformats.org/officeDocument/2006/relationships/oleObject" Target="../embeddings/oleObject517.bin"/><Relationship Id="rId1" Type="http://schemas.openxmlformats.org/officeDocument/2006/relationships/vmlDrawing" Target="../drawings/vmlDrawing63.vml"/><Relationship Id="rId6" Type="http://schemas.openxmlformats.org/officeDocument/2006/relationships/image" Target="../media/image315.wmf"/><Relationship Id="rId11" Type="http://schemas.openxmlformats.org/officeDocument/2006/relationships/oleObject" Target="../embeddings/oleObject512.bin"/><Relationship Id="rId5" Type="http://schemas.openxmlformats.org/officeDocument/2006/relationships/oleObject" Target="../embeddings/oleObject509.bin"/><Relationship Id="rId15" Type="http://schemas.openxmlformats.org/officeDocument/2006/relationships/oleObject" Target="../embeddings/oleObject514.bin"/><Relationship Id="rId23" Type="http://schemas.openxmlformats.org/officeDocument/2006/relationships/image" Target="../media/image310.wmf"/><Relationship Id="rId10" Type="http://schemas.openxmlformats.org/officeDocument/2006/relationships/image" Target="../media/image311.wmf"/><Relationship Id="rId19" Type="http://schemas.openxmlformats.org/officeDocument/2006/relationships/oleObject" Target="../embeddings/oleObject516.bin"/><Relationship Id="rId4" Type="http://schemas.openxmlformats.org/officeDocument/2006/relationships/image" Target="../media/image314.wmf"/><Relationship Id="rId9" Type="http://schemas.openxmlformats.org/officeDocument/2006/relationships/oleObject" Target="../embeddings/oleObject511.bin"/><Relationship Id="rId14" Type="http://schemas.openxmlformats.org/officeDocument/2006/relationships/image" Target="../media/image312.wmf"/><Relationship Id="rId22" Type="http://schemas.openxmlformats.org/officeDocument/2006/relationships/oleObject" Target="../embeddings/oleObject518.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524.bin"/><Relationship Id="rId18" Type="http://schemas.openxmlformats.org/officeDocument/2006/relationships/image" Target="../media/image323.wmf"/><Relationship Id="rId26" Type="http://schemas.openxmlformats.org/officeDocument/2006/relationships/image" Target="../media/image317.wmf"/><Relationship Id="rId3" Type="http://schemas.openxmlformats.org/officeDocument/2006/relationships/oleObject" Target="../embeddings/oleObject519.bin"/><Relationship Id="rId21" Type="http://schemas.openxmlformats.org/officeDocument/2006/relationships/oleObject" Target="../embeddings/oleObject528.bin"/><Relationship Id="rId7" Type="http://schemas.openxmlformats.org/officeDocument/2006/relationships/oleObject" Target="../embeddings/oleObject521.bin"/><Relationship Id="rId12" Type="http://schemas.openxmlformats.org/officeDocument/2006/relationships/image" Target="../media/image262.wmf"/><Relationship Id="rId17" Type="http://schemas.openxmlformats.org/officeDocument/2006/relationships/oleObject" Target="../embeddings/oleObject526.bin"/><Relationship Id="rId25" Type="http://schemas.openxmlformats.org/officeDocument/2006/relationships/oleObject" Target="../embeddings/oleObject530.bin"/><Relationship Id="rId33" Type="http://schemas.openxmlformats.org/officeDocument/2006/relationships/image" Target="../media/image310.wmf"/><Relationship Id="rId2" Type="http://schemas.openxmlformats.org/officeDocument/2006/relationships/slideLayout" Target="../slideLayouts/slideLayout7.xml"/><Relationship Id="rId16" Type="http://schemas.openxmlformats.org/officeDocument/2006/relationships/image" Target="../media/image322.wmf"/><Relationship Id="rId20" Type="http://schemas.openxmlformats.org/officeDocument/2006/relationships/image" Target="../media/image311.wmf"/><Relationship Id="rId29" Type="http://schemas.openxmlformats.org/officeDocument/2006/relationships/oleObject" Target="../embeddings/oleObject532.bin"/><Relationship Id="rId1" Type="http://schemas.openxmlformats.org/officeDocument/2006/relationships/vmlDrawing" Target="../drawings/vmlDrawing64.vml"/><Relationship Id="rId6" Type="http://schemas.openxmlformats.org/officeDocument/2006/relationships/image" Target="../media/image19.wmf"/><Relationship Id="rId11" Type="http://schemas.openxmlformats.org/officeDocument/2006/relationships/oleObject" Target="../embeddings/oleObject523.bin"/><Relationship Id="rId24" Type="http://schemas.openxmlformats.org/officeDocument/2006/relationships/image" Target="../media/image324.wmf"/><Relationship Id="rId32" Type="http://schemas.openxmlformats.org/officeDocument/2006/relationships/oleObject" Target="../embeddings/oleObject534.bin"/><Relationship Id="rId5" Type="http://schemas.openxmlformats.org/officeDocument/2006/relationships/oleObject" Target="../embeddings/oleObject520.bin"/><Relationship Id="rId15" Type="http://schemas.openxmlformats.org/officeDocument/2006/relationships/oleObject" Target="../embeddings/oleObject525.bin"/><Relationship Id="rId23" Type="http://schemas.openxmlformats.org/officeDocument/2006/relationships/oleObject" Target="../embeddings/oleObject529.bin"/><Relationship Id="rId28" Type="http://schemas.openxmlformats.org/officeDocument/2006/relationships/image" Target="../media/image318.wmf"/><Relationship Id="rId10" Type="http://schemas.openxmlformats.org/officeDocument/2006/relationships/image" Target="../media/image321.wmf"/><Relationship Id="rId19" Type="http://schemas.openxmlformats.org/officeDocument/2006/relationships/oleObject" Target="../embeddings/oleObject527.bin"/><Relationship Id="rId31" Type="http://schemas.openxmlformats.org/officeDocument/2006/relationships/image" Target="../media/image325.wmf"/><Relationship Id="rId4" Type="http://schemas.openxmlformats.org/officeDocument/2006/relationships/image" Target="../media/image320.wmf"/><Relationship Id="rId9" Type="http://schemas.openxmlformats.org/officeDocument/2006/relationships/oleObject" Target="../embeddings/oleObject522.bin"/><Relationship Id="rId14" Type="http://schemas.openxmlformats.org/officeDocument/2006/relationships/image" Target="../media/image225.wmf"/><Relationship Id="rId22" Type="http://schemas.openxmlformats.org/officeDocument/2006/relationships/image" Target="../media/image307.wmf"/><Relationship Id="rId27" Type="http://schemas.openxmlformats.org/officeDocument/2006/relationships/oleObject" Target="../embeddings/oleObject531.bin"/><Relationship Id="rId30" Type="http://schemas.openxmlformats.org/officeDocument/2006/relationships/oleObject" Target="../embeddings/oleObject533.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537.bin"/><Relationship Id="rId13" Type="http://schemas.openxmlformats.org/officeDocument/2006/relationships/image" Target="../media/image330.wmf"/><Relationship Id="rId3" Type="http://schemas.openxmlformats.org/officeDocument/2006/relationships/notesSlide" Target="../notesSlides/notesSlide3.xml"/><Relationship Id="rId7" Type="http://schemas.openxmlformats.org/officeDocument/2006/relationships/image" Target="../media/image327.wmf"/><Relationship Id="rId12" Type="http://schemas.openxmlformats.org/officeDocument/2006/relationships/oleObject" Target="../embeddings/oleObject539.bin"/><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oleObject" Target="../embeddings/oleObject536.bin"/><Relationship Id="rId11" Type="http://schemas.openxmlformats.org/officeDocument/2006/relationships/image" Target="../media/image329.wmf"/><Relationship Id="rId5" Type="http://schemas.openxmlformats.org/officeDocument/2006/relationships/image" Target="../media/image326.wmf"/><Relationship Id="rId15" Type="http://schemas.openxmlformats.org/officeDocument/2006/relationships/image" Target="../media/image331.emf"/><Relationship Id="rId10" Type="http://schemas.openxmlformats.org/officeDocument/2006/relationships/oleObject" Target="../embeddings/oleObject538.bin"/><Relationship Id="rId4" Type="http://schemas.openxmlformats.org/officeDocument/2006/relationships/oleObject" Target="../embeddings/oleObject535.bin"/><Relationship Id="rId9" Type="http://schemas.openxmlformats.org/officeDocument/2006/relationships/image" Target="../media/image328.wmf"/><Relationship Id="rId14" Type="http://schemas.openxmlformats.org/officeDocument/2006/relationships/oleObject" Target="../embeddings/oleObject540.bin"/></Relationships>
</file>

<file path=ppt/slides/_rels/slide82.xml.rels><?xml version="1.0" encoding="UTF-8" standalone="yes"?>
<Relationships xmlns="http://schemas.openxmlformats.org/package/2006/relationships"><Relationship Id="rId8" Type="http://schemas.openxmlformats.org/officeDocument/2006/relationships/image" Target="../media/image334.wmf"/><Relationship Id="rId13" Type="http://schemas.openxmlformats.org/officeDocument/2006/relationships/oleObject" Target="../embeddings/oleObject546.bin"/><Relationship Id="rId18" Type="http://schemas.openxmlformats.org/officeDocument/2006/relationships/image" Target="../media/image311.wmf"/><Relationship Id="rId26" Type="http://schemas.openxmlformats.org/officeDocument/2006/relationships/oleObject" Target="../embeddings/oleObject554.bin"/><Relationship Id="rId3" Type="http://schemas.openxmlformats.org/officeDocument/2006/relationships/oleObject" Target="../embeddings/oleObject541.bin"/><Relationship Id="rId21" Type="http://schemas.openxmlformats.org/officeDocument/2006/relationships/image" Target="../media/image336.wmf"/><Relationship Id="rId7" Type="http://schemas.openxmlformats.org/officeDocument/2006/relationships/oleObject" Target="../embeddings/oleObject543.bin"/><Relationship Id="rId12" Type="http://schemas.openxmlformats.org/officeDocument/2006/relationships/image" Target="../media/image229.wmf"/><Relationship Id="rId17" Type="http://schemas.openxmlformats.org/officeDocument/2006/relationships/oleObject" Target="../embeddings/oleObject548.bin"/><Relationship Id="rId25" Type="http://schemas.openxmlformats.org/officeDocument/2006/relationships/image" Target="../media/image337.wmf"/><Relationship Id="rId33" Type="http://schemas.openxmlformats.org/officeDocument/2006/relationships/image" Target="../media/image341.wmf"/><Relationship Id="rId2" Type="http://schemas.openxmlformats.org/officeDocument/2006/relationships/slideLayout" Target="../slideLayouts/slideLayout2.xml"/><Relationship Id="rId16" Type="http://schemas.openxmlformats.org/officeDocument/2006/relationships/image" Target="../media/image335.wmf"/><Relationship Id="rId20" Type="http://schemas.openxmlformats.org/officeDocument/2006/relationships/oleObject" Target="../embeddings/oleObject550.bin"/><Relationship Id="rId29" Type="http://schemas.openxmlformats.org/officeDocument/2006/relationships/image" Target="../media/image339.wmf"/><Relationship Id="rId1" Type="http://schemas.openxmlformats.org/officeDocument/2006/relationships/vmlDrawing" Target="../drawings/vmlDrawing66.vml"/><Relationship Id="rId6" Type="http://schemas.openxmlformats.org/officeDocument/2006/relationships/image" Target="../media/image333.emf"/><Relationship Id="rId11" Type="http://schemas.openxmlformats.org/officeDocument/2006/relationships/oleObject" Target="../embeddings/oleObject545.bin"/><Relationship Id="rId24" Type="http://schemas.openxmlformats.org/officeDocument/2006/relationships/oleObject" Target="../embeddings/oleObject553.bin"/><Relationship Id="rId32" Type="http://schemas.openxmlformats.org/officeDocument/2006/relationships/oleObject" Target="../embeddings/oleObject557.bin"/><Relationship Id="rId5" Type="http://schemas.openxmlformats.org/officeDocument/2006/relationships/oleObject" Target="../embeddings/oleObject542.bin"/><Relationship Id="rId15" Type="http://schemas.openxmlformats.org/officeDocument/2006/relationships/oleObject" Target="../embeddings/oleObject547.bin"/><Relationship Id="rId23" Type="http://schemas.openxmlformats.org/officeDocument/2006/relationships/oleObject" Target="../embeddings/oleObject552.bin"/><Relationship Id="rId28" Type="http://schemas.openxmlformats.org/officeDocument/2006/relationships/oleObject" Target="../embeddings/oleObject555.bin"/><Relationship Id="rId10" Type="http://schemas.openxmlformats.org/officeDocument/2006/relationships/image" Target="../media/image307.wmf"/><Relationship Id="rId19" Type="http://schemas.openxmlformats.org/officeDocument/2006/relationships/oleObject" Target="../embeddings/oleObject549.bin"/><Relationship Id="rId31" Type="http://schemas.openxmlformats.org/officeDocument/2006/relationships/image" Target="../media/image340.wmf"/><Relationship Id="rId4" Type="http://schemas.openxmlformats.org/officeDocument/2006/relationships/image" Target="../media/image332.wmf"/><Relationship Id="rId9" Type="http://schemas.openxmlformats.org/officeDocument/2006/relationships/oleObject" Target="../embeddings/oleObject544.bin"/><Relationship Id="rId14" Type="http://schemas.openxmlformats.org/officeDocument/2006/relationships/image" Target="../media/image310.wmf"/><Relationship Id="rId22" Type="http://schemas.openxmlformats.org/officeDocument/2006/relationships/oleObject" Target="../embeddings/oleObject551.bin"/><Relationship Id="rId27" Type="http://schemas.openxmlformats.org/officeDocument/2006/relationships/image" Target="../media/image338.wmf"/><Relationship Id="rId30" Type="http://schemas.openxmlformats.org/officeDocument/2006/relationships/oleObject" Target="../embeddings/oleObject556.bin"/></Relationships>
</file>

<file path=ppt/slides/_rels/slide83.x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oleObject" Target="../embeddings/oleObject558.bin"/><Relationship Id="rId7" Type="http://schemas.openxmlformats.org/officeDocument/2006/relationships/oleObject" Target="../embeddings/oleObject560.bin"/><Relationship Id="rId12" Type="http://schemas.openxmlformats.org/officeDocument/2006/relationships/image" Target="../media/image346.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343.wmf"/><Relationship Id="rId11" Type="http://schemas.openxmlformats.org/officeDocument/2006/relationships/oleObject" Target="../embeddings/oleObject562.bin"/><Relationship Id="rId5" Type="http://schemas.openxmlformats.org/officeDocument/2006/relationships/oleObject" Target="../embeddings/oleObject559.bin"/><Relationship Id="rId10" Type="http://schemas.openxmlformats.org/officeDocument/2006/relationships/image" Target="../media/image345.wmf"/><Relationship Id="rId4" Type="http://schemas.openxmlformats.org/officeDocument/2006/relationships/image" Target="../media/image342.wmf"/><Relationship Id="rId9" Type="http://schemas.openxmlformats.org/officeDocument/2006/relationships/oleObject" Target="../embeddings/oleObject561.bin"/></Relationships>
</file>

<file path=ppt/slides/_rels/slide84.xml.rels><?xml version="1.0" encoding="UTF-8" standalone="yes"?>
<Relationships xmlns="http://schemas.openxmlformats.org/package/2006/relationships"><Relationship Id="rId8" Type="http://schemas.openxmlformats.org/officeDocument/2006/relationships/image" Target="../media/image349.wmf"/><Relationship Id="rId3" Type="http://schemas.openxmlformats.org/officeDocument/2006/relationships/oleObject" Target="../embeddings/oleObject563.bin"/><Relationship Id="rId7" Type="http://schemas.openxmlformats.org/officeDocument/2006/relationships/oleObject" Target="../embeddings/oleObject565.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348.wmf"/><Relationship Id="rId5" Type="http://schemas.openxmlformats.org/officeDocument/2006/relationships/oleObject" Target="../embeddings/oleObject564.bin"/><Relationship Id="rId10" Type="http://schemas.openxmlformats.org/officeDocument/2006/relationships/image" Target="../media/image350.emf"/><Relationship Id="rId4" Type="http://schemas.openxmlformats.org/officeDocument/2006/relationships/image" Target="../media/image347.wmf"/><Relationship Id="rId9" Type="http://schemas.openxmlformats.org/officeDocument/2006/relationships/oleObject" Target="../embeddings/oleObject566.bin"/></Relationships>
</file>

<file path=ppt/slides/_rels/slide85.xml.rels><?xml version="1.0" encoding="UTF-8" standalone="yes"?>
<Relationships xmlns="http://schemas.openxmlformats.org/package/2006/relationships"><Relationship Id="rId8" Type="http://schemas.openxmlformats.org/officeDocument/2006/relationships/image" Target="../media/image229.wmf"/><Relationship Id="rId13" Type="http://schemas.openxmlformats.org/officeDocument/2006/relationships/oleObject" Target="../embeddings/oleObject572.bin"/><Relationship Id="rId3" Type="http://schemas.openxmlformats.org/officeDocument/2006/relationships/oleObject" Target="../embeddings/oleObject567.bin"/><Relationship Id="rId7" Type="http://schemas.openxmlformats.org/officeDocument/2006/relationships/oleObject" Target="../embeddings/oleObject569.bin"/><Relationship Id="rId12" Type="http://schemas.openxmlformats.org/officeDocument/2006/relationships/image" Target="../media/image352.wmf"/><Relationship Id="rId17" Type="http://schemas.openxmlformats.org/officeDocument/2006/relationships/image" Target="../media/image353.wmf"/><Relationship Id="rId2" Type="http://schemas.openxmlformats.org/officeDocument/2006/relationships/slideLayout" Target="../slideLayouts/slideLayout2.xml"/><Relationship Id="rId16" Type="http://schemas.openxmlformats.org/officeDocument/2006/relationships/oleObject" Target="../embeddings/oleObject574.bin"/><Relationship Id="rId1" Type="http://schemas.openxmlformats.org/officeDocument/2006/relationships/vmlDrawing" Target="../drawings/vmlDrawing69.vml"/><Relationship Id="rId6" Type="http://schemas.openxmlformats.org/officeDocument/2006/relationships/image" Target="../media/image307.wmf"/><Relationship Id="rId11" Type="http://schemas.openxmlformats.org/officeDocument/2006/relationships/oleObject" Target="../embeddings/oleObject571.bin"/><Relationship Id="rId5" Type="http://schemas.openxmlformats.org/officeDocument/2006/relationships/oleObject" Target="../embeddings/oleObject568.bin"/><Relationship Id="rId15" Type="http://schemas.openxmlformats.org/officeDocument/2006/relationships/oleObject" Target="../embeddings/oleObject573.bin"/><Relationship Id="rId10" Type="http://schemas.openxmlformats.org/officeDocument/2006/relationships/image" Target="../media/image310.wmf"/><Relationship Id="rId4" Type="http://schemas.openxmlformats.org/officeDocument/2006/relationships/image" Target="../media/image351.wmf"/><Relationship Id="rId9" Type="http://schemas.openxmlformats.org/officeDocument/2006/relationships/oleObject" Target="../embeddings/oleObject570.bin"/><Relationship Id="rId14" Type="http://schemas.openxmlformats.org/officeDocument/2006/relationships/image" Target="../media/image311.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356.wmf"/><Relationship Id="rId3" Type="http://schemas.openxmlformats.org/officeDocument/2006/relationships/oleObject" Target="../embeddings/oleObject575.bin"/><Relationship Id="rId7" Type="http://schemas.openxmlformats.org/officeDocument/2006/relationships/oleObject" Target="../embeddings/oleObject577.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355.wmf"/><Relationship Id="rId5" Type="http://schemas.openxmlformats.org/officeDocument/2006/relationships/oleObject" Target="../embeddings/oleObject576.bin"/><Relationship Id="rId4" Type="http://schemas.openxmlformats.org/officeDocument/2006/relationships/image" Target="../media/image354.wmf"/></Relationships>
</file>

<file path=ppt/slides/_rels/slide89.xml.rels><?xml version="1.0" encoding="UTF-8" standalone="yes"?>
<Relationships xmlns="http://schemas.openxmlformats.org/package/2006/relationships"><Relationship Id="rId8" Type="http://schemas.openxmlformats.org/officeDocument/2006/relationships/image" Target="../media/image357.wmf"/><Relationship Id="rId13" Type="http://schemas.openxmlformats.org/officeDocument/2006/relationships/oleObject" Target="../embeddings/oleObject583.bin"/><Relationship Id="rId18" Type="http://schemas.openxmlformats.org/officeDocument/2006/relationships/oleObject" Target="../embeddings/oleObject586.bin"/><Relationship Id="rId26" Type="http://schemas.openxmlformats.org/officeDocument/2006/relationships/image" Target="../media/image362.wmf"/><Relationship Id="rId3" Type="http://schemas.openxmlformats.org/officeDocument/2006/relationships/oleObject" Target="../embeddings/oleObject578.bin"/><Relationship Id="rId21" Type="http://schemas.openxmlformats.org/officeDocument/2006/relationships/oleObject" Target="../embeddings/oleObject588.bin"/><Relationship Id="rId7" Type="http://schemas.openxmlformats.org/officeDocument/2006/relationships/oleObject" Target="../embeddings/oleObject580.bin"/><Relationship Id="rId12" Type="http://schemas.openxmlformats.org/officeDocument/2006/relationships/image" Target="../media/image359.wmf"/><Relationship Id="rId17" Type="http://schemas.openxmlformats.org/officeDocument/2006/relationships/image" Target="../media/image310.wmf"/><Relationship Id="rId25" Type="http://schemas.openxmlformats.org/officeDocument/2006/relationships/oleObject" Target="../embeddings/oleObject590.bin"/><Relationship Id="rId2" Type="http://schemas.openxmlformats.org/officeDocument/2006/relationships/slideLayout" Target="../slideLayouts/slideLayout7.xml"/><Relationship Id="rId16" Type="http://schemas.openxmlformats.org/officeDocument/2006/relationships/oleObject" Target="../embeddings/oleObject585.bin"/><Relationship Id="rId20" Type="http://schemas.openxmlformats.org/officeDocument/2006/relationships/oleObject" Target="../embeddings/oleObject587.bin"/><Relationship Id="rId29" Type="http://schemas.openxmlformats.org/officeDocument/2006/relationships/image" Target="../media/image190.wmf"/><Relationship Id="rId1" Type="http://schemas.openxmlformats.org/officeDocument/2006/relationships/vmlDrawing" Target="../drawings/vmlDrawing71.vml"/><Relationship Id="rId6" Type="http://schemas.openxmlformats.org/officeDocument/2006/relationships/image" Target="../media/image307.wmf"/><Relationship Id="rId11" Type="http://schemas.openxmlformats.org/officeDocument/2006/relationships/oleObject" Target="../embeddings/oleObject582.bin"/><Relationship Id="rId24" Type="http://schemas.openxmlformats.org/officeDocument/2006/relationships/image" Target="../media/image361.wmf"/><Relationship Id="rId5" Type="http://schemas.openxmlformats.org/officeDocument/2006/relationships/oleObject" Target="../embeddings/oleObject579.bin"/><Relationship Id="rId15" Type="http://schemas.openxmlformats.org/officeDocument/2006/relationships/image" Target="../media/image229.wmf"/><Relationship Id="rId23" Type="http://schemas.openxmlformats.org/officeDocument/2006/relationships/oleObject" Target="../embeddings/oleObject589.bin"/><Relationship Id="rId28" Type="http://schemas.openxmlformats.org/officeDocument/2006/relationships/oleObject" Target="../embeddings/oleObject592.bin"/><Relationship Id="rId10" Type="http://schemas.openxmlformats.org/officeDocument/2006/relationships/image" Target="../media/image358.wmf"/><Relationship Id="rId19" Type="http://schemas.openxmlformats.org/officeDocument/2006/relationships/image" Target="../media/image122.wmf"/><Relationship Id="rId31" Type="http://schemas.openxmlformats.org/officeDocument/2006/relationships/image" Target="../media/image282.wmf"/><Relationship Id="rId4" Type="http://schemas.openxmlformats.org/officeDocument/2006/relationships/image" Target="../media/image311.wmf"/><Relationship Id="rId9" Type="http://schemas.openxmlformats.org/officeDocument/2006/relationships/oleObject" Target="../embeddings/oleObject581.bin"/><Relationship Id="rId14" Type="http://schemas.openxmlformats.org/officeDocument/2006/relationships/oleObject" Target="../embeddings/oleObject584.bin"/><Relationship Id="rId22" Type="http://schemas.openxmlformats.org/officeDocument/2006/relationships/image" Target="../media/image360.wmf"/><Relationship Id="rId27" Type="http://schemas.openxmlformats.org/officeDocument/2006/relationships/oleObject" Target="../embeddings/oleObject591.bin"/><Relationship Id="rId30" Type="http://schemas.openxmlformats.org/officeDocument/2006/relationships/oleObject" Target="../embeddings/oleObject593.bin"/></Relationships>
</file>

<file path=ppt/slides/_rels/slide9.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oleObject" Target="../embeddings/oleObject599.bin"/><Relationship Id="rId18" Type="http://schemas.openxmlformats.org/officeDocument/2006/relationships/image" Target="../media/image364.wmf"/><Relationship Id="rId26" Type="http://schemas.openxmlformats.org/officeDocument/2006/relationships/oleObject" Target="../embeddings/oleObject606.bin"/><Relationship Id="rId39" Type="http://schemas.openxmlformats.org/officeDocument/2006/relationships/image" Target="../media/image371.wmf"/><Relationship Id="rId3" Type="http://schemas.openxmlformats.org/officeDocument/2006/relationships/oleObject" Target="../embeddings/oleObject594.bin"/><Relationship Id="rId21" Type="http://schemas.openxmlformats.org/officeDocument/2006/relationships/oleObject" Target="../embeddings/oleObject603.bin"/><Relationship Id="rId34" Type="http://schemas.openxmlformats.org/officeDocument/2006/relationships/image" Target="../media/image369.wmf"/><Relationship Id="rId42" Type="http://schemas.openxmlformats.org/officeDocument/2006/relationships/oleObject" Target="../embeddings/oleObject615.bin"/><Relationship Id="rId47" Type="http://schemas.openxmlformats.org/officeDocument/2006/relationships/image" Target="../media/image375.wmf"/><Relationship Id="rId7" Type="http://schemas.openxmlformats.org/officeDocument/2006/relationships/oleObject" Target="../embeddings/oleObject596.bin"/><Relationship Id="rId12" Type="http://schemas.openxmlformats.org/officeDocument/2006/relationships/image" Target="../media/image264.wmf"/><Relationship Id="rId17" Type="http://schemas.openxmlformats.org/officeDocument/2006/relationships/oleObject" Target="../embeddings/oleObject601.bin"/><Relationship Id="rId25" Type="http://schemas.openxmlformats.org/officeDocument/2006/relationships/oleObject" Target="../embeddings/oleObject605.bin"/><Relationship Id="rId33" Type="http://schemas.openxmlformats.org/officeDocument/2006/relationships/oleObject" Target="../embeddings/oleObject610.bin"/><Relationship Id="rId38" Type="http://schemas.openxmlformats.org/officeDocument/2006/relationships/oleObject" Target="../embeddings/oleObject613.bin"/><Relationship Id="rId46" Type="http://schemas.openxmlformats.org/officeDocument/2006/relationships/oleObject" Target="../embeddings/oleObject617.bin"/><Relationship Id="rId2" Type="http://schemas.openxmlformats.org/officeDocument/2006/relationships/slideLayout" Target="../slideLayouts/slideLayout7.xml"/><Relationship Id="rId16" Type="http://schemas.openxmlformats.org/officeDocument/2006/relationships/image" Target="../media/image122.wmf"/><Relationship Id="rId20" Type="http://schemas.openxmlformats.org/officeDocument/2006/relationships/image" Target="../media/image229.wmf"/><Relationship Id="rId29" Type="http://schemas.openxmlformats.org/officeDocument/2006/relationships/image" Target="../media/image367.wmf"/><Relationship Id="rId41" Type="http://schemas.openxmlformats.org/officeDocument/2006/relationships/image" Target="../media/image372.wmf"/><Relationship Id="rId1" Type="http://schemas.openxmlformats.org/officeDocument/2006/relationships/vmlDrawing" Target="../drawings/vmlDrawing72.vml"/><Relationship Id="rId6" Type="http://schemas.openxmlformats.org/officeDocument/2006/relationships/image" Target="../media/image262.wmf"/><Relationship Id="rId11" Type="http://schemas.openxmlformats.org/officeDocument/2006/relationships/oleObject" Target="../embeddings/oleObject598.bin"/><Relationship Id="rId24" Type="http://schemas.openxmlformats.org/officeDocument/2006/relationships/image" Target="../media/image366.wmf"/><Relationship Id="rId32" Type="http://schemas.openxmlformats.org/officeDocument/2006/relationships/image" Target="../media/image368.wmf"/><Relationship Id="rId37" Type="http://schemas.openxmlformats.org/officeDocument/2006/relationships/image" Target="../media/image370.wmf"/><Relationship Id="rId40" Type="http://schemas.openxmlformats.org/officeDocument/2006/relationships/oleObject" Target="../embeddings/oleObject614.bin"/><Relationship Id="rId45" Type="http://schemas.openxmlformats.org/officeDocument/2006/relationships/image" Target="../media/image374.wmf"/><Relationship Id="rId5" Type="http://schemas.openxmlformats.org/officeDocument/2006/relationships/oleObject" Target="../embeddings/oleObject595.bin"/><Relationship Id="rId15" Type="http://schemas.openxmlformats.org/officeDocument/2006/relationships/oleObject" Target="../embeddings/oleObject600.bin"/><Relationship Id="rId23" Type="http://schemas.openxmlformats.org/officeDocument/2006/relationships/oleObject" Target="../embeddings/oleObject604.bin"/><Relationship Id="rId28" Type="http://schemas.openxmlformats.org/officeDocument/2006/relationships/oleObject" Target="../embeddings/oleObject607.bin"/><Relationship Id="rId36" Type="http://schemas.openxmlformats.org/officeDocument/2006/relationships/oleObject" Target="../embeddings/oleObject612.bin"/><Relationship Id="rId10" Type="http://schemas.openxmlformats.org/officeDocument/2006/relationships/image" Target="../media/image263.wmf"/><Relationship Id="rId19" Type="http://schemas.openxmlformats.org/officeDocument/2006/relationships/oleObject" Target="../embeddings/oleObject602.bin"/><Relationship Id="rId31" Type="http://schemas.openxmlformats.org/officeDocument/2006/relationships/oleObject" Target="../embeddings/oleObject609.bin"/><Relationship Id="rId44" Type="http://schemas.openxmlformats.org/officeDocument/2006/relationships/oleObject" Target="../embeddings/oleObject616.bin"/><Relationship Id="rId4" Type="http://schemas.openxmlformats.org/officeDocument/2006/relationships/image" Target="../media/image363.wmf"/><Relationship Id="rId9" Type="http://schemas.openxmlformats.org/officeDocument/2006/relationships/oleObject" Target="../embeddings/oleObject597.bin"/><Relationship Id="rId14" Type="http://schemas.openxmlformats.org/officeDocument/2006/relationships/image" Target="../media/image19.wmf"/><Relationship Id="rId22" Type="http://schemas.openxmlformats.org/officeDocument/2006/relationships/image" Target="../media/image365.wmf"/><Relationship Id="rId27" Type="http://schemas.openxmlformats.org/officeDocument/2006/relationships/image" Target="../media/image282.wmf"/><Relationship Id="rId30" Type="http://schemas.openxmlformats.org/officeDocument/2006/relationships/oleObject" Target="../embeddings/oleObject608.bin"/><Relationship Id="rId35" Type="http://schemas.openxmlformats.org/officeDocument/2006/relationships/oleObject" Target="../embeddings/oleObject611.bin"/><Relationship Id="rId43" Type="http://schemas.openxmlformats.org/officeDocument/2006/relationships/image" Target="../media/image373.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618.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377.wmf"/><Relationship Id="rId5" Type="http://schemas.openxmlformats.org/officeDocument/2006/relationships/oleObject" Target="../embeddings/oleObject619.bin"/><Relationship Id="rId4" Type="http://schemas.openxmlformats.org/officeDocument/2006/relationships/image" Target="../media/image376.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20.bin"/><Relationship Id="rId2" Type="http://schemas.openxmlformats.org/officeDocument/2006/relationships/slideLayout" Target="../slideLayouts/slideLayout7.xml"/><Relationship Id="rId1" Type="http://schemas.openxmlformats.org/officeDocument/2006/relationships/vmlDrawing" Target="../drawings/vmlDrawing74.vml"/><Relationship Id="rId6" Type="http://schemas.openxmlformats.org/officeDocument/2006/relationships/image" Target="../media/image379.wmf"/><Relationship Id="rId5" Type="http://schemas.openxmlformats.org/officeDocument/2006/relationships/oleObject" Target="../embeddings/oleObject621.bin"/><Relationship Id="rId4" Type="http://schemas.openxmlformats.org/officeDocument/2006/relationships/image" Target="../media/image378.wmf"/></Relationships>
</file>

<file path=ppt/slides/_rels/slide93.xml.rels><?xml version="1.0" encoding="UTF-8" standalone="yes"?>
<Relationships xmlns="http://schemas.openxmlformats.org/package/2006/relationships"><Relationship Id="rId8" Type="http://schemas.openxmlformats.org/officeDocument/2006/relationships/image" Target="../media/image382.wmf"/><Relationship Id="rId3" Type="http://schemas.openxmlformats.org/officeDocument/2006/relationships/oleObject" Target="../embeddings/oleObject622.bin"/><Relationship Id="rId7" Type="http://schemas.openxmlformats.org/officeDocument/2006/relationships/oleObject" Target="../embeddings/oleObject624.bin"/><Relationship Id="rId2" Type="http://schemas.openxmlformats.org/officeDocument/2006/relationships/slideLayout" Target="../slideLayouts/slideLayout7.xml"/><Relationship Id="rId1" Type="http://schemas.openxmlformats.org/officeDocument/2006/relationships/vmlDrawing" Target="../drawings/vmlDrawing75.vml"/><Relationship Id="rId6" Type="http://schemas.openxmlformats.org/officeDocument/2006/relationships/image" Target="../media/image381.wmf"/><Relationship Id="rId5" Type="http://schemas.openxmlformats.org/officeDocument/2006/relationships/oleObject" Target="../embeddings/oleObject623.bin"/><Relationship Id="rId10" Type="http://schemas.openxmlformats.org/officeDocument/2006/relationships/image" Target="../media/image383.wmf"/><Relationship Id="rId4" Type="http://schemas.openxmlformats.org/officeDocument/2006/relationships/image" Target="../media/image380.wmf"/><Relationship Id="rId9" Type="http://schemas.openxmlformats.org/officeDocument/2006/relationships/oleObject" Target="../embeddings/oleObject625.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626.bin"/><Relationship Id="rId2" Type="http://schemas.openxmlformats.org/officeDocument/2006/relationships/slideLayout" Target="../slideLayouts/slideLayout7.xml"/><Relationship Id="rId1" Type="http://schemas.openxmlformats.org/officeDocument/2006/relationships/vmlDrawing" Target="../drawings/vmlDrawing76.vml"/><Relationship Id="rId6" Type="http://schemas.openxmlformats.org/officeDocument/2006/relationships/image" Target="../media/image385.wmf"/><Relationship Id="rId5" Type="http://schemas.openxmlformats.org/officeDocument/2006/relationships/oleObject" Target="../embeddings/oleObject627.bin"/><Relationship Id="rId4" Type="http://schemas.openxmlformats.org/officeDocument/2006/relationships/image" Target="../media/image384.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628.bin"/><Relationship Id="rId2" Type="http://schemas.openxmlformats.org/officeDocument/2006/relationships/slideLayout" Target="../slideLayouts/slideLayout7.xml"/><Relationship Id="rId1" Type="http://schemas.openxmlformats.org/officeDocument/2006/relationships/vmlDrawing" Target="../drawings/vmlDrawing77.vml"/><Relationship Id="rId6" Type="http://schemas.openxmlformats.org/officeDocument/2006/relationships/image" Target="../media/image387.wmf"/><Relationship Id="rId5" Type="http://schemas.openxmlformats.org/officeDocument/2006/relationships/oleObject" Target="../embeddings/oleObject629.bin"/><Relationship Id="rId4" Type="http://schemas.openxmlformats.org/officeDocument/2006/relationships/image" Target="../media/image386.wmf"/></Relationships>
</file>

<file path=ppt/slides/_rels/slide96.xml.rels><?xml version="1.0" encoding="UTF-8" standalone="yes"?>
<Relationships xmlns="http://schemas.openxmlformats.org/package/2006/relationships"><Relationship Id="rId8" Type="http://schemas.openxmlformats.org/officeDocument/2006/relationships/image" Target="../media/image389.wmf"/><Relationship Id="rId13" Type="http://schemas.openxmlformats.org/officeDocument/2006/relationships/oleObject" Target="../embeddings/oleObject635.bin"/><Relationship Id="rId18" Type="http://schemas.openxmlformats.org/officeDocument/2006/relationships/image" Target="../media/image370.wmf"/><Relationship Id="rId26" Type="http://schemas.openxmlformats.org/officeDocument/2006/relationships/oleObject" Target="../embeddings/oleObject642.bin"/><Relationship Id="rId39" Type="http://schemas.openxmlformats.org/officeDocument/2006/relationships/image" Target="../media/image394.wmf"/><Relationship Id="rId3" Type="http://schemas.openxmlformats.org/officeDocument/2006/relationships/oleObject" Target="../embeddings/oleObject630.bin"/><Relationship Id="rId21" Type="http://schemas.openxmlformats.org/officeDocument/2006/relationships/image" Target="../media/image122.wmf"/><Relationship Id="rId34" Type="http://schemas.openxmlformats.org/officeDocument/2006/relationships/oleObject" Target="../embeddings/oleObject647.bin"/><Relationship Id="rId7" Type="http://schemas.openxmlformats.org/officeDocument/2006/relationships/oleObject" Target="../embeddings/oleObject632.bin"/><Relationship Id="rId12" Type="http://schemas.openxmlformats.org/officeDocument/2006/relationships/image" Target="../media/image366.wmf"/><Relationship Id="rId17" Type="http://schemas.openxmlformats.org/officeDocument/2006/relationships/oleObject" Target="../embeddings/oleObject637.bin"/><Relationship Id="rId25" Type="http://schemas.openxmlformats.org/officeDocument/2006/relationships/image" Target="../media/image229.wmf"/><Relationship Id="rId33" Type="http://schemas.openxmlformats.org/officeDocument/2006/relationships/image" Target="../media/image225.wmf"/><Relationship Id="rId38" Type="http://schemas.openxmlformats.org/officeDocument/2006/relationships/oleObject" Target="../embeddings/oleObject649.bin"/><Relationship Id="rId2" Type="http://schemas.openxmlformats.org/officeDocument/2006/relationships/slideLayout" Target="../slideLayouts/slideLayout7.xml"/><Relationship Id="rId16" Type="http://schemas.openxmlformats.org/officeDocument/2006/relationships/image" Target="../media/image391.wmf"/><Relationship Id="rId20" Type="http://schemas.openxmlformats.org/officeDocument/2006/relationships/oleObject" Target="../embeddings/oleObject639.bin"/><Relationship Id="rId29" Type="http://schemas.openxmlformats.org/officeDocument/2006/relationships/image" Target="../media/image393.wmf"/><Relationship Id="rId41" Type="http://schemas.openxmlformats.org/officeDocument/2006/relationships/image" Target="../media/image395.wmf"/><Relationship Id="rId1" Type="http://schemas.openxmlformats.org/officeDocument/2006/relationships/vmlDrawing" Target="../drawings/vmlDrawing78.vml"/><Relationship Id="rId6" Type="http://schemas.openxmlformats.org/officeDocument/2006/relationships/image" Target="../media/image388.wmf"/><Relationship Id="rId11" Type="http://schemas.openxmlformats.org/officeDocument/2006/relationships/oleObject" Target="../embeddings/oleObject634.bin"/><Relationship Id="rId24" Type="http://schemas.openxmlformats.org/officeDocument/2006/relationships/oleObject" Target="../embeddings/oleObject641.bin"/><Relationship Id="rId32" Type="http://schemas.openxmlformats.org/officeDocument/2006/relationships/oleObject" Target="../embeddings/oleObject646.bin"/><Relationship Id="rId37" Type="http://schemas.openxmlformats.org/officeDocument/2006/relationships/image" Target="../media/image264.wmf"/><Relationship Id="rId40" Type="http://schemas.openxmlformats.org/officeDocument/2006/relationships/oleObject" Target="../embeddings/oleObject650.bin"/><Relationship Id="rId5" Type="http://schemas.openxmlformats.org/officeDocument/2006/relationships/oleObject" Target="../embeddings/oleObject631.bin"/><Relationship Id="rId15" Type="http://schemas.openxmlformats.org/officeDocument/2006/relationships/oleObject" Target="../embeddings/oleObject636.bin"/><Relationship Id="rId23" Type="http://schemas.openxmlformats.org/officeDocument/2006/relationships/image" Target="../media/image392.wmf"/><Relationship Id="rId28" Type="http://schemas.openxmlformats.org/officeDocument/2006/relationships/oleObject" Target="../embeddings/oleObject644.bin"/><Relationship Id="rId36" Type="http://schemas.openxmlformats.org/officeDocument/2006/relationships/oleObject" Target="../embeddings/oleObject648.bin"/><Relationship Id="rId10" Type="http://schemas.openxmlformats.org/officeDocument/2006/relationships/image" Target="../media/image365.wmf"/><Relationship Id="rId19" Type="http://schemas.openxmlformats.org/officeDocument/2006/relationships/oleObject" Target="../embeddings/oleObject638.bin"/><Relationship Id="rId31" Type="http://schemas.openxmlformats.org/officeDocument/2006/relationships/image" Target="../media/image262.wmf"/><Relationship Id="rId4" Type="http://schemas.openxmlformats.org/officeDocument/2006/relationships/image" Target="../media/image19.wmf"/><Relationship Id="rId9" Type="http://schemas.openxmlformats.org/officeDocument/2006/relationships/oleObject" Target="../embeddings/oleObject633.bin"/><Relationship Id="rId14" Type="http://schemas.openxmlformats.org/officeDocument/2006/relationships/image" Target="../media/image390.wmf"/><Relationship Id="rId22" Type="http://schemas.openxmlformats.org/officeDocument/2006/relationships/oleObject" Target="../embeddings/oleObject640.bin"/><Relationship Id="rId27" Type="http://schemas.openxmlformats.org/officeDocument/2006/relationships/oleObject" Target="../embeddings/oleObject643.bin"/><Relationship Id="rId30" Type="http://schemas.openxmlformats.org/officeDocument/2006/relationships/oleObject" Target="../embeddings/oleObject645.bin"/><Relationship Id="rId35" Type="http://schemas.openxmlformats.org/officeDocument/2006/relationships/image" Target="../media/image263.wmf"/></Relationships>
</file>

<file path=ppt/slides/_rels/slide97.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656.bin"/><Relationship Id="rId18" Type="http://schemas.openxmlformats.org/officeDocument/2006/relationships/image" Target="../media/image401.wmf"/><Relationship Id="rId3" Type="http://schemas.openxmlformats.org/officeDocument/2006/relationships/oleObject" Target="../embeddings/oleObject651.bin"/><Relationship Id="rId7" Type="http://schemas.openxmlformats.org/officeDocument/2006/relationships/oleObject" Target="../embeddings/oleObject653.bin"/><Relationship Id="rId12" Type="http://schemas.openxmlformats.org/officeDocument/2006/relationships/image" Target="../media/image398.wmf"/><Relationship Id="rId17" Type="http://schemas.openxmlformats.org/officeDocument/2006/relationships/oleObject" Target="../embeddings/oleObject658.bin"/><Relationship Id="rId2" Type="http://schemas.openxmlformats.org/officeDocument/2006/relationships/slideLayout" Target="../slideLayouts/slideLayout7.xml"/><Relationship Id="rId16" Type="http://schemas.openxmlformats.org/officeDocument/2006/relationships/image" Target="../media/image400.wmf"/><Relationship Id="rId20" Type="http://schemas.openxmlformats.org/officeDocument/2006/relationships/image" Target="../media/image402.wmf"/><Relationship Id="rId1" Type="http://schemas.openxmlformats.org/officeDocument/2006/relationships/vmlDrawing" Target="../drawings/vmlDrawing79.vml"/><Relationship Id="rId6" Type="http://schemas.openxmlformats.org/officeDocument/2006/relationships/image" Target="../media/image397.wmf"/><Relationship Id="rId11" Type="http://schemas.openxmlformats.org/officeDocument/2006/relationships/oleObject" Target="../embeddings/oleObject655.bin"/><Relationship Id="rId5" Type="http://schemas.openxmlformats.org/officeDocument/2006/relationships/oleObject" Target="../embeddings/oleObject652.bin"/><Relationship Id="rId15" Type="http://schemas.openxmlformats.org/officeDocument/2006/relationships/oleObject" Target="../embeddings/oleObject657.bin"/><Relationship Id="rId10" Type="http://schemas.openxmlformats.org/officeDocument/2006/relationships/image" Target="../media/image225.wmf"/><Relationship Id="rId19" Type="http://schemas.openxmlformats.org/officeDocument/2006/relationships/oleObject" Target="../embeddings/oleObject659.bin"/><Relationship Id="rId4" Type="http://schemas.openxmlformats.org/officeDocument/2006/relationships/image" Target="../media/image396.wmf"/><Relationship Id="rId9" Type="http://schemas.openxmlformats.org/officeDocument/2006/relationships/oleObject" Target="../embeddings/oleObject654.bin"/><Relationship Id="rId14" Type="http://schemas.openxmlformats.org/officeDocument/2006/relationships/image" Target="../media/image399.wmf"/></Relationships>
</file>

<file path=ppt/slides/_rels/slide98.xml.rels><?xml version="1.0" encoding="UTF-8" standalone="yes"?>
<Relationships xmlns="http://schemas.openxmlformats.org/package/2006/relationships"><Relationship Id="rId8" Type="http://schemas.openxmlformats.org/officeDocument/2006/relationships/image" Target="../media/image403.wmf"/><Relationship Id="rId13" Type="http://schemas.openxmlformats.org/officeDocument/2006/relationships/oleObject" Target="../embeddings/oleObject665.bin"/><Relationship Id="rId18" Type="http://schemas.openxmlformats.org/officeDocument/2006/relationships/image" Target="../media/image407.wmf"/><Relationship Id="rId26" Type="http://schemas.openxmlformats.org/officeDocument/2006/relationships/image" Target="../media/image409.wmf"/><Relationship Id="rId3" Type="http://schemas.openxmlformats.org/officeDocument/2006/relationships/oleObject" Target="../embeddings/oleObject660.bin"/><Relationship Id="rId21" Type="http://schemas.openxmlformats.org/officeDocument/2006/relationships/oleObject" Target="../embeddings/oleObject670.bin"/><Relationship Id="rId7" Type="http://schemas.openxmlformats.org/officeDocument/2006/relationships/oleObject" Target="../embeddings/oleObject662.bin"/><Relationship Id="rId12" Type="http://schemas.openxmlformats.org/officeDocument/2006/relationships/image" Target="../media/image405.wmf"/><Relationship Id="rId17" Type="http://schemas.openxmlformats.org/officeDocument/2006/relationships/oleObject" Target="../embeddings/oleObject668.bin"/><Relationship Id="rId25" Type="http://schemas.openxmlformats.org/officeDocument/2006/relationships/oleObject" Target="../embeddings/oleObject673.bin"/><Relationship Id="rId2" Type="http://schemas.openxmlformats.org/officeDocument/2006/relationships/slideLayout" Target="../slideLayouts/slideLayout7.xml"/><Relationship Id="rId16" Type="http://schemas.openxmlformats.org/officeDocument/2006/relationships/oleObject" Target="../embeddings/oleObject667.bin"/><Relationship Id="rId20" Type="http://schemas.openxmlformats.org/officeDocument/2006/relationships/image" Target="../media/image408.wmf"/><Relationship Id="rId1" Type="http://schemas.openxmlformats.org/officeDocument/2006/relationships/vmlDrawing" Target="../drawings/vmlDrawing80.vml"/><Relationship Id="rId6" Type="http://schemas.openxmlformats.org/officeDocument/2006/relationships/image" Target="../media/image122.wmf"/><Relationship Id="rId11" Type="http://schemas.openxmlformats.org/officeDocument/2006/relationships/oleObject" Target="../embeddings/oleObject664.bin"/><Relationship Id="rId24" Type="http://schemas.openxmlformats.org/officeDocument/2006/relationships/image" Target="../media/image123.wmf"/><Relationship Id="rId5" Type="http://schemas.openxmlformats.org/officeDocument/2006/relationships/oleObject" Target="../embeddings/oleObject661.bin"/><Relationship Id="rId15" Type="http://schemas.openxmlformats.org/officeDocument/2006/relationships/oleObject" Target="../embeddings/oleObject666.bin"/><Relationship Id="rId23" Type="http://schemas.openxmlformats.org/officeDocument/2006/relationships/oleObject" Target="../embeddings/oleObject672.bin"/><Relationship Id="rId28" Type="http://schemas.openxmlformats.org/officeDocument/2006/relationships/image" Target="../media/image410.wmf"/><Relationship Id="rId10" Type="http://schemas.openxmlformats.org/officeDocument/2006/relationships/image" Target="../media/image404.wmf"/><Relationship Id="rId19" Type="http://schemas.openxmlformats.org/officeDocument/2006/relationships/oleObject" Target="../embeddings/oleObject669.bin"/><Relationship Id="rId4" Type="http://schemas.openxmlformats.org/officeDocument/2006/relationships/image" Target="../media/image262.wmf"/><Relationship Id="rId9" Type="http://schemas.openxmlformats.org/officeDocument/2006/relationships/oleObject" Target="../embeddings/oleObject663.bin"/><Relationship Id="rId14" Type="http://schemas.openxmlformats.org/officeDocument/2006/relationships/image" Target="../media/image406.wmf"/><Relationship Id="rId22" Type="http://schemas.openxmlformats.org/officeDocument/2006/relationships/oleObject" Target="../embeddings/oleObject671.bin"/><Relationship Id="rId27" Type="http://schemas.openxmlformats.org/officeDocument/2006/relationships/oleObject" Target="../embeddings/oleObject674.bin"/></Relationships>
</file>

<file path=ppt/slides/_rels/slide99.xml.rels><?xml version="1.0" encoding="UTF-8" standalone="yes"?>
<Relationships xmlns="http://schemas.openxmlformats.org/package/2006/relationships"><Relationship Id="rId8" Type="http://schemas.openxmlformats.org/officeDocument/2006/relationships/image" Target="../media/image225.wmf"/><Relationship Id="rId13" Type="http://schemas.openxmlformats.org/officeDocument/2006/relationships/oleObject" Target="../embeddings/oleObject680.bin"/><Relationship Id="rId18" Type="http://schemas.openxmlformats.org/officeDocument/2006/relationships/image" Target="../media/image415.wmf"/><Relationship Id="rId26" Type="http://schemas.openxmlformats.org/officeDocument/2006/relationships/image" Target="../media/image191.wmf"/><Relationship Id="rId3" Type="http://schemas.openxmlformats.org/officeDocument/2006/relationships/oleObject" Target="../embeddings/oleObject675.bin"/><Relationship Id="rId21" Type="http://schemas.openxmlformats.org/officeDocument/2006/relationships/oleObject" Target="../embeddings/oleObject684.bin"/><Relationship Id="rId7" Type="http://schemas.openxmlformats.org/officeDocument/2006/relationships/oleObject" Target="../embeddings/oleObject677.bin"/><Relationship Id="rId12" Type="http://schemas.openxmlformats.org/officeDocument/2006/relationships/image" Target="../media/image229.wmf"/><Relationship Id="rId17" Type="http://schemas.openxmlformats.org/officeDocument/2006/relationships/oleObject" Target="../embeddings/oleObject682.bin"/><Relationship Id="rId25" Type="http://schemas.openxmlformats.org/officeDocument/2006/relationships/oleObject" Target="../embeddings/oleObject687.bin"/><Relationship Id="rId2" Type="http://schemas.openxmlformats.org/officeDocument/2006/relationships/slideLayout" Target="../slideLayouts/slideLayout7.xml"/><Relationship Id="rId16" Type="http://schemas.openxmlformats.org/officeDocument/2006/relationships/image" Target="../media/image414.wmf"/><Relationship Id="rId20" Type="http://schemas.openxmlformats.org/officeDocument/2006/relationships/image" Target="../media/image416.wmf"/><Relationship Id="rId29" Type="http://schemas.openxmlformats.org/officeDocument/2006/relationships/oleObject" Target="../embeddings/oleObject690.bin"/><Relationship Id="rId1" Type="http://schemas.openxmlformats.org/officeDocument/2006/relationships/vmlDrawing" Target="../drawings/vmlDrawing81.vml"/><Relationship Id="rId6" Type="http://schemas.openxmlformats.org/officeDocument/2006/relationships/image" Target="../media/image19.wmf"/><Relationship Id="rId11" Type="http://schemas.openxmlformats.org/officeDocument/2006/relationships/oleObject" Target="../embeddings/oleObject679.bin"/><Relationship Id="rId24" Type="http://schemas.openxmlformats.org/officeDocument/2006/relationships/image" Target="../media/image417.wmf"/><Relationship Id="rId5" Type="http://schemas.openxmlformats.org/officeDocument/2006/relationships/oleObject" Target="../embeddings/oleObject676.bin"/><Relationship Id="rId15" Type="http://schemas.openxmlformats.org/officeDocument/2006/relationships/oleObject" Target="../embeddings/oleObject681.bin"/><Relationship Id="rId23" Type="http://schemas.openxmlformats.org/officeDocument/2006/relationships/oleObject" Target="../embeddings/oleObject686.bin"/><Relationship Id="rId28" Type="http://schemas.openxmlformats.org/officeDocument/2006/relationships/oleObject" Target="../embeddings/oleObject689.bin"/><Relationship Id="rId10" Type="http://schemas.openxmlformats.org/officeDocument/2006/relationships/image" Target="../media/image412.wmf"/><Relationship Id="rId19" Type="http://schemas.openxmlformats.org/officeDocument/2006/relationships/oleObject" Target="../embeddings/oleObject683.bin"/><Relationship Id="rId4" Type="http://schemas.openxmlformats.org/officeDocument/2006/relationships/image" Target="../media/image411.wmf"/><Relationship Id="rId9" Type="http://schemas.openxmlformats.org/officeDocument/2006/relationships/oleObject" Target="../embeddings/oleObject678.bin"/><Relationship Id="rId14" Type="http://schemas.openxmlformats.org/officeDocument/2006/relationships/image" Target="../media/image413.wmf"/><Relationship Id="rId22" Type="http://schemas.openxmlformats.org/officeDocument/2006/relationships/oleObject" Target="../embeddings/oleObject685.bin"/><Relationship Id="rId27" Type="http://schemas.openxmlformats.org/officeDocument/2006/relationships/oleObject" Target="../embeddings/oleObject688.bin"/><Relationship Id="rId30" Type="http://schemas.openxmlformats.org/officeDocument/2006/relationships/image" Target="../media/image4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4"/>
          <p:cNvSpPr>
            <a:spLocks noGrp="1"/>
          </p:cNvSpPr>
          <p:nvPr>
            <p:ph type="ftr" sz="quarter" idx="11"/>
          </p:nvPr>
        </p:nvSpPr>
        <p:spPr/>
        <p:txBody>
          <a:bodyPr/>
          <a:lstStyle/>
          <a:p>
            <a:pPr>
              <a:defRPr/>
            </a:pPr>
            <a:r>
              <a:rPr lang="zh-CN" altLang="en-US"/>
              <a:t>信号与系统</a:t>
            </a:r>
          </a:p>
        </p:txBody>
      </p:sp>
      <p:sp>
        <p:nvSpPr>
          <p:cNvPr id="1628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D1AFA5D-5FC2-4F60-80AD-97FDC3F50079}" type="slidenum">
              <a:rPr lang="en-US" altLang="ko-KR" smtClean="0">
                <a:solidFill>
                  <a:srgbClr val="003399"/>
                </a:solidFill>
                <a:latin typeface="-윤체L" pitchFamily="18" charset="-127"/>
                <a:ea typeface="-윤체L" pitchFamily="18" charset="-127"/>
              </a:rPr>
              <a:pPr/>
              <a:t>1</a:t>
            </a:fld>
            <a:endParaRPr lang="en-US" altLang="ko-KR" smtClean="0">
              <a:solidFill>
                <a:srgbClr val="003399"/>
              </a:solidFill>
              <a:latin typeface="-윤체L" pitchFamily="18" charset="-127"/>
              <a:ea typeface="-윤체L" pitchFamily="18" charset="-127"/>
            </a:endParaRPr>
          </a:p>
        </p:txBody>
      </p:sp>
      <p:sp>
        <p:nvSpPr>
          <p:cNvPr id="162821" name="Rectangle 2"/>
          <p:cNvSpPr>
            <a:spLocks noGrp="1" noChangeArrowheads="1"/>
          </p:cNvSpPr>
          <p:nvPr>
            <p:ph type="title"/>
          </p:nvPr>
        </p:nvSpPr>
        <p:spPr>
          <a:xfrm>
            <a:off x="684213" y="333375"/>
            <a:ext cx="7772400" cy="4965700"/>
          </a:xfrm>
        </p:spPr>
        <p:txBody>
          <a:bodyPr/>
          <a:lstStyle/>
          <a:p>
            <a:pPr eaLnBrk="1" hangingPunct="1"/>
            <a:r>
              <a:rPr lang="zh-CN" altLang="en-US" dirty="0" smtClean="0">
                <a:ea typeface="华文彩云" pitchFamily="2" charset="-122"/>
              </a:rPr>
              <a:t/>
            </a:r>
            <a:br>
              <a:rPr lang="zh-CN" altLang="en-US" dirty="0" smtClean="0">
                <a:ea typeface="华文彩云" pitchFamily="2" charset="-122"/>
              </a:rPr>
            </a:br>
            <a:r>
              <a:rPr lang="zh-CN" altLang="en-US" dirty="0" smtClean="0">
                <a:ea typeface="华文彩云" pitchFamily="2" charset="-122"/>
              </a:rPr>
              <a:t/>
            </a:r>
            <a:br>
              <a:rPr lang="zh-CN" altLang="en-US" dirty="0" smtClean="0">
                <a:ea typeface="华文彩云" pitchFamily="2" charset="-122"/>
              </a:rPr>
            </a:br>
            <a:r>
              <a:rPr lang="zh-CN" altLang="en-US" dirty="0" smtClean="0">
                <a:ea typeface="华文彩云" pitchFamily="2" charset="-122"/>
              </a:rPr>
              <a:t/>
            </a:r>
            <a:br>
              <a:rPr lang="zh-CN" altLang="en-US" dirty="0" smtClean="0">
                <a:ea typeface="华文彩云" pitchFamily="2" charset="-122"/>
              </a:rPr>
            </a:br>
            <a:r>
              <a:rPr lang="zh-CN" altLang="en-US" sz="8800" dirty="0" smtClean="0">
                <a:solidFill>
                  <a:srgbClr val="0066FF"/>
                </a:solidFill>
                <a:ea typeface="华文彩云" pitchFamily="2" charset="-122"/>
              </a:rPr>
              <a:t>第三章</a:t>
            </a:r>
            <a:br>
              <a:rPr lang="zh-CN" altLang="en-US" sz="8800" dirty="0" smtClean="0">
                <a:solidFill>
                  <a:srgbClr val="0066FF"/>
                </a:solidFill>
                <a:ea typeface="华文彩云" pitchFamily="2" charset="-122"/>
              </a:rPr>
            </a:br>
            <a:r>
              <a:rPr lang="zh-CN" altLang="en-US" sz="8800" dirty="0" smtClean="0">
                <a:solidFill>
                  <a:srgbClr val="0066FF"/>
                </a:solidFill>
                <a:ea typeface="华文彩云" pitchFamily="2" charset="-122"/>
              </a:rPr>
              <a:t>傅里叶变换</a:t>
            </a:r>
            <a:r>
              <a:rPr lang="zh-CN" altLang="en-US" dirty="0" smtClean="0">
                <a:ea typeface="华文彩云" pitchFamily="2" charset="-122"/>
              </a:rPr>
              <a:t/>
            </a:r>
            <a:br>
              <a:rPr lang="zh-CN" altLang="en-US" dirty="0" smtClean="0">
                <a:ea typeface="华文彩云" pitchFamily="2" charset="-122"/>
              </a:rPr>
            </a:br>
            <a:endParaRPr lang="zh-CN" altLang="en-US" dirty="0" smtClean="0">
              <a:ea typeface="华文彩云"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20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C915A1D-C807-4ED1-B6CE-DD8F0E968C08}" type="slidenum">
              <a:rPr lang="en-US" altLang="ko-KR" smtClean="0">
                <a:solidFill>
                  <a:srgbClr val="003399"/>
                </a:solidFill>
                <a:latin typeface="-윤체L" pitchFamily="18" charset="-127"/>
                <a:ea typeface="-윤체L" pitchFamily="18" charset="-127"/>
              </a:rPr>
              <a:pPr/>
              <a:t>10</a:t>
            </a:fld>
            <a:endParaRPr lang="en-US" altLang="ko-KR" smtClean="0">
              <a:solidFill>
                <a:srgbClr val="003399"/>
              </a:solidFill>
              <a:latin typeface="-윤체L" pitchFamily="18" charset="-127"/>
              <a:ea typeface="-윤체L" pitchFamily="18" charset="-127"/>
            </a:endParaRPr>
          </a:p>
        </p:txBody>
      </p:sp>
      <p:graphicFrame>
        <p:nvGraphicFramePr>
          <p:cNvPr id="523266" name="Object 2"/>
          <p:cNvGraphicFramePr>
            <a:graphicFrameLocks noChangeAspect="1"/>
          </p:cNvGraphicFramePr>
          <p:nvPr/>
        </p:nvGraphicFramePr>
        <p:xfrm>
          <a:off x="971550" y="1700213"/>
          <a:ext cx="6580188" cy="3233737"/>
        </p:xfrm>
        <a:graphic>
          <a:graphicData uri="http://schemas.openxmlformats.org/presentationml/2006/ole">
            <mc:AlternateContent xmlns:mc="http://schemas.openxmlformats.org/markup-compatibility/2006">
              <mc:Choice xmlns:v="urn:schemas-microsoft-com:vml" Requires="v">
                <p:oleObj spid="_x0000_s2133" name="Equation" r:id="rId3" imgW="3238200" imgH="1600200" progId="Equation.DSMT4">
                  <p:embed/>
                </p:oleObj>
              </mc:Choice>
              <mc:Fallback>
                <p:oleObj name="Equation" r:id="rId3" imgW="3238200" imgH="1600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00213"/>
                        <a:ext cx="6580188" cy="32337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a:grpSpLocks/>
          </p:cNvGrpSpPr>
          <p:nvPr/>
        </p:nvGrpSpPr>
        <p:grpSpPr bwMode="auto">
          <a:xfrm>
            <a:off x="755650" y="4724400"/>
            <a:ext cx="7531100" cy="984250"/>
            <a:chOff x="576" y="2448"/>
            <a:chExt cx="4744" cy="620"/>
          </a:xfrm>
        </p:grpSpPr>
        <p:sp>
          <p:nvSpPr>
            <p:cNvPr id="2058" name="Text Box 5"/>
            <p:cNvSpPr txBox="1">
              <a:spLocks noChangeArrowheads="1"/>
            </p:cNvSpPr>
            <p:nvPr/>
          </p:nvSpPr>
          <p:spPr bwMode="auto">
            <a:xfrm>
              <a:off x="576" y="2592"/>
              <a:ext cx="3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r>
                <a:rPr lang="zh-CN" altLang="en-US" sz="2400" b="1">
                  <a:ea typeface="宋体" charset="-122"/>
                </a:rPr>
                <a:t>为了积分方便，通常取积分区间为：</a:t>
              </a:r>
            </a:p>
          </p:txBody>
        </p:sp>
        <p:graphicFrame>
          <p:nvGraphicFramePr>
            <p:cNvPr id="2051" name="Object 6"/>
            <p:cNvGraphicFramePr>
              <a:graphicFrameLocks noChangeAspect="1"/>
            </p:cNvGraphicFramePr>
            <p:nvPr/>
          </p:nvGraphicFramePr>
          <p:xfrm>
            <a:off x="3600" y="2448"/>
            <a:ext cx="1720" cy="620"/>
          </p:xfrm>
          <a:graphic>
            <a:graphicData uri="http://schemas.openxmlformats.org/presentationml/2006/ole">
              <mc:AlternateContent xmlns:mc="http://schemas.openxmlformats.org/markup-compatibility/2006">
                <mc:Choice xmlns:v="urn:schemas-microsoft-com:vml" Requires="v">
                  <p:oleObj spid="_x0000_s2134" name="Equation" r:id="rId5" imgW="1091880" imgH="393480" progId="Equation.3">
                    <p:embed/>
                  </p:oleObj>
                </mc:Choice>
                <mc:Fallback>
                  <p:oleObj name="Equation" r:id="rId5" imgW="109188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448"/>
                          <a:ext cx="1720" cy="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3271" name="Text Box 7"/>
          <p:cNvSpPr txBox="1">
            <a:spLocks noChangeArrowheads="1"/>
          </p:cNvSpPr>
          <p:nvPr/>
        </p:nvSpPr>
        <p:spPr bwMode="auto">
          <a:xfrm>
            <a:off x="971550" y="5589588"/>
            <a:ext cx="5113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三角函数集是一组完备正交函数集。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23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71"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2" name="页脚占位符 2"/>
          <p:cNvSpPr>
            <a:spLocks noGrp="1"/>
          </p:cNvSpPr>
          <p:nvPr>
            <p:ph type="ftr" sz="quarter" idx="11"/>
          </p:nvPr>
        </p:nvSpPr>
        <p:spPr/>
        <p:txBody>
          <a:bodyPr/>
          <a:lstStyle/>
          <a:p>
            <a:pPr>
              <a:defRPr/>
            </a:pPr>
            <a:r>
              <a:rPr lang="zh-CN" altLang="en-US"/>
              <a:t>信号与系统</a:t>
            </a:r>
          </a:p>
        </p:txBody>
      </p:sp>
      <p:sp>
        <p:nvSpPr>
          <p:cNvPr id="8500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64ACF2E-FFD0-4FEE-BDAB-E9595E8D0240}" type="slidenum">
              <a:rPr lang="en-US" altLang="ko-KR" smtClean="0">
                <a:solidFill>
                  <a:srgbClr val="003399"/>
                </a:solidFill>
                <a:latin typeface="-윤체L" pitchFamily="18" charset="-127"/>
                <a:ea typeface="-윤체L" pitchFamily="18" charset="-127"/>
              </a:rPr>
              <a:pPr/>
              <a:t>100</a:t>
            </a:fld>
            <a:endParaRPr lang="en-US" altLang="ko-KR" smtClean="0">
              <a:solidFill>
                <a:srgbClr val="003399"/>
              </a:solidFill>
              <a:latin typeface="-윤체L" pitchFamily="18" charset="-127"/>
              <a:ea typeface="-윤체L" pitchFamily="18" charset="-127"/>
            </a:endParaRPr>
          </a:p>
        </p:txBody>
      </p:sp>
      <p:graphicFrame>
        <p:nvGraphicFramePr>
          <p:cNvPr id="619522" name="Object 2"/>
          <p:cNvGraphicFramePr>
            <a:graphicFrameLocks noChangeAspect="1"/>
          </p:cNvGraphicFramePr>
          <p:nvPr/>
        </p:nvGraphicFramePr>
        <p:xfrm>
          <a:off x="565150" y="1484313"/>
          <a:ext cx="5033963" cy="560387"/>
        </p:xfrm>
        <a:graphic>
          <a:graphicData uri="http://schemas.openxmlformats.org/presentationml/2006/ole">
            <mc:AlternateContent xmlns:mc="http://schemas.openxmlformats.org/markup-compatibility/2006">
              <mc:Choice xmlns:v="urn:schemas-microsoft-com:vml" Requires="v">
                <p:oleObj spid="_x0000_s85154" name="Equation" r:id="rId3" imgW="2044440" imgH="228600" progId="Equation.DSMT4">
                  <p:embed/>
                </p:oleObj>
              </mc:Choice>
              <mc:Fallback>
                <p:oleObj name="Equation" r:id="rId3" imgW="204444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1484313"/>
                        <a:ext cx="5033963" cy="5603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523" name="Object 3"/>
          <p:cNvGraphicFramePr>
            <a:graphicFrameLocks noChangeAspect="1"/>
          </p:cNvGraphicFramePr>
          <p:nvPr/>
        </p:nvGraphicFramePr>
        <p:xfrm>
          <a:off x="2527300" y="2133600"/>
          <a:ext cx="5295900" cy="614363"/>
        </p:xfrm>
        <a:graphic>
          <a:graphicData uri="http://schemas.openxmlformats.org/presentationml/2006/ole">
            <mc:AlternateContent xmlns:mc="http://schemas.openxmlformats.org/markup-compatibility/2006">
              <mc:Choice xmlns:v="urn:schemas-microsoft-com:vml" Requires="v">
                <p:oleObj spid="_x0000_s85155" name="Equation" r:id="rId5" imgW="2400120" imgH="279360" progId="Equation.DSMT4">
                  <p:embed/>
                </p:oleObj>
              </mc:Choice>
              <mc:Fallback>
                <p:oleObj name="Equation" r:id="rId5" imgW="2400120" imgH="2793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7300" y="2133600"/>
                        <a:ext cx="5295900" cy="614363"/>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9524" name="Object 4"/>
          <p:cNvGraphicFramePr>
            <a:graphicFrameLocks noChangeAspect="1"/>
          </p:cNvGraphicFramePr>
          <p:nvPr/>
        </p:nvGraphicFramePr>
        <p:xfrm>
          <a:off x="1042988" y="2924175"/>
          <a:ext cx="6915150" cy="1704975"/>
        </p:xfrm>
        <a:graphic>
          <a:graphicData uri="http://schemas.openxmlformats.org/presentationml/2006/ole">
            <mc:AlternateContent xmlns:mc="http://schemas.openxmlformats.org/markup-compatibility/2006">
              <mc:Choice xmlns:v="urn:schemas-microsoft-com:vml" Requires="v">
                <p:oleObj spid="_x0000_s85156" name="Equation" r:id="rId7" imgW="3288960" imgH="812520" progId="Equation.DSMT4">
                  <p:embed/>
                </p:oleObj>
              </mc:Choice>
              <mc:Fallback>
                <p:oleObj name="Equation" r:id="rId7" imgW="3288960" imgH="81252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2924175"/>
                        <a:ext cx="6915150" cy="17049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5002" name="Rectangle 6"/>
          <p:cNvSpPr>
            <a:spLocks noChangeArrowheads="1"/>
          </p:cNvSpPr>
          <p:nvPr/>
        </p:nvSpPr>
        <p:spPr bwMode="auto">
          <a:xfrm>
            <a:off x="9001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sp>
        <p:nvSpPr>
          <p:cNvPr id="619527" name="Text Box 7"/>
          <p:cNvSpPr txBox="1">
            <a:spLocks noChangeArrowheads="1"/>
          </p:cNvSpPr>
          <p:nvPr/>
        </p:nvSpPr>
        <p:spPr bwMode="auto">
          <a:xfrm>
            <a:off x="395288" y="5373688"/>
            <a:ext cx="7315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频谱搬移技术在通信中应用广泛。如调幅、同步解调、变频等过程都是在频谱搬移的基础上完成的。</a:t>
            </a:r>
          </a:p>
        </p:txBody>
      </p:sp>
      <p:grpSp>
        <p:nvGrpSpPr>
          <p:cNvPr id="2" name="Group 8"/>
          <p:cNvGrpSpPr>
            <a:grpSpLocks/>
          </p:cNvGrpSpPr>
          <p:nvPr/>
        </p:nvGrpSpPr>
        <p:grpSpPr bwMode="auto">
          <a:xfrm>
            <a:off x="468313" y="4724400"/>
            <a:ext cx="7435850" cy="555625"/>
            <a:chOff x="288" y="3024"/>
            <a:chExt cx="4684" cy="350"/>
          </a:xfrm>
        </p:grpSpPr>
        <p:sp>
          <p:nvSpPr>
            <p:cNvPr id="85005" name="Rectangle 9"/>
            <p:cNvSpPr>
              <a:spLocks noChangeArrowheads="1"/>
            </p:cNvSpPr>
            <p:nvPr/>
          </p:nvSpPr>
          <p:spPr bwMode="auto">
            <a:xfrm>
              <a:off x="288" y="3072"/>
              <a:ext cx="42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50000"/>
                </a:spcBef>
              </a:pPr>
              <a:r>
                <a:rPr lang="zh-CN" altLang="en-US" sz="2400" b="1">
                  <a:solidFill>
                    <a:schemeClr val="tx2"/>
                  </a:solidFill>
                  <a:ea typeface="宋体" charset="-122"/>
                </a:rPr>
                <a:t>频域上右移</a:t>
              </a:r>
              <a:r>
                <a:rPr lang="en-US" altLang="zh-CN" sz="2400" b="1">
                  <a:ea typeface="宋体" charset="-122"/>
                </a:rPr>
                <a:t>w</a:t>
              </a:r>
              <a:r>
                <a:rPr lang="en-US" altLang="zh-CN" sz="2400" b="1" baseline="-25000">
                  <a:ea typeface="宋体" charset="-122"/>
                </a:rPr>
                <a:t>0</a:t>
              </a:r>
              <a:r>
                <a:rPr lang="en-US" altLang="zh-CN" sz="2400" b="1">
                  <a:ea typeface="宋体" charset="-122"/>
                </a:rPr>
                <a:t>,</a:t>
              </a:r>
              <a:r>
                <a:rPr lang="zh-CN" altLang="en-US" sz="2400" b="1">
                  <a:ea typeface="宋体" charset="-122"/>
                </a:rPr>
                <a:t>等效</a:t>
              </a:r>
              <a:r>
                <a:rPr lang="zh-CN" altLang="en-US" sz="2400" b="1">
                  <a:solidFill>
                    <a:srgbClr val="FF0000"/>
                  </a:solidFill>
                  <a:ea typeface="宋体" charset="-122"/>
                </a:rPr>
                <a:t>时域中信号调制</a:t>
              </a:r>
              <a:r>
                <a:rPr lang="zh-CN" altLang="en-US" sz="2400" b="1">
                  <a:ea typeface="宋体" charset="-122"/>
                </a:rPr>
                <a:t>。即乘以因子</a:t>
              </a:r>
            </a:p>
          </p:txBody>
        </p:sp>
        <p:graphicFrame>
          <p:nvGraphicFramePr>
            <p:cNvPr id="84997" name="Object 10"/>
            <p:cNvGraphicFramePr>
              <a:graphicFrameLocks noChangeAspect="1"/>
            </p:cNvGraphicFramePr>
            <p:nvPr/>
          </p:nvGraphicFramePr>
          <p:xfrm>
            <a:off x="4512" y="3024"/>
            <a:ext cx="460" cy="350"/>
          </p:xfrm>
          <a:graphic>
            <a:graphicData uri="http://schemas.openxmlformats.org/presentationml/2006/ole">
              <mc:AlternateContent xmlns:mc="http://schemas.openxmlformats.org/markup-compatibility/2006">
                <mc:Choice xmlns:v="urn:schemas-microsoft-com:vml" Requires="v">
                  <p:oleObj spid="_x0000_s85157" name="Equation" r:id="rId9" imgW="279360" imgH="203040" progId="Equation.3">
                    <p:embed/>
                  </p:oleObj>
                </mc:Choice>
                <mc:Fallback>
                  <p:oleObj name="Equation" r:id="rId9" imgW="279360" imgH="2030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3024"/>
                          <a:ext cx="460"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9522"/>
                                        </p:tgtEl>
                                        <p:attrNameLst>
                                          <p:attrName>style.visibility</p:attrName>
                                        </p:attrNameLst>
                                      </p:cBhvr>
                                      <p:to>
                                        <p:strVal val="visible"/>
                                      </p:to>
                                    </p:set>
                                    <p:animEffect transition="in" filter="blinds(horizontal)">
                                      <p:cBhvr>
                                        <p:cTn id="7" dur="500"/>
                                        <p:tgtEl>
                                          <p:spTgt spid="6195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9523"/>
                                        </p:tgtEl>
                                        <p:attrNameLst>
                                          <p:attrName>style.visibility</p:attrName>
                                        </p:attrNameLst>
                                      </p:cBhvr>
                                      <p:to>
                                        <p:strVal val="visible"/>
                                      </p:to>
                                    </p:set>
                                    <p:animEffect transition="in" filter="blinds(horizontal)">
                                      <p:cBhvr>
                                        <p:cTn id="12" dur="500"/>
                                        <p:tgtEl>
                                          <p:spTgt spid="6195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9524"/>
                                        </p:tgtEl>
                                        <p:attrNameLst>
                                          <p:attrName>style.visibility</p:attrName>
                                        </p:attrNameLst>
                                      </p:cBhvr>
                                      <p:to>
                                        <p:strVal val="visible"/>
                                      </p:to>
                                    </p:set>
                                    <p:animEffect transition="in" filter="blinds(horizontal)">
                                      <p:cBhvr>
                                        <p:cTn id="17" dur="500"/>
                                        <p:tgtEl>
                                          <p:spTgt spid="6195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19527"/>
                                        </p:tgtEl>
                                        <p:attrNameLst>
                                          <p:attrName>style.visibility</p:attrName>
                                        </p:attrNameLst>
                                      </p:cBhvr>
                                      <p:to>
                                        <p:strVal val="visible"/>
                                      </p:to>
                                    </p:set>
                                    <p:animEffect transition="in" filter="blinds(horizontal)">
                                      <p:cBhvr>
                                        <p:cTn id="25" dur="500"/>
                                        <p:tgtEl>
                                          <p:spTgt spid="619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2" name="页脚占位符 2"/>
          <p:cNvSpPr>
            <a:spLocks noGrp="1"/>
          </p:cNvSpPr>
          <p:nvPr>
            <p:ph type="ftr" sz="quarter" idx="11"/>
          </p:nvPr>
        </p:nvSpPr>
        <p:spPr/>
        <p:txBody>
          <a:bodyPr/>
          <a:lstStyle/>
          <a:p>
            <a:pPr>
              <a:defRPr/>
            </a:pPr>
            <a:r>
              <a:rPr lang="zh-CN" altLang="en-US"/>
              <a:t>信号与系统</a:t>
            </a:r>
          </a:p>
        </p:txBody>
      </p:sp>
      <p:sp>
        <p:nvSpPr>
          <p:cNvPr id="8603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0D211EB-2AD6-49B3-A59E-72E9618BCC6D}" type="slidenum">
              <a:rPr lang="en-US" altLang="ko-KR" smtClean="0">
                <a:solidFill>
                  <a:srgbClr val="003399"/>
                </a:solidFill>
                <a:latin typeface="-윤체L" pitchFamily="18" charset="-127"/>
                <a:ea typeface="-윤체L" pitchFamily="18" charset="-127"/>
              </a:rPr>
              <a:pPr/>
              <a:t>101</a:t>
            </a:fld>
            <a:endParaRPr lang="en-US" altLang="ko-KR" smtClean="0">
              <a:solidFill>
                <a:srgbClr val="003399"/>
              </a:solidFill>
              <a:latin typeface="-윤체L" pitchFamily="18" charset="-127"/>
              <a:ea typeface="-윤체L" pitchFamily="18" charset="-127"/>
            </a:endParaRPr>
          </a:p>
        </p:txBody>
      </p:sp>
      <p:sp>
        <p:nvSpPr>
          <p:cNvPr id="86035" name="Rectangle 3"/>
          <p:cNvSpPr>
            <a:spLocks noChangeArrowheads="1"/>
          </p:cNvSpPr>
          <p:nvPr/>
        </p:nvSpPr>
        <p:spPr bwMode="auto">
          <a:xfrm>
            <a:off x="1116013" y="476250"/>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3-4</a:t>
            </a:r>
          </a:p>
        </p:txBody>
      </p:sp>
      <p:sp>
        <p:nvSpPr>
          <p:cNvPr id="620548" name="Text Box 4"/>
          <p:cNvSpPr txBox="1">
            <a:spLocks noChangeArrowheads="1"/>
          </p:cNvSpPr>
          <p:nvPr/>
        </p:nvSpPr>
        <p:spPr bwMode="auto">
          <a:xfrm>
            <a:off x="684213" y="15573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已知矩形调幅信号如图所示</a:t>
            </a:r>
          </a:p>
        </p:txBody>
      </p:sp>
      <p:sp>
        <p:nvSpPr>
          <p:cNvPr id="620549" name="Text Box 5"/>
          <p:cNvSpPr txBox="1">
            <a:spLocks noChangeArrowheads="1"/>
          </p:cNvSpPr>
          <p:nvPr/>
        </p:nvSpPr>
        <p:spPr bwMode="auto">
          <a:xfrm>
            <a:off x="4427538" y="2349500"/>
            <a:ext cx="38163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其中</a:t>
            </a:r>
            <a:r>
              <a:rPr lang="en-US" altLang="zh-CN" sz="2400" b="1">
                <a:ea typeface="宋体" charset="-122"/>
              </a:rPr>
              <a:t>G(t)</a:t>
            </a:r>
            <a:r>
              <a:rPr lang="zh-CN" altLang="en-US" sz="2400" b="1">
                <a:ea typeface="宋体" charset="-122"/>
              </a:rPr>
              <a:t>为矩形脉冲，脉幅为</a:t>
            </a:r>
            <a:r>
              <a:rPr lang="en-US" altLang="zh-CN" sz="2400" b="1">
                <a:ea typeface="宋体" charset="-122"/>
              </a:rPr>
              <a:t>E</a:t>
            </a:r>
            <a:r>
              <a:rPr lang="zh-CN" altLang="en-US" sz="2400" b="1">
                <a:ea typeface="宋体" charset="-122"/>
              </a:rPr>
              <a:t>，脉宽为</a:t>
            </a:r>
            <a:r>
              <a:rPr lang="zh-CN" altLang="en-US" sz="2400" b="1">
                <a:ea typeface="宋体" charset="-122"/>
                <a:sym typeface="Symbol" pitchFamily="18" charset="2"/>
              </a:rPr>
              <a:t>，试求其频谱。</a:t>
            </a:r>
            <a:endParaRPr lang="zh-CN" altLang="en-US" sz="2400" b="1">
              <a:ea typeface="宋体" charset="-122"/>
            </a:endParaRPr>
          </a:p>
        </p:txBody>
      </p:sp>
      <p:graphicFrame>
        <p:nvGraphicFramePr>
          <p:cNvPr id="620550" name="Object 6"/>
          <p:cNvGraphicFramePr>
            <a:graphicFrameLocks noChangeAspect="1"/>
          </p:cNvGraphicFramePr>
          <p:nvPr/>
        </p:nvGraphicFramePr>
        <p:xfrm>
          <a:off x="4643438" y="1628775"/>
          <a:ext cx="3389312" cy="625475"/>
        </p:xfrm>
        <a:graphic>
          <a:graphicData uri="http://schemas.openxmlformats.org/presentationml/2006/ole">
            <mc:AlternateContent xmlns:mc="http://schemas.openxmlformats.org/markup-compatibility/2006">
              <mc:Choice xmlns:v="urn:schemas-microsoft-com:vml" Requires="v">
                <p:oleObj spid="_x0000_s86531" name="Equation" r:id="rId3" imgW="1295280" imgH="228600" progId="Equation.DSMT4">
                  <p:embed/>
                </p:oleObj>
              </mc:Choice>
              <mc:Fallback>
                <p:oleObj name="Equation" r:id="rId3" imgW="129528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628775"/>
                        <a:ext cx="3389312"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323850" y="2060575"/>
            <a:ext cx="3792538" cy="2362200"/>
            <a:chOff x="192" y="1584"/>
            <a:chExt cx="2389" cy="1488"/>
          </a:xfrm>
        </p:grpSpPr>
        <p:sp>
          <p:nvSpPr>
            <p:cNvPr id="86043" name="Line 8"/>
            <p:cNvSpPr>
              <a:spLocks noChangeShapeType="1"/>
            </p:cNvSpPr>
            <p:nvPr/>
          </p:nvSpPr>
          <p:spPr bwMode="auto">
            <a:xfrm flipV="1">
              <a:off x="192" y="2448"/>
              <a:ext cx="23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6044" name="Line 9"/>
            <p:cNvSpPr>
              <a:spLocks noChangeShapeType="1"/>
            </p:cNvSpPr>
            <p:nvPr/>
          </p:nvSpPr>
          <p:spPr bwMode="auto">
            <a:xfrm flipV="1">
              <a:off x="1344" y="1632"/>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6025" name="Object 10"/>
            <p:cNvGraphicFramePr>
              <a:graphicFrameLocks noChangeAspect="1"/>
            </p:cNvGraphicFramePr>
            <p:nvPr/>
          </p:nvGraphicFramePr>
          <p:xfrm>
            <a:off x="1104" y="2448"/>
            <a:ext cx="229" cy="240"/>
          </p:xfrm>
          <a:graphic>
            <a:graphicData uri="http://schemas.openxmlformats.org/presentationml/2006/ole">
              <mc:AlternateContent xmlns:mc="http://schemas.openxmlformats.org/markup-compatibility/2006">
                <mc:Choice xmlns:v="urn:schemas-microsoft-com:vml" Requires="v">
                  <p:oleObj spid="_x0000_s86532" name="Equation" r:id="rId5" imgW="126720" imgH="177480" progId="Equation.3">
                    <p:embed/>
                  </p:oleObj>
                </mc:Choice>
                <mc:Fallback>
                  <p:oleObj name="Equation" r:id="rId5" imgW="126720" imgH="17748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2448"/>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6" name="Object 11"/>
            <p:cNvGraphicFramePr>
              <a:graphicFrameLocks noChangeAspect="1"/>
            </p:cNvGraphicFramePr>
            <p:nvPr/>
          </p:nvGraphicFramePr>
          <p:xfrm>
            <a:off x="2352" y="2496"/>
            <a:ext cx="229" cy="295"/>
          </p:xfrm>
          <a:graphic>
            <a:graphicData uri="http://schemas.openxmlformats.org/presentationml/2006/ole">
              <mc:AlternateContent xmlns:mc="http://schemas.openxmlformats.org/markup-compatibility/2006">
                <mc:Choice xmlns:v="urn:schemas-microsoft-com:vml" Requires="v">
                  <p:oleObj spid="_x0000_s86533" name="Equation" r:id="rId7" imgW="88560" imgH="152280" progId="Equation.3">
                    <p:embed/>
                  </p:oleObj>
                </mc:Choice>
                <mc:Fallback>
                  <p:oleObj name="Equation" r:id="rId7" imgW="88560" imgH="1522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 y="2496"/>
                          <a:ext cx="22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7" name="Object 12"/>
            <p:cNvGraphicFramePr>
              <a:graphicFrameLocks noChangeAspect="1"/>
            </p:cNvGraphicFramePr>
            <p:nvPr/>
          </p:nvGraphicFramePr>
          <p:xfrm>
            <a:off x="2016" y="2496"/>
            <a:ext cx="196" cy="375"/>
          </p:xfrm>
          <a:graphic>
            <a:graphicData uri="http://schemas.openxmlformats.org/presentationml/2006/ole">
              <mc:AlternateContent xmlns:mc="http://schemas.openxmlformats.org/markup-compatibility/2006">
                <mc:Choice xmlns:v="urn:schemas-microsoft-com:vml" Requires="v">
                  <p:oleObj spid="_x0000_s86534" name="Equation" r:id="rId9" imgW="152280" imgH="393480" progId="Equation.3">
                    <p:embed/>
                  </p:oleObj>
                </mc:Choice>
                <mc:Fallback>
                  <p:oleObj name="Equation" r:id="rId9" imgW="152280" imgH="3934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6" y="2496"/>
                          <a:ext cx="196"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8" name="Object 13"/>
            <p:cNvGraphicFramePr>
              <a:graphicFrameLocks noChangeAspect="1"/>
            </p:cNvGraphicFramePr>
            <p:nvPr/>
          </p:nvGraphicFramePr>
          <p:xfrm>
            <a:off x="1440" y="1584"/>
            <a:ext cx="299" cy="225"/>
          </p:xfrm>
          <a:graphic>
            <a:graphicData uri="http://schemas.openxmlformats.org/presentationml/2006/ole">
              <mc:AlternateContent xmlns:mc="http://schemas.openxmlformats.org/markup-compatibility/2006">
                <mc:Choice xmlns:v="urn:schemas-microsoft-com:vml" Requires="v">
                  <p:oleObj spid="_x0000_s86535" name="Equation" r:id="rId11" imgW="304560" imgH="203040" progId="Equation.3">
                    <p:embed/>
                  </p:oleObj>
                </mc:Choice>
                <mc:Fallback>
                  <p:oleObj name="Equation" r:id="rId11" imgW="304560" imgH="20304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0" y="1584"/>
                          <a:ext cx="299"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9" name="Object 14"/>
            <p:cNvGraphicFramePr>
              <a:graphicFrameLocks noChangeAspect="1"/>
            </p:cNvGraphicFramePr>
            <p:nvPr/>
          </p:nvGraphicFramePr>
          <p:xfrm>
            <a:off x="1092" y="1729"/>
            <a:ext cx="143" cy="141"/>
          </p:xfrm>
          <a:graphic>
            <a:graphicData uri="http://schemas.openxmlformats.org/presentationml/2006/ole">
              <mc:AlternateContent xmlns:mc="http://schemas.openxmlformats.org/markup-compatibility/2006">
                <mc:Choice xmlns:v="urn:schemas-microsoft-com:vml" Requires="v">
                  <p:oleObj spid="_x0000_s86536" name="Equation" r:id="rId13" imgW="152280" imgH="164880" progId="Equation.3">
                    <p:embed/>
                  </p:oleObj>
                </mc:Choice>
                <mc:Fallback>
                  <p:oleObj name="Equation" r:id="rId13" imgW="152280" imgH="1648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2" y="1729"/>
                          <a:ext cx="14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5" name="Line 15"/>
            <p:cNvSpPr>
              <a:spLocks noChangeShapeType="1"/>
            </p:cNvSpPr>
            <p:nvPr/>
          </p:nvSpPr>
          <p:spPr bwMode="auto">
            <a:xfrm>
              <a:off x="672" y="1920"/>
              <a:ext cx="1296" cy="0"/>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6" name="Line 16"/>
            <p:cNvSpPr>
              <a:spLocks noChangeShapeType="1"/>
            </p:cNvSpPr>
            <p:nvPr/>
          </p:nvSpPr>
          <p:spPr bwMode="auto">
            <a:xfrm>
              <a:off x="672" y="2928"/>
              <a:ext cx="129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7" name="Line 17"/>
            <p:cNvSpPr>
              <a:spLocks noChangeShapeType="1"/>
            </p:cNvSpPr>
            <p:nvPr/>
          </p:nvSpPr>
          <p:spPr bwMode="auto">
            <a:xfrm>
              <a:off x="672" y="1920"/>
              <a:ext cx="0" cy="1008"/>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8" name="Line 18"/>
            <p:cNvSpPr>
              <a:spLocks noChangeShapeType="1"/>
            </p:cNvSpPr>
            <p:nvPr/>
          </p:nvSpPr>
          <p:spPr bwMode="auto">
            <a:xfrm>
              <a:off x="1968" y="1920"/>
              <a:ext cx="0" cy="1008"/>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6049" name="Freeform 19"/>
            <p:cNvSpPr>
              <a:spLocks/>
            </p:cNvSpPr>
            <p:nvPr/>
          </p:nvSpPr>
          <p:spPr bwMode="auto">
            <a:xfrm>
              <a:off x="672" y="1920"/>
              <a:ext cx="1296" cy="1096"/>
            </a:xfrm>
            <a:custGeom>
              <a:avLst/>
              <a:gdLst>
                <a:gd name="T0" fmla="*/ 1944 w 864"/>
                <a:gd name="T1" fmla="*/ 528 h 1096"/>
                <a:gd name="T2" fmla="*/ 1836 w 864"/>
                <a:gd name="T3" fmla="*/ 1008 h 1096"/>
                <a:gd name="T4" fmla="*/ 1512 w 864"/>
                <a:gd name="T5" fmla="*/ 0 h 1096"/>
                <a:gd name="T6" fmla="*/ 1296 w 864"/>
                <a:gd name="T7" fmla="*/ 1008 h 1096"/>
                <a:gd name="T8" fmla="*/ 972 w 864"/>
                <a:gd name="T9" fmla="*/ 0 h 1096"/>
                <a:gd name="T10" fmla="*/ 756 w 864"/>
                <a:gd name="T11" fmla="*/ 1008 h 1096"/>
                <a:gd name="T12" fmla="*/ 432 w 864"/>
                <a:gd name="T13" fmla="*/ 0 h 1096"/>
                <a:gd name="T14" fmla="*/ 216 w 864"/>
                <a:gd name="T15" fmla="*/ 1008 h 1096"/>
                <a:gd name="T16" fmla="*/ 0 w 864"/>
                <a:gd name="T17" fmla="*/ 528 h 10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4"/>
                <a:gd name="T28" fmla="*/ 0 h 1096"/>
                <a:gd name="T29" fmla="*/ 864 w 864"/>
                <a:gd name="T30" fmla="*/ 1096 h 10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4" h="1096">
                  <a:moveTo>
                    <a:pt x="864" y="528"/>
                  </a:moveTo>
                  <a:cubicBezTo>
                    <a:pt x="856" y="812"/>
                    <a:pt x="848" y="1096"/>
                    <a:pt x="816" y="1008"/>
                  </a:cubicBezTo>
                  <a:cubicBezTo>
                    <a:pt x="784" y="920"/>
                    <a:pt x="712" y="0"/>
                    <a:pt x="672" y="0"/>
                  </a:cubicBezTo>
                  <a:cubicBezTo>
                    <a:pt x="632" y="0"/>
                    <a:pt x="616" y="1008"/>
                    <a:pt x="576" y="1008"/>
                  </a:cubicBezTo>
                  <a:cubicBezTo>
                    <a:pt x="536" y="1008"/>
                    <a:pt x="472" y="0"/>
                    <a:pt x="432" y="0"/>
                  </a:cubicBezTo>
                  <a:cubicBezTo>
                    <a:pt x="392" y="0"/>
                    <a:pt x="376" y="1008"/>
                    <a:pt x="336" y="1008"/>
                  </a:cubicBezTo>
                  <a:cubicBezTo>
                    <a:pt x="296" y="1008"/>
                    <a:pt x="232" y="0"/>
                    <a:pt x="192" y="0"/>
                  </a:cubicBezTo>
                  <a:cubicBezTo>
                    <a:pt x="152" y="0"/>
                    <a:pt x="128" y="920"/>
                    <a:pt x="96" y="1008"/>
                  </a:cubicBezTo>
                  <a:cubicBezTo>
                    <a:pt x="64" y="1096"/>
                    <a:pt x="32" y="812"/>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6030" name="Object 20"/>
            <p:cNvGraphicFramePr>
              <a:graphicFrameLocks noChangeAspect="1"/>
            </p:cNvGraphicFramePr>
            <p:nvPr/>
          </p:nvGraphicFramePr>
          <p:xfrm>
            <a:off x="367" y="2448"/>
            <a:ext cx="327" cy="375"/>
          </p:xfrm>
          <a:graphic>
            <a:graphicData uri="http://schemas.openxmlformats.org/presentationml/2006/ole">
              <mc:AlternateContent xmlns:mc="http://schemas.openxmlformats.org/markup-compatibility/2006">
                <mc:Choice xmlns:v="urn:schemas-microsoft-com:vml" Requires="v">
                  <p:oleObj spid="_x0000_s86537" name="Equation" r:id="rId15" imgW="253800" imgH="393480" progId="Equation.3">
                    <p:embed/>
                  </p:oleObj>
                </mc:Choice>
                <mc:Fallback>
                  <p:oleObj name="Equation" r:id="rId15" imgW="253800" imgH="39348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7" y="2448"/>
                          <a:ext cx="32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20565" name="Text Box 21"/>
          <p:cNvSpPr txBox="1">
            <a:spLocks noChangeArrowheads="1"/>
          </p:cNvSpPr>
          <p:nvPr/>
        </p:nvSpPr>
        <p:spPr bwMode="auto">
          <a:xfrm>
            <a:off x="395288" y="4652963"/>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a:t>
            </a:r>
            <a:r>
              <a:rPr lang="en-US" altLang="zh-CN" sz="2400" b="1">
                <a:ea typeface="宋体" charset="-122"/>
              </a:rPr>
              <a:t>G(t)</a:t>
            </a:r>
            <a:r>
              <a:rPr lang="zh-CN" altLang="en-US" sz="2400" b="1">
                <a:ea typeface="宋体" charset="-122"/>
              </a:rPr>
              <a:t>矩形脉冲的频谱为：</a:t>
            </a:r>
          </a:p>
        </p:txBody>
      </p:sp>
      <p:sp>
        <p:nvSpPr>
          <p:cNvPr id="86040" name="Line 22"/>
          <p:cNvSpPr>
            <a:spLocks noChangeShapeType="1"/>
          </p:cNvSpPr>
          <p:nvPr/>
        </p:nvSpPr>
        <p:spPr bwMode="auto">
          <a:xfrm flipV="1">
            <a:off x="4419600" y="5029200"/>
            <a:ext cx="4191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6041" name="Line 23"/>
          <p:cNvSpPr>
            <a:spLocks noChangeShapeType="1"/>
          </p:cNvSpPr>
          <p:nvPr/>
        </p:nvSpPr>
        <p:spPr bwMode="auto">
          <a:xfrm flipV="1">
            <a:off x="6443663" y="3860800"/>
            <a:ext cx="0" cy="167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20568" name="Freeform 24"/>
          <p:cNvSpPr>
            <a:spLocks/>
          </p:cNvSpPr>
          <p:nvPr/>
        </p:nvSpPr>
        <p:spPr bwMode="auto">
          <a:xfrm>
            <a:off x="5105400" y="4038600"/>
            <a:ext cx="2743200" cy="1225550"/>
          </a:xfrm>
          <a:custGeom>
            <a:avLst/>
            <a:gdLst>
              <a:gd name="T0" fmla="*/ 24992813 w 1552"/>
              <a:gd name="T1" fmla="*/ 1040147993 h 912"/>
              <a:gd name="T2" fmla="*/ 174951469 w 1552"/>
              <a:gd name="T3" fmla="*/ 1040147993 h 912"/>
              <a:gd name="T4" fmla="*/ 1074707032 w 1552"/>
              <a:gd name="T5" fmla="*/ 1473542739 h 912"/>
              <a:gd name="T6" fmla="*/ 2147483647 w 1552"/>
              <a:gd name="T7" fmla="*/ 0 h 912"/>
              <a:gd name="T8" fmla="*/ 2147483647 w 1552"/>
              <a:gd name="T9" fmla="*/ 1473542739 h 912"/>
              <a:gd name="T10" fmla="*/ 2147483647 w 1552"/>
              <a:gd name="T11" fmla="*/ 1040147993 h 912"/>
              <a:gd name="T12" fmla="*/ 2147483647 w 1552"/>
              <a:gd name="T13" fmla="*/ 104014799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6019" name="Object 25"/>
          <p:cNvGraphicFramePr>
            <a:graphicFrameLocks noChangeAspect="1"/>
          </p:cNvGraphicFramePr>
          <p:nvPr/>
        </p:nvGraphicFramePr>
        <p:xfrm>
          <a:off x="6172200" y="5029200"/>
          <a:ext cx="363538" cy="381000"/>
        </p:xfrm>
        <a:graphic>
          <a:graphicData uri="http://schemas.openxmlformats.org/presentationml/2006/ole">
            <mc:AlternateContent xmlns:mc="http://schemas.openxmlformats.org/markup-compatibility/2006">
              <mc:Choice xmlns:v="urn:schemas-microsoft-com:vml" Requires="v">
                <p:oleObj spid="_x0000_s86538" name="Equation" r:id="rId17" imgW="126720" imgH="177480" progId="Equation.3">
                  <p:embed/>
                </p:oleObj>
              </mc:Choice>
              <mc:Fallback>
                <p:oleObj name="Equation" r:id="rId17" imgW="126720" imgH="17748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5029200"/>
                        <a:ext cx="3635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0" name="Object 26"/>
          <p:cNvGraphicFramePr>
            <a:graphicFrameLocks noChangeAspect="1"/>
          </p:cNvGraphicFramePr>
          <p:nvPr/>
        </p:nvGraphicFramePr>
        <p:xfrm>
          <a:off x="8305800" y="5105400"/>
          <a:ext cx="381000" cy="261938"/>
        </p:xfrm>
        <a:graphic>
          <a:graphicData uri="http://schemas.openxmlformats.org/presentationml/2006/ole">
            <mc:AlternateContent xmlns:mc="http://schemas.openxmlformats.org/markup-compatibility/2006">
              <mc:Choice xmlns:v="urn:schemas-microsoft-com:vml" Requires="v">
                <p:oleObj spid="_x0000_s86539" name="Equation" r:id="rId18" imgW="152280" imgH="139680" progId="Equation.3">
                  <p:embed/>
                </p:oleObj>
              </mc:Choice>
              <mc:Fallback>
                <p:oleObj name="Equation" r:id="rId18" imgW="152280" imgH="13968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05800" y="5105400"/>
                        <a:ext cx="381000"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1" name="Object 27"/>
          <p:cNvGraphicFramePr>
            <a:graphicFrameLocks noChangeAspect="1"/>
          </p:cNvGraphicFramePr>
          <p:nvPr/>
        </p:nvGraphicFramePr>
        <p:xfrm>
          <a:off x="6877050" y="5084763"/>
          <a:ext cx="400050" cy="533400"/>
        </p:xfrm>
        <a:graphic>
          <a:graphicData uri="http://schemas.openxmlformats.org/presentationml/2006/ole">
            <mc:AlternateContent xmlns:mc="http://schemas.openxmlformats.org/markup-compatibility/2006">
              <mc:Choice xmlns:v="urn:schemas-microsoft-com:vml" Requires="v">
                <p:oleObj spid="_x0000_s86540" name="Equation" r:id="rId20" imgW="253800" imgH="393480" progId="Equation.3">
                  <p:embed/>
                </p:oleObj>
              </mc:Choice>
              <mc:Fallback>
                <p:oleObj name="Equation" r:id="rId20" imgW="253800" imgH="393480"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77050" y="5084763"/>
                        <a:ext cx="40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2" name="Object 28"/>
          <p:cNvGraphicFramePr>
            <a:graphicFrameLocks noChangeAspect="1"/>
          </p:cNvGraphicFramePr>
          <p:nvPr/>
        </p:nvGraphicFramePr>
        <p:xfrm>
          <a:off x="6534150" y="3756025"/>
          <a:ext cx="573088" cy="357188"/>
        </p:xfrm>
        <a:graphic>
          <a:graphicData uri="http://schemas.openxmlformats.org/presentationml/2006/ole">
            <mc:AlternateContent xmlns:mc="http://schemas.openxmlformats.org/markup-compatibility/2006">
              <mc:Choice xmlns:v="urn:schemas-microsoft-com:vml" Requires="v">
                <p:oleObj spid="_x0000_s86541" name="Equation" r:id="rId22" imgW="368280" imgH="203040" progId="Equation.3">
                  <p:embed/>
                </p:oleObj>
              </mc:Choice>
              <mc:Fallback>
                <p:oleObj name="Equation" r:id="rId22" imgW="368280" imgH="203040" progId="Equation.3">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534150" y="3756025"/>
                        <a:ext cx="573088"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3" name="Object 29"/>
          <p:cNvGraphicFramePr>
            <a:graphicFrameLocks noChangeAspect="1"/>
          </p:cNvGraphicFramePr>
          <p:nvPr/>
        </p:nvGraphicFramePr>
        <p:xfrm>
          <a:off x="5867400" y="3716338"/>
          <a:ext cx="542925" cy="363537"/>
        </p:xfrm>
        <a:graphic>
          <a:graphicData uri="http://schemas.openxmlformats.org/presentationml/2006/ole">
            <mc:AlternateContent xmlns:mc="http://schemas.openxmlformats.org/markup-compatibility/2006">
              <mc:Choice xmlns:v="urn:schemas-microsoft-com:vml" Requires="v">
                <p:oleObj spid="_x0000_s86542" name="Equation" r:id="rId24" imgW="241200" imgH="177480" progId="Equation.3">
                  <p:embed/>
                </p:oleObj>
              </mc:Choice>
              <mc:Fallback>
                <p:oleObj name="Equation" r:id="rId24" imgW="241200" imgH="177480" progId="Equation.3">
                  <p:embed/>
                  <p:pic>
                    <p:nvPicPr>
                      <p:cNvPr id="0" name="Object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67400" y="3716338"/>
                        <a:ext cx="542925"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0574" name="Object 30"/>
          <p:cNvGraphicFramePr>
            <a:graphicFrameLocks noChangeAspect="1"/>
          </p:cNvGraphicFramePr>
          <p:nvPr/>
        </p:nvGraphicFramePr>
        <p:xfrm>
          <a:off x="1187450" y="5157788"/>
          <a:ext cx="2632075" cy="922337"/>
        </p:xfrm>
        <a:graphic>
          <a:graphicData uri="http://schemas.openxmlformats.org/presentationml/2006/ole">
            <mc:AlternateContent xmlns:mc="http://schemas.openxmlformats.org/markup-compatibility/2006">
              <mc:Choice xmlns:v="urn:schemas-microsoft-com:vml" Requires="v">
                <p:oleObj spid="_x0000_s86543" name="Equation" r:id="rId26" imgW="1269720" imgH="393480" progId="Equation.DSMT4">
                  <p:embed/>
                </p:oleObj>
              </mc:Choice>
              <mc:Fallback>
                <p:oleObj name="Equation" r:id="rId26" imgW="1269720" imgH="393480" progId="Equation.DSMT4">
                  <p:embed/>
                  <p:pic>
                    <p:nvPicPr>
                      <p:cNvPr id="0" name="Object 3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7450" y="5157788"/>
                        <a:ext cx="263207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0548"/>
                                        </p:tgtEl>
                                        <p:attrNameLst>
                                          <p:attrName>style.visibility</p:attrName>
                                        </p:attrNameLst>
                                      </p:cBhvr>
                                      <p:to>
                                        <p:strVal val="visible"/>
                                      </p:to>
                                    </p:set>
                                    <p:animEffect transition="in" filter="blinds(horizontal)">
                                      <p:cBhvr>
                                        <p:cTn id="7" dur="500"/>
                                        <p:tgtEl>
                                          <p:spTgt spid="620548"/>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620550"/>
                                        </p:tgtEl>
                                        <p:attrNameLst>
                                          <p:attrName>style.visibility</p:attrName>
                                        </p:attrNameLst>
                                      </p:cBhvr>
                                      <p:to>
                                        <p:strVal val="visible"/>
                                      </p:to>
                                    </p:set>
                                    <p:animEffect transition="in" filter="blinds(horizontal)">
                                      <p:cBhvr>
                                        <p:cTn id="13" dur="500"/>
                                        <p:tgtEl>
                                          <p:spTgt spid="62055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20549"/>
                                        </p:tgtEl>
                                        <p:attrNameLst>
                                          <p:attrName>style.visibility</p:attrName>
                                        </p:attrNameLst>
                                      </p:cBhvr>
                                      <p:to>
                                        <p:strVal val="visible"/>
                                      </p:to>
                                    </p:set>
                                    <p:animEffect transition="in" filter="blinds(horizontal)">
                                      <p:cBhvr>
                                        <p:cTn id="16" dur="500"/>
                                        <p:tgtEl>
                                          <p:spTgt spid="62054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20565"/>
                                        </p:tgtEl>
                                        <p:attrNameLst>
                                          <p:attrName>style.visibility</p:attrName>
                                        </p:attrNameLst>
                                      </p:cBhvr>
                                      <p:to>
                                        <p:strVal val="visible"/>
                                      </p:to>
                                    </p:set>
                                    <p:animEffect transition="in" filter="blinds(horizontal)">
                                      <p:cBhvr>
                                        <p:cTn id="21" dur="500"/>
                                        <p:tgtEl>
                                          <p:spTgt spid="620565"/>
                                        </p:tgtEl>
                                      </p:cBhvr>
                                    </p:animEffect>
                                  </p:childTnLst>
                                </p:cTn>
                              </p:par>
                              <p:par>
                                <p:cTn id="22" presetID="3" presetClass="entr" presetSubtype="10" fill="hold" nodeType="withEffect">
                                  <p:stCondLst>
                                    <p:cond delay="0"/>
                                  </p:stCondLst>
                                  <p:childTnLst>
                                    <p:set>
                                      <p:cBhvr>
                                        <p:cTn id="23" dur="1" fill="hold">
                                          <p:stCondLst>
                                            <p:cond delay="0"/>
                                          </p:stCondLst>
                                        </p:cTn>
                                        <p:tgtEl>
                                          <p:spTgt spid="620574"/>
                                        </p:tgtEl>
                                        <p:attrNameLst>
                                          <p:attrName>style.visibility</p:attrName>
                                        </p:attrNameLst>
                                      </p:cBhvr>
                                      <p:to>
                                        <p:strVal val="visible"/>
                                      </p:to>
                                    </p:set>
                                    <p:animEffect transition="in" filter="blinds(horizontal)">
                                      <p:cBhvr>
                                        <p:cTn id="24" dur="500"/>
                                        <p:tgtEl>
                                          <p:spTgt spid="62057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20568"/>
                                        </p:tgtEl>
                                        <p:attrNameLst>
                                          <p:attrName>style.visibility</p:attrName>
                                        </p:attrNameLst>
                                      </p:cBhvr>
                                      <p:to>
                                        <p:strVal val="visible"/>
                                      </p:to>
                                    </p:set>
                                    <p:animEffect transition="in" filter="blinds(horizontal)">
                                      <p:cBhvr>
                                        <p:cTn id="27" dur="500"/>
                                        <p:tgtEl>
                                          <p:spTgt spid="620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8" grpId="0"/>
      <p:bldP spid="620549" grpId="0"/>
      <p:bldP spid="620565" grpId="0"/>
      <p:bldP spid="62056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6" name="页脚占位符 2"/>
          <p:cNvSpPr>
            <a:spLocks noGrp="1"/>
          </p:cNvSpPr>
          <p:nvPr>
            <p:ph type="ftr" sz="quarter" idx="11"/>
          </p:nvPr>
        </p:nvSpPr>
        <p:spPr/>
        <p:txBody>
          <a:bodyPr/>
          <a:lstStyle/>
          <a:p>
            <a:pPr>
              <a:defRPr/>
            </a:pPr>
            <a:r>
              <a:rPr lang="zh-CN" altLang="en-US"/>
              <a:t>信号与系统</a:t>
            </a:r>
          </a:p>
        </p:txBody>
      </p:sp>
      <p:sp>
        <p:nvSpPr>
          <p:cNvPr id="8705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3792540-EBD8-4795-977E-15E77B3629FA}" type="slidenum">
              <a:rPr lang="en-US" altLang="ko-KR" smtClean="0">
                <a:solidFill>
                  <a:srgbClr val="003399"/>
                </a:solidFill>
                <a:latin typeface="-윤체L" pitchFamily="18" charset="-127"/>
                <a:ea typeface="-윤체L" pitchFamily="18" charset="-127"/>
              </a:rPr>
              <a:pPr/>
              <a:t>102</a:t>
            </a:fld>
            <a:endParaRPr lang="en-US" altLang="ko-KR" smtClean="0">
              <a:solidFill>
                <a:srgbClr val="003399"/>
              </a:solidFill>
              <a:latin typeface="-윤체L" pitchFamily="18" charset="-127"/>
              <a:ea typeface="-윤체L" pitchFamily="18" charset="-127"/>
            </a:endParaRPr>
          </a:p>
        </p:txBody>
      </p:sp>
      <p:sp>
        <p:nvSpPr>
          <p:cNvPr id="621571" name="Text Box 3"/>
          <p:cNvSpPr txBox="1">
            <a:spLocks noChangeArrowheads="1"/>
          </p:cNvSpPr>
          <p:nvPr/>
        </p:nvSpPr>
        <p:spPr bwMode="auto">
          <a:xfrm>
            <a:off x="539750" y="162877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根据频移特性：</a:t>
            </a:r>
            <a:r>
              <a:rPr lang="en-US" altLang="zh-CN" sz="2400" b="1">
                <a:ea typeface="宋体" charset="-122"/>
              </a:rPr>
              <a:t>f(t)</a:t>
            </a:r>
            <a:r>
              <a:rPr lang="zh-CN" altLang="en-US" sz="2400" b="1">
                <a:ea typeface="宋体" charset="-122"/>
              </a:rPr>
              <a:t>的频谱</a:t>
            </a:r>
            <a:r>
              <a:rPr lang="en-US" altLang="zh-CN" sz="2400" b="1">
                <a:ea typeface="宋体" charset="-122"/>
              </a:rPr>
              <a:t>F(w)</a:t>
            </a:r>
            <a:r>
              <a:rPr lang="zh-CN" altLang="en-US" sz="2400" b="1">
                <a:ea typeface="宋体" charset="-122"/>
              </a:rPr>
              <a:t>为</a:t>
            </a:r>
          </a:p>
        </p:txBody>
      </p:sp>
      <p:graphicFrame>
        <p:nvGraphicFramePr>
          <p:cNvPr id="621572" name="Object 4"/>
          <p:cNvGraphicFramePr>
            <a:graphicFrameLocks noChangeAspect="1"/>
          </p:cNvGraphicFramePr>
          <p:nvPr/>
        </p:nvGraphicFramePr>
        <p:xfrm>
          <a:off x="971550" y="1989138"/>
          <a:ext cx="5400675" cy="1743075"/>
        </p:xfrm>
        <a:graphic>
          <a:graphicData uri="http://schemas.openxmlformats.org/presentationml/2006/ole">
            <mc:AlternateContent xmlns:mc="http://schemas.openxmlformats.org/markup-compatibility/2006">
              <mc:Choice xmlns:v="urn:schemas-microsoft-com:vml" Requires="v">
                <p:oleObj spid="_x0000_s87364" name="Equation" r:id="rId3" imgW="2717640" imgH="838080" progId="Equation.DSMT4">
                  <p:embed/>
                </p:oleObj>
              </mc:Choice>
              <mc:Fallback>
                <p:oleObj name="Equation" r:id="rId3" imgW="2717640" imgH="8380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89138"/>
                        <a:ext cx="5400675" cy="174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539750" y="3789363"/>
            <a:ext cx="5832475" cy="2376487"/>
            <a:chOff x="288" y="2160"/>
            <a:chExt cx="3888" cy="1714"/>
          </a:xfrm>
        </p:grpSpPr>
        <p:sp>
          <p:nvSpPr>
            <p:cNvPr id="87056" name="Text Box 6"/>
            <p:cNvSpPr txBox="1">
              <a:spLocks noChangeArrowheads="1"/>
            </p:cNvSpPr>
            <p:nvPr/>
          </p:nvSpPr>
          <p:spPr bwMode="auto">
            <a:xfrm>
              <a:off x="288" y="2160"/>
              <a:ext cx="13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其频谱图为：</a:t>
              </a:r>
            </a:p>
          </p:txBody>
        </p:sp>
        <p:grpSp>
          <p:nvGrpSpPr>
            <p:cNvPr id="87057" name="Group 7"/>
            <p:cNvGrpSpPr>
              <a:grpSpLocks/>
            </p:cNvGrpSpPr>
            <p:nvPr/>
          </p:nvGrpSpPr>
          <p:grpSpPr bwMode="auto">
            <a:xfrm>
              <a:off x="288" y="2592"/>
              <a:ext cx="3888" cy="1282"/>
              <a:chOff x="240" y="2400"/>
              <a:chExt cx="3888" cy="1282"/>
            </a:xfrm>
          </p:grpSpPr>
          <p:sp>
            <p:nvSpPr>
              <p:cNvPr id="87058" name="Freeform 8"/>
              <p:cNvSpPr>
                <a:spLocks/>
              </p:cNvSpPr>
              <p:nvPr/>
            </p:nvSpPr>
            <p:spPr bwMode="auto">
              <a:xfrm>
                <a:off x="2256" y="2688"/>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7043" name="Object 9"/>
              <p:cNvGraphicFramePr>
                <a:graphicFrameLocks noChangeAspect="1"/>
              </p:cNvGraphicFramePr>
              <p:nvPr/>
            </p:nvGraphicFramePr>
            <p:xfrm>
              <a:off x="3888" y="3312"/>
              <a:ext cx="240" cy="165"/>
            </p:xfrm>
            <a:graphic>
              <a:graphicData uri="http://schemas.openxmlformats.org/presentationml/2006/ole">
                <mc:AlternateContent xmlns:mc="http://schemas.openxmlformats.org/markup-compatibility/2006">
                  <mc:Choice xmlns:v="urn:schemas-microsoft-com:vml" Requires="v">
                    <p:oleObj spid="_x0000_s87365" name="Equation" r:id="rId5" imgW="152280" imgH="139680" progId="Equation.3">
                      <p:embed/>
                    </p:oleObj>
                  </mc:Choice>
                  <mc:Fallback>
                    <p:oleObj name="Equation" r:id="rId5" imgW="152280" imgH="1396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3312"/>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59" name="Line 10"/>
              <p:cNvSpPr>
                <a:spLocks noChangeShapeType="1"/>
              </p:cNvSpPr>
              <p:nvPr/>
            </p:nvSpPr>
            <p:spPr bwMode="auto">
              <a:xfrm flipV="1">
                <a:off x="288" y="3216"/>
                <a:ext cx="37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7060" name="Line 11"/>
              <p:cNvSpPr>
                <a:spLocks noChangeShapeType="1"/>
              </p:cNvSpPr>
              <p:nvPr/>
            </p:nvSpPr>
            <p:spPr bwMode="auto">
              <a:xfrm flipV="1">
                <a:off x="2112" y="240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7061" name="Freeform 12"/>
              <p:cNvSpPr>
                <a:spLocks/>
              </p:cNvSpPr>
              <p:nvPr/>
            </p:nvSpPr>
            <p:spPr bwMode="auto">
              <a:xfrm>
                <a:off x="240" y="2688"/>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7044" name="Object 13"/>
              <p:cNvGraphicFramePr>
                <a:graphicFrameLocks noChangeAspect="1"/>
              </p:cNvGraphicFramePr>
              <p:nvPr/>
            </p:nvGraphicFramePr>
            <p:xfrm>
              <a:off x="1968" y="3216"/>
              <a:ext cx="229" cy="240"/>
            </p:xfrm>
            <a:graphic>
              <a:graphicData uri="http://schemas.openxmlformats.org/presentationml/2006/ole">
                <mc:AlternateContent xmlns:mc="http://schemas.openxmlformats.org/markup-compatibility/2006">
                  <mc:Choice xmlns:v="urn:schemas-microsoft-com:vml" Requires="v">
                    <p:oleObj spid="_x0000_s87366" name="Equation" r:id="rId7" imgW="126720" imgH="177480" progId="Equation.3">
                      <p:embed/>
                    </p:oleObj>
                  </mc:Choice>
                  <mc:Fallback>
                    <p:oleObj name="Equation" r:id="rId7" imgW="126720" imgH="1774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321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5" name="Object 14"/>
              <p:cNvGraphicFramePr>
                <a:graphicFrameLocks noChangeAspect="1"/>
              </p:cNvGraphicFramePr>
              <p:nvPr/>
            </p:nvGraphicFramePr>
            <p:xfrm>
              <a:off x="2946" y="3212"/>
              <a:ext cx="300" cy="270"/>
            </p:xfrm>
            <a:graphic>
              <a:graphicData uri="http://schemas.openxmlformats.org/presentationml/2006/ole">
                <mc:AlternateContent xmlns:mc="http://schemas.openxmlformats.org/markup-compatibility/2006">
                  <mc:Choice xmlns:v="urn:schemas-microsoft-com:vml" Requires="v">
                    <p:oleObj spid="_x0000_s87367" name="Equation" r:id="rId9" imgW="190440" imgH="228600" progId="Equation.3">
                      <p:embed/>
                    </p:oleObj>
                  </mc:Choice>
                  <mc:Fallback>
                    <p:oleObj name="Equation" r:id="rId9" imgW="19044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6" y="3212"/>
                            <a:ext cx="30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6" name="Object 15"/>
              <p:cNvGraphicFramePr>
                <a:graphicFrameLocks noChangeAspect="1"/>
              </p:cNvGraphicFramePr>
              <p:nvPr/>
            </p:nvGraphicFramePr>
            <p:xfrm>
              <a:off x="3264" y="3264"/>
              <a:ext cx="398" cy="418"/>
            </p:xfrm>
            <a:graphic>
              <a:graphicData uri="http://schemas.openxmlformats.org/presentationml/2006/ole">
                <mc:AlternateContent xmlns:mc="http://schemas.openxmlformats.org/markup-compatibility/2006">
                  <mc:Choice xmlns:v="urn:schemas-microsoft-com:vml" Requires="v">
                    <p:oleObj spid="_x0000_s87368" name="Equation" r:id="rId11" imgW="545760" imgH="393480" progId="Equation.3">
                      <p:embed/>
                    </p:oleObj>
                  </mc:Choice>
                  <mc:Fallback>
                    <p:oleObj name="Equation" r:id="rId11" imgW="545760" imgH="393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4" y="3264"/>
                            <a:ext cx="398"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7" name="Object 16"/>
              <p:cNvGraphicFramePr>
                <a:graphicFrameLocks noChangeAspect="1"/>
              </p:cNvGraphicFramePr>
              <p:nvPr/>
            </p:nvGraphicFramePr>
            <p:xfrm>
              <a:off x="2196" y="2414"/>
              <a:ext cx="361" cy="225"/>
            </p:xfrm>
            <a:graphic>
              <a:graphicData uri="http://schemas.openxmlformats.org/presentationml/2006/ole">
                <mc:AlternateContent xmlns:mc="http://schemas.openxmlformats.org/markup-compatibility/2006">
                  <mc:Choice xmlns:v="urn:schemas-microsoft-com:vml" Requires="v">
                    <p:oleObj spid="_x0000_s87369" name="Equation" r:id="rId13" imgW="368280" imgH="203040" progId="Equation.3">
                      <p:embed/>
                    </p:oleObj>
                  </mc:Choice>
                  <mc:Fallback>
                    <p:oleObj name="Equation" r:id="rId13" imgW="368280" imgH="20304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6" y="241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048" name="Object 17"/>
              <p:cNvGraphicFramePr>
                <a:graphicFrameLocks noChangeAspect="1"/>
              </p:cNvGraphicFramePr>
              <p:nvPr/>
            </p:nvGraphicFramePr>
            <p:xfrm>
              <a:off x="1776" y="2496"/>
              <a:ext cx="239" cy="320"/>
            </p:xfrm>
            <a:graphic>
              <a:graphicData uri="http://schemas.openxmlformats.org/presentationml/2006/ole">
                <mc:AlternateContent xmlns:mc="http://schemas.openxmlformats.org/markup-compatibility/2006">
                  <mc:Choice xmlns:v="urn:schemas-microsoft-com:vml" Requires="v">
                    <p:oleObj spid="_x0000_s87370" name="Equation" r:id="rId15" imgW="266400" imgH="393480" progId="Equation.3">
                      <p:embed/>
                    </p:oleObj>
                  </mc:Choice>
                  <mc:Fallback>
                    <p:oleObj name="Equation" r:id="rId15" imgW="266400" imgH="39348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 y="2496"/>
                            <a:ext cx="239"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62" name="Freeform 18"/>
              <p:cNvSpPr>
                <a:spLocks/>
              </p:cNvSpPr>
              <p:nvPr/>
            </p:nvSpPr>
            <p:spPr bwMode="auto">
              <a:xfrm>
                <a:off x="1872" y="3120"/>
                <a:ext cx="336" cy="152"/>
              </a:xfrm>
              <a:custGeom>
                <a:avLst/>
                <a:gdLst>
                  <a:gd name="T0" fmla="*/ 0 w 336"/>
                  <a:gd name="T1" fmla="*/ 104 h 152"/>
                  <a:gd name="T2" fmla="*/ 144 w 336"/>
                  <a:gd name="T3" fmla="*/ 8 h 152"/>
                  <a:gd name="T4" fmla="*/ 336 w 336"/>
                  <a:gd name="T5" fmla="*/ 152 h 152"/>
                  <a:gd name="T6" fmla="*/ 0 60000 65536"/>
                  <a:gd name="T7" fmla="*/ 0 60000 65536"/>
                  <a:gd name="T8" fmla="*/ 0 60000 65536"/>
                  <a:gd name="T9" fmla="*/ 0 w 336"/>
                  <a:gd name="T10" fmla="*/ 0 h 152"/>
                  <a:gd name="T11" fmla="*/ 336 w 336"/>
                  <a:gd name="T12" fmla="*/ 152 h 152"/>
                </a:gdLst>
                <a:ahLst/>
                <a:cxnLst>
                  <a:cxn ang="T6">
                    <a:pos x="T0" y="T1"/>
                  </a:cxn>
                  <a:cxn ang="T7">
                    <a:pos x="T2" y="T3"/>
                  </a:cxn>
                  <a:cxn ang="T8">
                    <a:pos x="T4" y="T5"/>
                  </a:cxn>
                </a:cxnLst>
                <a:rect l="T9" t="T10" r="T11" b="T12"/>
                <a:pathLst>
                  <a:path w="336" h="152">
                    <a:moveTo>
                      <a:pt x="0" y="104"/>
                    </a:moveTo>
                    <a:cubicBezTo>
                      <a:pt x="44" y="52"/>
                      <a:pt x="88" y="0"/>
                      <a:pt x="144" y="8"/>
                    </a:cubicBezTo>
                    <a:cubicBezTo>
                      <a:pt x="200" y="16"/>
                      <a:pt x="268" y="84"/>
                      <a:pt x="336" y="15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7063" name="Freeform 19"/>
              <p:cNvSpPr>
                <a:spLocks/>
              </p:cNvSpPr>
              <p:nvPr/>
            </p:nvSpPr>
            <p:spPr bwMode="auto">
              <a:xfrm flipH="1">
                <a:off x="2016" y="3120"/>
                <a:ext cx="336" cy="152"/>
              </a:xfrm>
              <a:custGeom>
                <a:avLst/>
                <a:gdLst>
                  <a:gd name="T0" fmla="*/ 0 w 336"/>
                  <a:gd name="T1" fmla="*/ 104 h 152"/>
                  <a:gd name="T2" fmla="*/ 144 w 336"/>
                  <a:gd name="T3" fmla="*/ 8 h 152"/>
                  <a:gd name="T4" fmla="*/ 336 w 336"/>
                  <a:gd name="T5" fmla="*/ 152 h 152"/>
                  <a:gd name="T6" fmla="*/ 0 60000 65536"/>
                  <a:gd name="T7" fmla="*/ 0 60000 65536"/>
                  <a:gd name="T8" fmla="*/ 0 60000 65536"/>
                  <a:gd name="T9" fmla="*/ 0 w 336"/>
                  <a:gd name="T10" fmla="*/ 0 h 152"/>
                  <a:gd name="T11" fmla="*/ 336 w 336"/>
                  <a:gd name="T12" fmla="*/ 152 h 152"/>
                </a:gdLst>
                <a:ahLst/>
                <a:cxnLst>
                  <a:cxn ang="T6">
                    <a:pos x="T0" y="T1"/>
                  </a:cxn>
                  <a:cxn ang="T7">
                    <a:pos x="T2" y="T3"/>
                  </a:cxn>
                  <a:cxn ang="T8">
                    <a:pos x="T4" y="T5"/>
                  </a:cxn>
                </a:cxnLst>
                <a:rect l="T9" t="T10" r="T11" b="T12"/>
                <a:pathLst>
                  <a:path w="336" h="152">
                    <a:moveTo>
                      <a:pt x="0" y="104"/>
                    </a:moveTo>
                    <a:cubicBezTo>
                      <a:pt x="44" y="52"/>
                      <a:pt x="88" y="0"/>
                      <a:pt x="144" y="8"/>
                    </a:cubicBezTo>
                    <a:cubicBezTo>
                      <a:pt x="200" y="16"/>
                      <a:pt x="268" y="84"/>
                      <a:pt x="336" y="15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7064" name="Line 20"/>
              <p:cNvSpPr>
                <a:spLocks noChangeShapeType="1"/>
              </p:cNvSpPr>
              <p:nvPr/>
            </p:nvSpPr>
            <p:spPr bwMode="auto">
              <a:xfrm>
                <a:off x="1104" y="2688"/>
                <a:ext cx="216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7049" name="Object 21"/>
              <p:cNvGraphicFramePr>
                <a:graphicFrameLocks noChangeAspect="1"/>
              </p:cNvGraphicFramePr>
              <p:nvPr/>
            </p:nvGraphicFramePr>
            <p:xfrm>
              <a:off x="870" y="3264"/>
              <a:ext cx="480" cy="270"/>
            </p:xfrm>
            <a:graphic>
              <a:graphicData uri="http://schemas.openxmlformats.org/presentationml/2006/ole">
                <mc:AlternateContent xmlns:mc="http://schemas.openxmlformats.org/markup-compatibility/2006">
                  <mc:Choice xmlns:v="urn:schemas-microsoft-com:vml" Requires="v">
                    <p:oleObj spid="_x0000_s87371" name="Equation" r:id="rId17" imgW="304560" imgH="228600" progId="Equation.3">
                      <p:embed/>
                    </p:oleObj>
                  </mc:Choice>
                  <mc:Fallback>
                    <p:oleObj name="Equation" r:id="rId17" imgW="304560" imgH="22860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0" y="3264"/>
                            <a:ext cx="48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065" name="Line 22"/>
              <p:cNvSpPr>
                <a:spLocks noChangeShapeType="1"/>
              </p:cNvSpPr>
              <p:nvPr/>
            </p:nvSpPr>
            <p:spPr bwMode="auto">
              <a:xfrm>
                <a:off x="3120" y="2688"/>
                <a:ext cx="0" cy="52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7066" name="Line 23"/>
              <p:cNvSpPr>
                <a:spLocks noChangeShapeType="1"/>
              </p:cNvSpPr>
              <p:nvPr/>
            </p:nvSpPr>
            <p:spPr bwMode="auto">
              <a:xfrm>
                <a:off x="1104" y="2688"/>
                <a:ext cx="0" cy="52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7067" name="Line 24"/>
              <p:cNvSpPr>
                <a:spLocks noChangeShapeType="1"/>
              </p:cNvSpPr>
              <p:nvPr/>
            </p:nvSpPr>
            <p:spPr bwMode="auto">
              <a:xfrm flipH="1">
                <a:off x="3456" y="3120"/>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1571"/>
                                        </p:tgtEl>
                                        <p:attrNameLst>
                                          <p:attrName>style.visibility</p:attrName>
                                        </p:attrNameLst>
                                      </p:cBhvr>
                                      <p:to>
                                        <p:strVal val="visible"/>
                                      </p:to>
                                    </p:set>
                                    <p:animEffect transition="in" filter="blinds(horizontal)">
                                      <p:cBhvr>
                                        <p:cTn id="7" dur="500"/>
                                        <p:tgtEl>
                                          <p:spTgt spid="621571"/>
                                        </p:tgtEl>
                                      </p:cBhvr>
                                    </p:animEffect>
                                  </p:childTnLst>
                                </p:cTn>
                              </p:par>
                              <p:par>
                                <p:cTn id="8" presetID="3" presetClass="entr" presetSubtype="10" fill="hold" nodeType="withEffect">
                                  <p:stCondLst>
                                    <p:cond delay="0"/>
                                  </p:stCondLst>
                                  <p:childTnLst>
                                    <p:set>
                                      <p:cBhvr>
                                        <p:cTn id="9" dur="1" fill="hold">
                                          <p:stCondLst>
                                            <p:cond delay="0"/>
                                          </p:stCondLst>
                                        </p:cTn>
                                        <p:tgtEl>
                                          <p:spTgt spid="621572"/>
                                        </p:tgtEl>
                                        <p:attrNameLst>
                                          <p:attrName>style.visibility</p:attrName>
                                        </p:attrNameLst>
                                      </p:cBhvr>
                                      <p:to>
                                        <p:strVal val="visible"/>
                                      </p:to>
                                    </p:set>
                                    <p:animEffect transition="in" filter="blinds(horizontal)">
                                      <p:cBhvr>
                                        <p:cTn id="10" dur="500"/>
                                        <p:tgtEl>
                                          <p:spTgt spid="6215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7" name="页脚占位符 2"/>
          <p:cNvSpPr>
            <a:spLocks noGrp="1"/>
          </p:cNvSpPr>
          <p:nvPr>
            <p:ph type="ftr" sz="quarter" idx="11"/>
          </p:nvPr>
        </p:nvSpPr>
        <p:spPr/>
        <p:txBody>
          <a:bodyPr/>
          <a:lstStyle/>
          <a:p>
            <a:pPr>
              <a:defRPr/>
            </a:pPr>
            <a:r>
              <a:rPr lang="zh-CN" altLang="en-US"/>
              <a:t>信号与系统</a:t>
            </a:r>
          </a:p>
        </p:txBody>
      </p:sp>
      <p:sp>
        <p:nvSpPr>
          <p:cNvPr id="8807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966CD01-385B-4A52-8F7E-30C0B3B09491}" type="slidenum">
              <a:rPr lang="en-US" altLang="ko-KR" smtClean="0">
                <a:solidFill>
                  <a:srgbClr val="003399"/>
                </a:solidFill>
                <a:latin typeface="-윤체L" pitchFamily="18" charset="-127"/>
                <a:ea typeface="-윤체L" pitchFamily="18" charset="-127"/>
              </a:rPr>
              <a:pPr/>
              <a:t>103</a:t>
            </a:fld>
            <a:endParaRPr lang="en-US" altLang="ko-KR" smtClean="0">
              <a:solidFill>
                <a:srgbClr val="003399"/>
              </a:solidFill>
              <a:latin typeface="-윤체L" pitchFamily="18" charset="-127"/>
              <a:ea typeface="-윤체L" pitchFamily="18" charset="-127"/>
            </a:endParaRPr>
          </a:p>
        </p:txBody>
      </p:sp>
      <p:sp>
        <p:nvSpPr>
          <p:cNvPr id="88079" name="Rectangle 3"/>
          <p:cNvSpPr>
            <a:spLocks noChangeArrowheads="1"/>
          </p:cNvSpPr>
          <p:nvPr/>
        </p:nvSpPr>
        <p:spPr bwMode="auto">
          <a:xfrm>
            <a:off x="1258888"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3-5</a:t>
            </a:r>
          </a:p>
        </p:txBody>
      </p:sp>
      <p:sp>
        <p:nvSpPr>
          <p:cNvPr id="88080" name="Text Box 4"/>
          <p:cNvSpPr txBox="1">
            <a:spLocks noChangeArrowheads="1"/>
          </p:cNvSpPr>
          <p:nvPr/>
        </p:nvSpPr>
        <p:spPr bwMode="auto">
          <a:xfrm>
            <a:off x="684213" y="1844675"/>
            <a:ext cx="5105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已知余弦信号</a:t>
            </a:r>
          </a:p>
        </p:txBody>
      </p:sp>
      <p:sp>
        <p:nvSpPr>
          <p:cNvPr id="622597" name="Text Box 5"/>
          <p:cNvSpPr txBox="1">
            <a:spLocks noChangeArrowheads="1"/>
          </p:cNvSpPr>
          <p:nvPr/>
        </p:nvSpPr>
        <p:spPr bwMode="auto">
          <a:xfrm>
            <a:off x="4643438" y="1773238"/>
            <a:ext cx="7924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利用频移定理求</a:t>
            </a:r>
            <a:r>
              <a:rPr lang="zh-CN" altLang="en-US" sz="2200" b="1">
                <a:ea typeface="宋体" charset="-122"/>
                <a:sym typeface="Symbol" pitchFamily="18" charset="2"/>
              </a:rPr>
              <a:t>其频谱。</a:t>
            </a:r>
            <a:endParaRPr lang="zh-CN" altLang="en-US" sz="2200" b="1">
              <a:ea typeface="宋体" charset="-122"/>
            </a:endParaRPr>
          </a:p>
        </p:txBody>
      </p:sp>
      <p:graphicFrame>
        <p:nvGraphicFramePr>
          <p:cNvPr id="622598" name="Object 6"/>
          <p:cNvGraphicFramePr>
            <a:graphicFrameLocks noChangeAspect="1"/>
          </p:cNvGraphicFramePr>
          <p:nvPr/>
        </p:nvGraphicFramePr>
        <p:xfrm>
          <a:off x="2484438" y="1773238"/>
          <a:ext cx="2303462" cy="549275"/>
        </p:xfrm>
        <a:graphic>
          <a:graphicData uri="http://schemas.openxmlformats.org/presentationml/2006/ole">
            <mc:AlternateContent xmlns:mc="http://schemas.openxmlformats.org/markup-compatibility/2006">
              <mc:Choice xmlns:v="urn:schemas-microsoft-com:vml" Requires="v">
                <p:oleObj spid="_x0000_s88426" name="Equation" r:id="rId3" imgW="1002960" imgH="228600" progId="Equation.DSMT4">
                  <p:embed/>
                </p:oleObj>
              </mc:Choice>
              <mc:Fallback>
                <p:oleObj name="Equation" r:id="rId3" imgW="100296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773238"/>
                        <a:ext cx="23034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599" name="Text Box 7"/>
          <p:cNvSpPr txBox="1">
            <a:spLocks noChangeArrowheads="1"/>
          </p:cNvSpPr>
          <p:nvPr/>
        </p:nvSpPr>
        <p:spPr bwMode="auto">
          <a:xfrm>
            <a:off x="395288" y="2492375"/>
            <a:ext cx="7924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解：已知直流信号的频谱是位于</a:t>
            </a:r>
            <a:r>
              <a:rPr lang="en-US" altLang="zh-CN" sz="2200" b="1">
                <a:ea typeface="宋体" charset="-122"/>
              </a:rPr>
              <a:t>w=0</a:t>
            </a:r>
            <a:r>
              <a:rPr lang="zh-CN" altLang="en-US" sz="2200" b="1">
                <a:ea typeface="宋体" charset="-122"/>
              </a:rPr>
              <a:t>点的冲激函数，即</a:t>
            </a:r>
          </a:p>
        </p:txBody>
      </p:sp>
      <p:graphicFrame>
        <p:nvGraphicFramePr>
          <p:cNvPr id="622600" name="Object 8"/>
          <p:cNvGraphicFramePr>
            <a:graphicFrameLocks noChangeAspect="1"/>
          </p:cNvGraphicFramePr>
          <p:nvPr/>
        </p:nvGraphicFramePr>
        <p:xfrm>
          <a:off x="1187450" y="3068638"/>
          <a:ext cx="4208463" cy="487362"/>
        </p:xfrm>
        <a:graphic>
          <a:graphicData uri="http://schemas.openxmlformats.org/presentationml/2006/ole">
            <mc:AlternateContent xmlns:mc="http://schemas.openxmlformats.org/markup-compatibility/2006">
              <mc:Choice xmlns:v="urn:schemas-microsoft-com:vml" Requires="v">
                <p:oleObj spid="_x0000_s88427" name="Equation" r:id="rId5" imgW="1968480" imgH="228600" progId="Equation.DSMT4">
                  <p:embed/>
                </p:oleObj>
              </mc:Choice>
              <mc:Fallback>
                <p:oleObj name="Equation" r:id="rId5" imgW="196848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068638"/>
                        <a:ext cx="42084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601" name="Text Box 9"/>
          <p:cNvSpPr txBox="1">
            <a:spLocks noChangeArrowheads="1"/>
          </p:cNvSpPr>
          <p:nvPr/>
        </p:nvSpPr>
        <p:spPr bwMode="auto">
          <a:xfrm>
            <a:off x="539750" y="3573463"/>
            <a:ext cx="3810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利用频移定理，可求得</a:t>
            </a:r>
          </a:p>
        </p:txBody>
      </p:sp>
      <p:graphicFrame>
        <p:nvGraphicFramePr>
          <p:cNvPr id="622602" name="Object 10"/>
          <p:cNvGraphicFramePr>
            <a:graphicFrameLocks noChangeAspect="1"/>
          </p:cNvGraphicFramePr>
          <p:nvPr/>
        </p:nvGraphicFramePr>
        <p:xfrm>
          <a:off x="250825" y="4076700"/>
          <a:ext cx="8439150" cy="622300"/>
        </p:xfrm>
        <a:graphic>
          <a:graphicData uri="http://schemas.openxmlformats.org/presentationml/2006/ole">
            <mc:AlternateContent xmlns:mc="http://schemas.openxmlformats.org/markup-compatibility/2006">
              <mc:Choice xmlns:v="urn:schemas-microsoft-com:vml" Requires="v">
                <p:oleObj spid="_x0000_s88428" name="Equation" r:id="rId7" imgW="3555720" imgH="253800" progId="Equation.DSMT4">
                  <p:embed/>
                </p:oleObj>
              </mc:Choice>
              <mc:Fallback>
                <p:oleObj name="Equation" r:id="rId7" imgW="3555720" imgH="253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4076700"/>
                        <a:ext cx="843915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2603" name="Text Box 11"/>
          <p:cNvSpPr txBox="1">
            <a:spLocks noChangeArrowheads="1"/>
          </p:cNvSpPr>
          <p:nvPr/>
        </p:nvSpPr>
        <p:spPr bwMode="auto">
          <a:xfrm>
            <a:off x="539750" y="4941888"/>
            <a:ext cx="4191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其频谱位于</a:t>
            </a:r>
            <a:r>
              <a:rPr lang="zh-CN" altLang="en-US" sz="2200" b="1">
                <a:ea typeface="宋体" charset="-122"/>
                <a:sym typeface="Symbol" pitchFamily="18" charset="2"/>
              </a:rPr>
              <a:t></a:t>
            </a:r>
            <a:r>
              <a:rPr lang="en-US" altLang="zh-CN" sz="2200" b="1" baseline="-25000">
                <a:ea typeface="宋体" charset="-122"/>
                <a:sym typeface="Symbol" pitchFamily="18" charset="2"/>
              </a:rPr>
              <a:t>0</a:t>
            </a:r>
            <a:r>
              <a:rPr lang="en-US" altLang="zh-CN" sz="2200" b="1">
                <a:ea typeface="宋体" charset="-122"/>
              </a:rPr>
              <a:t>,</a:t>
            </a:r>
            <a:r>
              <a:rPr lang="zh-CN" altLang="en-US" sz="2200" b="1">
                <a:ea typeface="宋体" charset="-122"/>
              </a:rPr>
              <a:t>频谱图如下：</a:t>
            </a:r>
          </a:p>
        </p:txBody>
      </p:sp>
      <p:grpSp>
        <p:nvGrpSpPr>
          <p:cNvPr id="2" name="Group 12"/>
          <p:cNvGrpSpPr>
            <a:grpSpLocks/>
          </p:cNvGrpSpPr>
          <p:nvPr/>
        </p:nvGrpSpPr>
        <p:grpSpPr bwMode="auto">
          <a:xfrm>
            <a:off x="4211638" y="4652963"/>
            <a:ext cx="2881312" cy="1511300"/>
            <a:chOff x="2544" y="3168"/>
            <a:chExt cx="2016" cy="1152"/>
          </a:xfrm>
        </p:grpSpPr>
        <p:graphicFrame>
          <p:nvGraphicFramePr>
            <p:cNvPr id="88069" name="Object 13"/>
            <p:cNvGraphicFramePr>
              <a:graphicFrameLocks noChangeAspect="1"/>
            </p:cNvGraphicFramePr>
            <p:nvPr/>
          </p:nvGraphicFramePr>
          <p:xfrm>
            <a:off x="4320" y="4032"/>
            <a:ext cx="240" cy="165"/>
          </p:xfrm>
          <a:graphic>
            <a:graphicData uri="http://schemas.openxmlformats.org/presentationml/2006/ole">
              <mc:AlternateContent xmlns:mc="http://schemas.openxmlformats.org/markup-compatibility/2006">
                <mc:Choice xmlns:v="urn:schemas-microsoft-com:vml" Requires="v">
                  <p:oleObj spid="_x0000_s88429" name="Equation" r:id="rId9" imgW="152280" imgH="139680" progId="Equation.3">
                    <p:embed/>
                  </p:oleObj>
                </mc:Choice>
                <mc:Fallback>
                  <p:oleObj name="Equation" r:id="rId9" imgW="152280" imgH="1396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4032"/>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0" name="Object 14"/>
            <p:cNvGraphicFramePr>
              <a:graphicFrameLocks noChangeAspect="1"/>
            </p:cNvGraphicFramePr>
            <p:nvPr/>
          </p:nvGraphicFramePr>
          <p:xfrm>
            <a:off x="3936" y="4050"/>
            <a:ext cx="300" cy="270"/>
          </p:xfrm>
          <a:graphic>
            <a:graphicData uri="http://schemas.openxmlformats.org/presentationml/2006/ole">
              <mc:AlternateContent xmlns:mc="http://schemas.openxmlformats.org/markup-compatibility/2006">
                <mc:Choice xmlns:v="urn:schemas-microsoft-com:vml" Requires="v">
                  <p:oleObj spid="_x0000_s88430" name="Equation" r:id="rId11" imgW="190440" imgH="228600" progId="Equation.3">
                    <p:embed/>
                  </p:oleObj>
                </mc:Choice>
                <mc:Fallback>
                  <p:oleObj name="Equation" r:id="rId11" imgW="19044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6" y="4050"/>
                          <a:ext cx="30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1" name="Object 15"/>
            <p:cNvGraphicFramePr>
              <a:graphicFrameLocks noChangeAspect="1"/>
            </p:cNvGraphicFramePr>
            <p:nvPr/>
          </p:nvGraphicFramePr>
          <p:xfrm>
            <a:off x="2736" y="4050"/>
            <a:ext cx="480" cy="270"/>
          </p:xfrm>
          <a:graphic>
            <a:graphicData uri="http://schemas.openxmlformats.org/presentationml/2006/ole">
              <mc:AlternateContent xmlns:mc="http://schemas.openxmlformats.org/markup-compatibility/2006">
                <mc:Choice xmlns:v="urn:schemas-microsoft-com:vml" Requires="v">
                  <p:oleObj spid="_x0000_s88431" name="Equation" r:id="rId13" imgW="304560" imgH="228600" progId="Equation.3">
                    <p:embed/>
                  </p:oleObj>
                </mc:Choice>
                <mc:Fallback>
                  <p:oleObj name="Equation" r:id="rId13" imgW="304560" imgH="2286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6" y="4050"/>
                          <a:ext cx="48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087" name="Group 16"/>
            <p:cNvGrpSpPr>
              <a:grpSpLocks/>
            </p:cNvGrpSpPr>
            <p:nvPr/>
          </p:nvGrpSpPr>
          <p:grpSpPr bwMode="auto">
            <a:xfrm>
              <a:off x="2544" y="3168"/>
              <a:ext cx="1968" cy="1056"/>
              <a:chOff x="2256" y="3216"/>
              <a:chExt cx="1968" cy="1056"/>
            </a:xfrm>
          </p:grpSpPr>
          <p:sp>
            <p:nvSpPr>
              <p:cNvPr id="88088" name="Line 17"/>
              <p:cNvSpPr>
                <a:spLocks noChangeShapeType="1"/>
              </p:cNvSpPr>
              <p:nvPr/>
            </p:nvSpPr>
            <p:spPr bwMode="auto">
              <a:xfrm flipV="1">
                <a:off x="2256" y="4032"/>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8089" name="Line 18"/>
              <p:cNvSpPr>
                <a:spLocks noChangeShapeType="1"/>
              </p:cNvSpPr>
              <p:nvPr/>
            </p:nvSpPr>
            <p:spPr bwMode="auto">
              <a:xfrm flipV="1">
                <a:off x="3216" y="3216"/>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8072" name="Object 19"/>
              <p:cNvGraphicFramePr>
                <a:graphicFrameLocks noChangeAspect="1"/>
              </p:cNvGraphicFramePr>
              <p:nvPr/>
            </p:nvGraphicFramePr>
            <p:xfrm>
              <a:off x="3072" y="4032"/>
              <a:ext cx="229" cy="240"/>
            </p:xfrm>
            <a:graphic>
              <a:graphicData uri="http://schemas.openxmlformats.org/presentationml/2006/ole">
                <mc:AlternateContent xmlns:mc="http://schemas.openxmlformats.org/markup-compatibility/2006">
                  <mc:Choice xmlns:v="urn:schemas-microsoft-com:vml" Requires="v">
                    <p:oleObj spid="_x0000_s88432" name="Equation" r:id="rId15" imgW="126720" imgH="177480" progId="Equation.3">
                      <p:embed/>
                    </p:oleObj>
                  </mc:Choice>
                  <mc:Fallback>
                    <p:oleObj name="Equation" r:id="rId15" imgW="126720" imgH="17748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2" y="4032"/>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3" name="Object 20"/>
              <p:cNvGraphicFramePr>
                <a:graphicFrameLocks noChangeAspect="1"/>
              </p:cNvGraphicFramePr>
              <p:nvPr/>
            </p:nvGraphicFramePr>
            <p:xfrm>
              <a:off x="3300" y="3230"/>
              <a:ext cx="361" cy="225"/>
            </p:xfrm>
            <a:graphic>
              <a:graphicData uri="http://schemas.openxmlformats.org/presentationml/2006/ole">
                <mc:AlternateContent xmlns:mc="http://schemas.openxmlformats.org/markup-compatibility/2006">
                  <mc:Choice xmlns:v="urn:schemas-microsoft-com:vml" Requires="v">
                    <p:oleObj spid="_x0000_s88433" name="Equation" r:id="rId17" imgW="368280" imgH="203040" progId="Equation.3">
                      <p:embed/>
                    </p:oleObj>
                  </mc:Choice>
                  <mc:Fallback>
                    <p:oleObj name="Equation" r:id="rId17" imgW="368280" imgH="20304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00" y="3230"/>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074" name="Object 21"/>
              <p:cNvGraphicFramePr>
                <a:graphicFrameLocks noChangeAspect="1"/>
              </p:cNvGraphicFramePr>
              <p:nvPr/>
            </p:nvGraphicFramePr>
            <p:xfrm>
              <a:off x="2937" y="3415"/>
              <a:ext cx="183" cy="167"/>
            </p:xfrm>
            <a:graphic>
              <a:graphicData uri="http://schemas.openxmlformats.org/presentationml/2006/ole">
                <mc:AlternateContent xmlns:mc="http://schemas.openxmlformats.org/markup-compatibility/2006">
                  <mc:Choice xmlns:v="urn:schemas-microsoft-com:vml" Requires="v">
                    <p:oleObj spid="_x0000_s88434" name="Equation" r:id="rId19" imgW="139680" imgH="139680" progId="Equation.3">
                      <p:embed/>
                    </p:oleObj>
                  </mc:Choice>
                  <mc:Fallback>
                    <p:oleObj name="Equation" r:id="rId19" imgW="139680" imgH="13968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37" y="3415"/>
                            <a:ext cx="183"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090" name="Line 22"/>
              <p:cNvSpPr>
                <a:spLocks noChangeShapeType="1"/>
              </p:cNvSpPr>
              <p:nvPr/>
            </p:nvSpPr>
            <p:spPr bwMode="auto">
              <a:xfrm>
                <a:off x="2736" y="3504"/>
                <a:ext cx="1008"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091" name="Line 23"/>
              <p:cNvSpPr>
                <a:spLocks noChangeShapeType="1"/>
              </p:cNvSpPr>
              <p:nvPr/>
            </p:nvSpPr>
            <p:spPr bwMode="auto">
              <a:xfrm>
                <a:off x="2688" y="3504"/>
                <a:ext cx="0" cy="528"/>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8092" name="Line 24"/>
              <p:cNvSpPr>
                <a:spLocks noChangeShapeType="1"/>
              </p:cNvSpPr>
              <p:nvPr/>
            </p:nvSpPr>
            <p:spPr bwMode="auto">
              <a:xfrm>
                <a:off x="3744" y="3504"/>
                <a:ext cx="0" cy="528"/>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622617" name="Text Box 25"/>
          <p:cNvSpPr txBox="1">
            <a:spLocks noChangeArrowheads="1"/>
          </p:cNvSpPr>
          <p:nvPr/>
        </p:nvSpPr>
        <p:spPr bwMode="auto">
          <a:xfrm>
            <a:off x="323850" y="5516563"/>
            <a:ext cx="4191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余弦、正弦信号即为</a:t>
            </a:r>
            <a:r>
              <a:rPr lang="zh-CN" altLang="en-US" sz="2200" b="1">
                <a:solidFill>
                  <a:srgbClr val="FF0000"/>
                </a:solidFill>
                <a:ea typeface="宋体" charset="-122"/>
              </a:rPr>
              <a:t>单频信号。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22597"/>
                                        </p:tgtEl>
                                        <p:attrNameLst>
                                          <p:attrName>style.visibility</p:attrName>
                                        </p:attrNameLst>
                                      </p:cBhvr>
                                      <p:to>
                                        <p:strVal val="visible"/>
                                      </p:to>
                                    </p:set>
                                    <p:animEffect transition="in" filter="blinds(horizontal)">
                                      <p:cBhvr>
                                        <p:cTn id="7" dur="500"/>
                                        <p:tgtEl>
                                          <p:spTgt spid="622597"/>
                                        </p:tgtEl>
                                      </p:cBhvr>
                                    </p:animEffect>
                                  </p:childTnLst>
                                </p:cTn>
                              </p:par>
                              <p:par>
                                <p:cTn id="8" presetID="3" presetClass="entr" presetSubtype="10" fill="hold" nodeType="withEffect">
                                  <p:stCondLst>
                                    <p:cond delay="0"/>
                                  </p:stCondLst>
                                  <p:childTnLst>
                                    <p:set>
                                      <p:cBhvr>
                                        <p:cTn id="9" dur="1" fill="hold">
                                          <p:stCondLst>
                                            <p:cond delay="0"/>
                                          </p:stCondLst>
                                        </p:cTn>
                                        <p:tgtEl>
                                          <p:spTgt spid="622598"/>
                                        </p:tgtEl>
                                        <p:attrNameLst>
                                          <p:attrName>style.visibility</p:attrName>
                                        </p:attrNameLst>
                                      </p:cBhvr>
                                      <p:to>
                                        <p:strVal val="visible"/>
                                      </p:to>
                                    </p:set>
                                    <p:animEffect transition="in" filter="blinds(horizontal)">
                                      <p:cBhvr>
                                        <p:cTn id="10" dur="500"/>
                                        <p:tgtEl>
                                          <p:spTgt spid="6225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22599"/>
                                        </p:tgtEl>
                                        <p:attrNameLst>
                                          <p:attrName>style.visibility</p:attrName>
                                        </p:attrNameLst>
                                      </p:cBhvr>
                                      <p:to>
                                        <p:strVal val="visible"/>
                                      </p:to>
                                    </p:set>
                                    <p:animEffect transition="in" filter="blinds(horizontal)">
                                      <p:cBhvr>
                                        <p:cTn id="15" dur="500"/>
                                        <p:tgtEl>
                                          <p:spTgt spid="622599"/>
                                        </p:tgtEl>
                                      </p:cBhvr>
                                    </p:animEffect>
                                  </p:childTnLst>
                                </p:cTn>
                              </p:par>
                              <p:par>
                                <p:cTn id="16" presetID="3" presetClass="entr" presetSubtype="10" fill="hold" nodeType="withEffect">
                                  <p:stCondLst>
                                    <p:cond delay="0"/>
                                  </p:stCondLst>
                                  <p:childTnLst>
                                    <p:set>
                                      <p:cBhvr>
                                        <p:cTn id="17" dur="1" fill="hold">
                                          <p:stCondLst>
                                            <p:cond delay="0"/>
                                          </p:stCondLst>
                                        </p:cTn>
                                        <p:tgtEl>
                                          <p:spTgt spid="622600"/>
                                        </p:tgtEl>
                                        <p:attrNameLst>
                                          <p:attrName>style.visibility</p:attrName>
                                        </p:attrNameLst>
                                      </p:cBhvr>
                                      <p:to>
                                        <p:strVal val="visible"/>
                                      </p:to>
                                    </p:set>
                                    <p:animEffect transition="in" filter="blinds(horizontal)">
                                      <p:cBhvr>
                                        <p:cTn id="18" dur="500"/>
                                        <p:tgtEl>
                                          <p:spTgt spid="62260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22601"/>
                                        </p:tgtEl>
                                        <p:attrNameLst>
                                          <p:attrName>style.visibility</p:attrName>
                                        </p:attrNameLst>
                                      </p:cBhvr>
                                      <p:to>
                                        <p:strVal val="visible"/>
                                      </p:to>
                                    </p:set>
                                    <p:animEffect transition="in" filter="blinds(horizontal)">
                                      <p:cBhvr>
                                        <p:cTn id="23" dur="500"/>
                                        <p:tgtEl>
                                          <p:spTgt spid="622601"/>
                                        </p:tgtEl>
                                      </p:cBhvr>
                                    </p:animEffect>
                                  </p:childTnLst>
                                </p:cTn>
                              </p:par>
                              <p:par>
                                <p:cTn id="24" presetID="3" presetClass="entr" presetSubtype="10" fill="hold" nodeType="withEffect">
                                  <p:stCondLst>
                                    <p:cond delay="0"/>
                                  </p:stCondLst>
                                  <p:childTnLst>
                                    <p:set>
                                      <p:cBhvr>
                                        <p:cTn id="25" dur="1" fill="hold">
                                          <p:stCondLst>
                                            <p:cond delay="0"/>
                                          </p:stCondLst>
                                        </p:cTn>
                                        <p:tgtEl>
                                          <p:spTgt spid="622602"/>
                                        </p:tgtEl>
                                        <p:attrNameLst>
                                          <p:attrName>style.visibility</p:attrName>
                                        </p:attrNameLst>
                                      </p:cBhvr>
                                      <p:to>
                                        <p:strVal val="visible"/>
                                      </p:to>
                                    </p:set>
                                    <p:animEffect transition="in" filter="blinds(horizontal)">
                                      <p:cBhvr>
                                        <p:cTn id="26" dur="500"/>
                                        <p:tgtEl>
                                          <p:spTgt spid="62260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22603"/>
                                        </p:tgtEl>
                                        <p:attrNameLst>
                                          <p:attrName>style.visibility</p:attrName>
                                        </p:attrNameLst>
                                      </p:cBhvr>
                                      <p:to>
                                        <p:strVal val="visible"/>
                                      </p:to>
                                    </p:set>
                                    <p:animEffect transition="in" filter="blinds(horizontal)">
                                      <p:cBhvr>
                                        <p:cTn id="31" dur="500"/>
                                        <p:tgtEl>
                                          <p:spTgt spid="622603"/>
                                        </p:tgtEl>
                                      </p:cBhvr>
                                    </p:animEffect>
                                  </p:childTnLst>
                                </p:cTn>
                              </p:par>
                              <p:par>
                                <p:cTn id="32" presetID="3" presetClass="entr" presetSubtype="1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linds(horizontal)">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22617"/>
                                        </p:tgtEl>
                                        <p:attrNameLst>
                                          <p:attrName>style.visibility</p:attrName>
                                        </p:attrNameLst>
                                      </p:cBhvr>
                                      <p:to>
                                        <p:strVal val="visible"/>
                                      </p:to>
                                    </p:set>
                                    <p:animEffect transition="in" filter="blinds(horizontal)">
                                      <p:cBhvr>
                                        <p:cTn id="39" dur="500"/>
                                        <p:tgtEl>
                                          <p:spTgt spid="622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7" grpId="0"/>
      <p:bldP spid="622599" grpId="0"/>
      <p:bldP spid="622601" grpId="0"/>
      <p:bldP spid="622603" grpId="0"/>
      <p:bldP spid="62261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890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8D9A2AE-3996-430D-A351-2007F2665FFE}" type="slidenum">
              <a:rPr lang="en-US" altLang="ko-KR" smtClean="0">
                <a:solidFill>
                  <a:srgbClr val="003399"/>
                </a:solidFill>
                <a:latin typeface="-윤체L" pitchFamily="18" charset="-127"/>
                <a:ea typeface="-윤체L" pitchFamily="18" charset="-127"/>
              </a:rPr>
              <a:pPr/>
              <a:t>104</a:t>
            </a:fld>
            <a:endParaRPr lang="en-US" altLang="ko-KR" smtClean="0">
              <a:solidFill>
                <a:srgbClr val="003399"/>
              </a:solidFill>
              <a:latin typeface="-윤체L" pitchFamily="18" charset="-127"/>
              <a:ea typeface="-윤체L" pitchFamily="18" charset="-127"/>
            </a:endParaRPr>
          </a:p>
        </p:txBody>
      </p:sp>
      <p:graphicFrame>
        <p:nvGraphicFramePr>
          <p:cNvPr id="623618" name="Object 2"/>
          <p:cNvGraphicFramePr>
            <a:graphicFrameLocks noChangeAspect="1"/>
          </p:cNvGraphicFramePr>
          <p:nvPr/>
        </p:nvGraphicFramePr>
        <p:xfrm>
          <a:off x="496888" y="4005263"/>
          <a:ext cx="4722812" cy="511175"/>
        </p:xfrm>
        <a:graphic>
          <a:graphicData uri="http://schemas.openxmlformats.org/presentationml/2006/ole">
            <mc:AlternateContent xmlns:mc="http://schemas.openxmlformats.org/markup-compatibility/2006">
              <mc:Choice xmlns:v="urn:schemas-microsoft-com:vml" Requires="v">
                <p:oleObj spid="_x0000_s89247" name="Equation" r:id="rId3" imgW="2108160" imgH="228600" progId="Equation.DSMT4">
                  <p:embed/>
                </p:oleObj>
              </mc:Choice>
              <mc:Fallback>
                <p:oleObj name="Equation" r:id="rId3" imgW="210816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8" y="4005263"/>
                        <a:ext cx="4722812" cy="5111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19" name="Object 3"/>
          <p:cNvGraphicFramePr>
            <a:graphicFrameLocks noChangeAspect="1"/>
          </p:cNvGraphicFramePr>
          <p:nvPr/>
        </p:nvGraphicFramePr>
        <p:xfrm>
          <a:off x="2519363" y="4508500"/>
          <a:ext cx="3749675" cy="1633538"/>
        </p:xfrm>
        <a:graphic>
          <a:graphicData uri="http://schemas.openxmlformats.org/presentationml/2006/ole">
            <mc:AlternateContent xmlns:mc="http://schemas.openxmlformats.org/markup-compatibility/2006">
              <mc:Choice xmlns:v="urn:schemas-microsoft-com:vml" Requires="v">
                <p:oleObj spid="_x0000_s89248" name="Equation" r:id="rId5" imgW="1917360" imgH="838080" progId="Equation.DSMT4">
                  <p:embed/>
                </p:oleObj>
              </mc:Choice>
              <mc:Fallback>
                <p:oleObj name="Equation" r:id="rId5" imgW="1917360" imgH="8380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9363" y="4508500"/>
                        <a:ext cx="3749675" cy="1633538"/>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8" name="Rectangle 5"/>
          <p:cNvSpPr>
            <a:spLocks noChangeArrowheads="1"/>
          </p:cNvSpPr>
          <p:nvPr/>
        </p:nvSpPr>
        <p:spPr bwMode="auto">
          <a:xfrm>
            <a:off x="1042988"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graphicFrame>
        <p:nvGraphicFramePr>
          <p:cNvPr id="623622" name="Object 6"/>
          <p:cNvGraphicFramePr>
            <a:graphicFrameLocks noChangeAspect="1"/>
          </p:cNvGraphicFramePr>
          <p:nvPr/>
        </p:nvGraphicFramePr>
        <p:xfrm>
          <a:off x="568325" y="1557338"/>
          <a:ext cx="4564063" cy="508000"/>
        </p:xfrm>
        <a:graphic>
          <a:graphicData uri="http://schemas.openxmlformats.org/presentationml/2006/ole">
            <mc:AlternateContent xmlns:mc="http://schemas.openxmlformats.org/markup-compatibility/2006">
              <mc:Choice xmlns:v="urn:schemas-microsoft-com:vml" Requires="v">
                <p:oleObj spid="_x0000_s89249" name="Equation" r:id="rId7" imgW="2044440" imgH="228600" progId="Equation.DSMT4">
                  <p:embed/>
                </p:oleObj>
              </mc:Choice>
              <mc:Fallback>
                <p:oleObj name="Equation" r:id="rId7" imgW="20444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325" y="1557338"/>
                        <a:ext cx="4564063" cy="5080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3623" name="Object 7"/>
          <p:cNvGraphicFramePr>
            <a:graphicFrameLocks noChangeAspect="1"/>
          </p:cNvGraphicFramePr>
          <p:nvPr>
            <p:extLst>
              <p:ext uri="{D42A27DB-BD31-4B8C-83A1-F6EECF244321}">
                <p14:modId xmlns:p14="http://schemas.microsoft.com/office/powerpoint/2010/main" val="2754934669"/>
              </p:ext>
            </p:extLst>
          </p:nvPr>
        </p:nvGraphicFramePr>
        <p:xfrm>
          <a:off x="1979712" y="2204864"/>
          <a:ext cx="4802187" cy="793750"/>
        </p:xfrm>
        <a:graphic>
          <a:graphicData uri="http://schemas.openxmlformats.org/presentationml/2006/ole">
            <mc:AlternateContent xmlns:mc="http://schemas.openxmlformats.org/markup-compatibility/2006">
              <mc:Choice xmlns:v="urn:schemas-microsoft-com:vml" Requires="v">
                <p:oleObj spid="_x0000_s89250" name="Equation" r:id="rId9" imgW="2527200" imgH="419040" progId="Equation.DSMT4">
                  <p:embed/>
                </p:oleObj>
              </mc:Choice>
              <mc:Fallback>
                <p:oleObj name="Equation" r:id="rId9" imgW="2527200" imgH="419040" progId="Equation.DSMT4">
                  <p:embed/>
                  <p:pic>
                    <p:nvPicPr>
                      <p:cNvPr id="0" name="Object 7"/>
                      <p:cNvPicPr>
                        <a:picLocks noChangeAspect="1" noChangeArrowheads="1"/>
                      </p:cNvPicPr>
                      <p:nvPr/>
                    </p:nvPicPr>
                    <p:blipFill>
                      <a:blip r:embed="rId10"/>
                      <a:srcRect/>
                      <a:stretch>
                        <a:fillRect/>
                      </a:stretch>
                    </p:blipFill>
                    <p:spPr bwMode="auto">
                      <a:xfrm>
                        <a:off x="1979712" y="2204864"/>
                        <a:ext cx="4802187" cy="793750"/>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23622"/>
                                        </p:tgtEl>
                                        <p:attrNameLst>
                                          <p:attrName>style.visibility</p:attrName>
                                        </p:attrNameLst>
                                      </p:cBhvr>
                                      <p:to>
                                        <p:strVal val="visible"/>
                                      </p:to>
                                    </p:set>
                                    <p:anim calcmode="lin" valueType="num">
                                      <p:cBhvr additive="base">
                                        <p:cTn id="7" dur="500" fill="hold"/>
                                        <p:tgtEl>
                                          <p:spTgt spid="623622"/>
                                        </p:tgtEl>
                                        <p:attrNameLst>
                                          <p:attrName>ppt_x</p:attrName>
                                        </p:attrNameLst>
                                      </p:cBhvr>
                                      <p:tavLst>
                                        <p:tav tm="0">
                                          <p:val>
                                            <p:strVal val="0-#ppt_w/2"/>
                                          </p:val>
                                        </p:tav>
                                        <p:tav tm="100000">
                                          <p:val>
                                            <p:strVal val="#ppt_x"/>
                                          </p:val>
                                        </p:tav>
                                      </p:tavLst>
                                    </p:anim>
                                    <p:anim calcmode="lin" valueType="num">
                                      <p:cBhvr additive="base">
                                        <p:cTn id="8" dur="500" fill="hold"/>
                                        <p:tgtEl>
                                          <p:spTgt spid="6236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23623"/>
                                        </p:tgtEl>
                                        <p:attrNameLst>
                                          <p:attrName>style.visibility</p:attrName>
                                        </p:attrNameLst>
                                      </p:cBhvr>
                                      <p:to>
                                        <p:strVal val="visible"/>
                                      </p:to>
                                    </p:set>
                                    <p:anim calcmode="lin" valueType="num">
                                      <p:cBhvr additive="base">
                                        <p:cTn id="13" dur="500" fill="hold"/>
                                        <p:tgtEl>
                                          <p:spTgt spid="623623"/>
                                        </p:tgtEl>
                                        <p:attrNameLst>
                                          <p:attrName>ppt_x</p:attrName>
                                        </p:attrNameLst>
                                      </p:cBhvr>
                                      <p:tavLst>
                                        <p:tav tm="0">
                                          <p:val>
                                            <p:strVal val="0-#ppt_w/2"/>
                                          </p:val>
                                        </p:tav>
                                        <p:tav tm="100000">
                                          <p:val>
                                            <p:strVal val="#ppt_x"/>
                                          </p:val>
                                        </p:tav>
                                      </p:tavLst>
                                    </p:anim>
                                    <p:anim calcmode="lin" valueType="num">
                                      <p:cBhvr additive="base">
                                        <p:cTn id="14" dur="500" fill="hold"/>
                                        <p:tgtEl>
                                          <p:spTgt spid="62362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23618"/>
                                        </p:tgtEl>
                                        <p:attrNameLst>
                                          <p:attrName>style.visibility</p:attrName>
                                        </p:attrNameLst>
                                      </p:cBhvr>
                                      <p:to>
                                        <p:strVal val="visible"/>
                                      </p:to>
                                    </p:set>
                                    <p:anim calcmode="lin" valueType="num">
                                      <p:cBhvr additive="base">
                                        <p:cTn id="19" dur="500" fill="hold"/>
                                        <p:tgtEl>
                                          <p:spTgt spid="623618"/>
                                        </p:tgtEl>
                                        <p:attrNameLst>
                                          <p:attrName>ppt_x</p:attrName>
                                        </p:attrNameLst>
                                      </p:cBhvr>
                                      <p:tavLst>
                                        <p:tav tm="0">
                                          <p:val>
                                            <p:strVal val="0-#ppt_w/2"/>
                                          </p:val>
                                        </p:tav>
                                        <p:tav tm="100000">
                                          <p:val>
                                            <p:strVal val="#ppt_x"/>
                                          </p:val>
                                        </p:tav>
                                      </p:tavLst>
                                    </p:anim>
                                    <p:anim calcmode="lin" valueType="num">
                                      <p:cBhvr additive="base">
                                        <p:cTn id="20" dur="500" fill="hold"/>
                                        <p:tgtEl>
                                          <p:spTgt spid="62361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23619"/>
                                        </p:tgtEl>
                                        <p:attrNameLst>
                                          <p:attrName>style.visibility</p:attrName>
                                        </p:attrNameLst>
                                      </p:cBhvr>
                                      <p:to>
                                        <p:strVal val="visible"/>
                                      </p:to>
                                    </p:set>
                                    <p:anim calcmode="lin" valueType="num">
                                      <p:cBhvr additive="base">
                                        <p:cTn id="25" dur="500" fill="hold"/>
                                        <p:tgtEl>
                                          <p:spTgt spid="623619"/>
                                        </p:tgtEl>
                                        <p:attrNameLst>
                                          <p:attrName>ppt_x</p:attrName>
                                        </p:attrNameLst>
                                      </p:cBhvr>
                                      <p:tavLst>
                                        <p:tav tm="0">
                                          <p:val>
                                            <p:strVal val="0-#ppt_w/2"/>
                                          </p:val>
                                        </p:tav>
                                        <p:tav tm="100000">
                                          <p:val>
                                            <p:strVal val="#ppt_x"/>
                                          </p:val>
                                        </p:tav>
                                      </p:tavLst>
                                    </p:anim>
                                    <p:anim calcmode="lin" valueType="num">
                                      <p:cBhvr additive="base">
                                        <p:cTn id="26" dur="500" fill="hold"/>
                                        <p:tgtEl>
                                          <p:spTgt spid="6236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901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25B7096-6767-42F7-B5F1-FEFCE1211C4A}" type="slidenum">
              <a:rPr lang="en-US" altLang="ko-KR" smtClean="0">
                <a:solidFill>
                  <a:srgbClr val="003399"/>
                </a:solidFill>
                <a:latin typeface="-윤체L" pitchFamily="18" charset="-127"/>
                <a:ea typeface="-윤체L" pitchFamily="18" charset="-127"/>
              </a:rPr>
              <a:pPr/>
              <a:t>105</a:t>
            </a:fld>
            <a:endParaRPr lang="en-US" altLang="ko-KR" smtClean="0">
              <a:solidFill>
                <a:srgbClr val="003399"/>
              </a:solidFill>
              <a:latin typeface="-윤체L" pitchFamily="18" charset="-127"/>
              <a:ea typeface="-윤체L" pitchFamily="18" charset="-127"/>
            </a:endParaRPr>
          </a:p>
        </p:txBody>
      </p:sp>
      <p:sp>
        <p:nvSpPr>
          <p:cNvPr id="90121" name="Rectangle 3"/>
          <p:cNvSpPr>
            <a:spLocks noChangeArrowheads="1"/>
          </p:cNvSpPr>
          <p:nvPr/>
        </p:nvSpPr>
        <p:spPr bwMode="auto">
          <a:xfrm>
            <a:off x="13319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例子</a:t>
            </a:r>
          </a:p>
        </p:txBody>
      </p:sp>
      <p:sp>
        <p:nvSpPr>
          <p:cNvPr id="90122" name="Text Box 4"/>
          <p:cNvSpPr txBox="1">
            <a:spLocks noChangeArrowheads="1"/>
          </p:cNvSpPr>
          <p:nvPr/>
        </p:nvSpPr>
        <p:spPr bwMode="auto">
          <a:xfrm>
            <a:off x="827088" y="17732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已知单位阶跃信号</a:t>
            </a:r>
            <a:r>
              <a:rPr lang="en-US" altLang="zh-CN" sz="2400" b="1">
                <a:ea typeface="宋体" charset="-122"/>
              </a:rPr>
              <a:t>u(t)</a:t>
            </a:r>
            <a:r>
              <a:rPr lang="zh-CN" altLang="en-US" sz="2400" b="1">
                <a:ea typeface="宋体" charset="-122"/>
              </a:rPr>
              <a:t>的傅里叶变换</a:t>
            </a:r>
          </a:p>
        </p:txBody>
      </p:sp>
      <p:sp>
        <p:nvSpPr>
          <p:cNvPr id="90123" name="Text Box 5"/>
          <p:cNvSpPr txBox="1">
            <a:spLocks noChangeArrowheads="1"/>
          </p:cNvSpPr>
          <p:nvPr/>
        </p:nvSpPr>
        <p:spPr bwMode="auto">
          <a:xfrm>
            <a:off x="755650" y="3284538"/>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利用时域微分定理，求</a:t>
            </a:r>
            <a:r>
              <a:rPr lang="zh-CN" altLang="en-US" sz="2400" b="1">
                <a:ea typeface="宋体" charset="-122"/>
                <a:sym typeface="Symbol" pitchFamily="18" charset="2"/>
              </a:rPr>
              <a:t></a:t>
            </a:r>
            <a:r>
              <a:rPr lang="en-US" altLang="zh-CN" sz="2400" b="1">
                <a:ea typeface="宋体" charset="-122"/>
                <a:sym typeface="Symbol" pitchFamily="18" charset="2"/>
              </a:rPr>
              <a:t>(t)</a:t>
            </a:r>
            <a:r>
              <a:rPr lang="zh-CN" altLang="en-US" sz="2400" b="1">
                <a:ea typeface="宋体" charset="-122"/>
                <a:sym typeface="Symbol" pitchFamily="18" charset="2"/>
              </a:rPr>
              <a:t>及’</a:t>
            </a:r>
            <a:r>
              <a:rPr lang="en-US" altLang="zh-CN" sz="2400" b="1">
                <a:ea typeface="宋体" charset="-122"/>
                <a:sym typeface="Symbol" pitchFamily="18" charset="2"/>
              </a:rPr>
              <a:t>(t) </a:t>
            </a:r>
            <a:r>
              <a:rPr lang="zh-CN" altLang="en-US" sz="2400" b="1">
                <a:ea typeface="宋体" charset="-122"/>
                <a:sym typeface="Symbol" pitchFamily="18" charset="2"/>
              </a:rPr>
              <a:t>。</a:t>
            </a:r>
          </a:p>
        </p:txBody>
      </p:sp>
      <p:graphicFrame>
        <p:nvGraphicFramePr>
          <p:cNvPr id="90114" name="Object 6"/>
          <p:cNvGraphicFramePr>
            <a:graphicFrameLocks noChangeAspect="1"/>
          </p:cNvGraphicFramePr>
          <p:nvPr/>
        </p:nvGraphicFramePr>
        <p:xfrm>
          <a:off x="2514600" y="2205038"/>
          <a:ext cx="2747963" cy="966787"/>
        </p:xfrm>
        <a:graphic>
          <a:graphicData uri="http://schemas.openxmlformats.org/presentationml/2006/ole">
            <mc:AlternateContent xmlns:mc="http://schemas.openxmlformats.org/markup-compatibility/2006">
              <mc:Choice xmlns:v="urn:schemas-microsoft-com:vml" Requires="v">
                <p:oleObj spid="_x0000_s90236" name="Equation" r:id="rId3" imgW="1244520" imgH="419040" progId="Equation.DSMT4">
                  <p:embed/>
                </p:oleObj>
              </mc:Choice>
              <mc:Fallback>
                <p:oleObj name="Equation" r:id="rId3" imgW="1244520" imgH="4190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205038"/>
                        <a:ext cx="2747963"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24" name="Text Box 7"/>
          <p:cNvSpPr txBox="1">
            <a:spLocks noChangeArrowheads="1"/>
          </p:cNvSpPr>
          <p:nvPr/>
        </p:nvSpPr>
        <p:spPr bwMode="auto">
          <a:xfrm>
            <a:off x="323850" y="39338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a:t>
            </a:r>
          </a:p>
        </p:txBody>
      </p:sp>
      <p:graphicFrame>
        <p:nvGraphicFramePr>
          <p:cNvPr id="624648" name="Object 8"/>
          <p:cNvGraphicFramePr>
            <a:graphicFrameLocks noChangeAspect="1"/>
          </p:cNvGraphicFramePr>
          <p:nvPr/>
        </p:nvGraphicFramePr>
        <p:xfrm>
          <a:off x="1019175" y="4149725"/>
          <a:ext cx="6470650" cy="974725"/>
        </p:xfrm>
        <a:graphic>
          <a:graphicData uri="http://schemas.openxmlformats.org/presentationml/2006/ole">
            <mc:AlternateContent xmlns:mc="http://schemas.openxmlformats.org/markup-compatibility/2006">
              <mc:Choice xmlns:v="urn:schemas-microsoft-com:vml" Requires="v">
                <p:oleObj spid="_x0000_s90237" name="Equation" r:id="rId5" imgW="2539800" imgH="457200" progId="Equation.DSMT4">
                  <p:embed/>
                </p:oleObj>
              </mc:Choice>
              <mc:Fallback>
                <p:oleObj name="Equation" r:id="rId5" imgW="2539800" imgH="457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175" y="4149725"/>
                        <a:ext cx="6470650"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49" name="Object 9"/>
          <p:cNvGraphicFramePr>
            <a:graphicFrameLocks noChangeAspect="1"/>
          </p:cNvGraphicFramePr>
          <p:nvPr/>
        </p:nvGraphicFramePr>
        <p:xfrm>
          <a:off x="1547813" y="5300663"/>
          <a:ext cx="5016500" cy="839787"/>
        </p:xfrm>
        <a:graphic>
          <a:graphicData uri="http://schemas.openxmlformats.org/presentationml/2006/ole">
            <mc:AlternateContent xmlns:mc="http://schemas.openxmlformats.org/markup-compatibility/2006">
              <mc:Choice xmlns:v="urn:schemas-microsoft-com:vml" Requires="v">
                <p:oleObj spid="_x0000_s90238" name="Equation" r:id="rId7" imgW="1968480" imgH="393480" progId="Equation.DSMT4">
                  <p:embed/>
                </p:oleObj>
              </mc:Choice>
              <mc:Fallback>
                <p:oleObj name="Equation" r:id="rId7" imgW="1968480" imgH="39348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5300663"/>
                        <a:ext cx="50165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4648"/>
                                        </p:tgtEl>
                                        <p:attrNameLst>
                                          <p:attrName>style.visibility</p:attrName>
                                        </p:attrNameLst>
                                      </p:cBhvr>
                                      <p:to>
                                        <p:strVal val="visible"/>
                                      </p:to>
                                    </p:set>
                                    <p:animEffect transition="in" filter="blinds(horizontal)">
                                      <p:cBhvr>
                                        <p:cTn id="7" dur="500"/>
                                        <p:tgtEl>
                                          <p:spTgt spid="6246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4649"/>
                                        </p:tgtEl>
                                        <p:attrNameLst>
                                          <p:attrName>style.visibility</p:attrName>
                                        </p:attrNameLst>
                                      </p:cBhvr>
                                      <p:to>
                                        <p:strVal val="visible"/>
                                      </p:to>
                                    </p:set>
                                    <p:animEffect transition="in" filter="blinds(horizontal)">
                                      <p:cBhvr>
                                        <p:cTn id="12" dur="500"/>
                                        <p:tgtEl>
                                          <p:spTgt spid="624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9" name="页脚占位符 2"/>
          <p:cNvSpPr>
            <a:spLocks noGrp="1"/>
          </p:cNvSpPr>
          <p:nvPr>
            <p:ph type="ftr" sz="quarter" idx="11"/>
          </p:nvPr>
        </p:nvSpPr>
        <p:spPr/>
        <p:txBody>
          <a:bodyPr/>
          <a:lstStyle/>
          <a:p>
            <a:pPr>
              <a:defRPr/>
            </a:pPr>
            <a:r>
              <a:rPr lang="zh-CN" altLang="en-US"/>
              <a:t>信号与系统</a:t>
            </a:r>
          </a:p>
        </p:txBody>
      </p:sp>
      <p:sp>
        <p:nvSpPr>
          <p:cNvPr id="9116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4B32A41-381B-4997-9918-BE68F514E342}" type="slidenum">
              <a:rPr lang="en-US" altLang="ko-KR" smtClean="0">
                <a:solidFill>
                  <a:srgbClr val="003399"/>
                </a:solidFill>
                <a:latin typeface="-윤체L" pitchFamily="18" charset="-127"/>
                <a:ea typeface="-윤체L" pitchFamily="18" charset="-127"/>
              </a:rPr>
              <a:pPr/>
              <a:t>106</a:t>
            </a:fld>
            <a:endParaRPr lang="en-US" altLang="ko-KR" smtClean="0">
              <a:solidFill>
                <a:srgbClr val="003399"/>
              </a:solidFill>
              <a:latin typeface="-윤체L" pitchFamily="18" charset="-127"/>
              <a:ea typeface="-윤체L" pitchFamily="18" charset="-127"/>
            </a:endParaRPr>
          </a:p>
        </p:txBody>
      </p:sp>
      <p:sp>
        <p:nvSpPr>
          <p:cNvPr id="91163" name="Rectangle 3"/>
          <p:cNvSpPr>
            <a:spLocks noChangeArrowheads="1"/>
          </p:cNvSpPr>
          <p:nvPr/>
        </p:nvSpPr>
        <p:spPr bwMode="auto">
          <a:xfrm>
            <a:off x="1331913" y="476250"/>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2800" b="1">
                <a:solidFill>
                  <a:srgbClr val="FF0000"/>
                </a:solidFill>
                <a:latin typeface="华文细黑" pitchFamily="2" charset="-122"/>
                <a:ea typeface="华文细黑" pitchFamily="2" charset="-122"/>
              </a:rPr>
              <a:t>例</a:t>
            </a:r>
            <a:r>
              <a:rPr kumimoji="1" lang="en-US" altLang="zh-CN" sz="2800" b="1">
                <a:solidFill>
                  <a:srgbClr val="FF0000"/>
                </a:solidFill>
                <a:latin typeface="华文细黑" pitchFamily="2" charset="-122"/>
                <a:ea typeface="华文细黑" pitchFamily="2" charset="-122"/>
              </a:rPr>
              <a:t>3-6</a:t>
            </a:r>
          </a:p>
        </p:txBody>
      </p:sp>
      <p:sp>
        <p:nvSpPr>
          <p:cNvPr id="91164" name="Text Box 4"/>
          <p:cNvSpPr txBox="1">
            <a:spLocks noChangeArrowheads="1"/>
          </p:cNvSpPr>
          <p:nvPr/>
        </p:nvSpPr>
        <p:spPr bwMode="auto">
          <a:xfrm>
            <a:off x="611188" y="1341438"/>
            <a:ext cx="5105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已知三角脉冲信号</a:t>
            </a:r>
          </a:p>
        </p:txBody>
      </p:sp>
      <p:sp>
        <p:nvSpPr>
          <p:cNvPr id="91165" name="Text Box 5"/>
          <p:cNvSpPr txBox="1">
            <a:spLocks noChangeArrowheads="1"/>
          </p:cNvSpPr>
          <p:nvPr/>
        </p:nvSpPr>
        <p:spPr bwMode="auto">
          <a:xfrm>
            <a:off x="395288" y="2852738"/>
            <a:ext cx="4800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利用微分特性求其频谱</a:t>
            </a:r>
            <a:r>
              <a:rPr lang="en-US" altLang="zh-CN" sz="2200" b="1">
                <a:ea typeface="宋体" charset="-122"/>
              </a:rPr>
              <a:t>F(w).</a:t>
            </a:r>
            <a:endParaRPr lang="en-US" altLang="zh-CN" sz="2200" b="1">
              <a:ea typeface="宋体" charset="-122"/>
              <a:sym typeface="Symbol" pitchFamily="18" charset="2"/>
            </a:endParaRPr>
          </a:p>
        </p:txBody>
      </p:sp>
      <p:graphicFrame>
        <p:nvGraphicFramePr>
          <p:cNvPr id="91138" name="Object 6"/>
          <p:cNvGraphicFramePr>
            <a:graphicFrameLocks noChangeAspect="1"/>
          </p:cNvGraphicFramePr>
          <p:nvPr/>
        </p:nvGraphicFramePr>
        <p:xfrm>
          <a:off x="1979613" y="1628775"/>
          <a:ext cx="2736850" cy="1184275"/>
        </p:xfrm>
        <a:graphic>
          <a:graphicData uri="http://schemas.openxmlformats.org/presentationml/2006/ole">
            <mc:AlternateContent xmlns:mc="http://schemas.openxmlformats.org/markup-compatibility/2006">
              <mc:Choice xmlns:v="urn:schemas-microsoft-com:vml" Requires="v">
                <p:oleObj spid="_x0000_s91974" name="Equation" r:id="rId3" imgW="1790640" imgH="838080" progId="Equation.DSMT4">
                  <p:embed/>
                </p:oleObj>
              </mc:Choice>
              <mc:Fallback>
                <p:oleObj name="Equation" r:id="rId3" imgW="1790640" imgH="8380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628775"/>
                        <a:ext cx="2736850" cy="118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5671" name="Text Box 7"/>
          <p:cNvSpPr txBox="1">
            <a:spLocks noChangeArrowheads="1"/>
          </p:cNvSpPr>
          <p:nvPr/>
        </p:nvSpPr>
        <p:spPr bwMode="auto">
          <a:xfrm>
            <a:off x="228600" y="3505200"/>
            <a:ext cx="2743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解：</a:t>
            </a:r>
            <a:r>
              <a:rPr lang="en-US" altLang="zh-CN" sz="2200" b="1">
                <a:ea typeface="宋体" charset="-122"/>
              </a:rPr>
              <a:t>f(t)</a:t>
            </a:r>
            <a:r>
              <a:rPr lang="zh-CN" altLang="en-US" sz="2200" b="1">
                <a:ea typeface="宋体" charset="-122"/>
              </a:rPr>
              <a:t>的波形如右</a:t>
            </a:r>
          </a:p>
        </p:txBody>
      </p:sp>
      <p:grpSp>
        <p:nvGrpSpPr>
          <p:cNvPr id="2" name="Group 8"/>
          <p:cNvGrpSpPr>
            <a:grpSpLocks/>
          </p:cNvGrpSpPr>
          <p:nvPr/>
        </p:nvGrpSpPr>
        <p:grpSpPr bwMode="auto">
          <a:xfrm>
            <a:off x="4343400" y="2743200"/>
            <a:ext cx="1854200" cy="2438400"/>
            <a:chOff x="3408" y="1824"/>
            <a:chExt cx="1168" cy="1536"/>
          </a:xfrm>
        </p:grpSpPr>
        <p:sp>
          <p:nvSpPr>
            <p:cNvPr id="91190" name="Line 9"/>
            <p:cNvSpPr>
              <a:spLocks noChangeShapeType="1"/>
            </p:cNvSpPr>
            <p:nvPr/>
          </p:nvSpPr>
          <p:spPr bwMode="auto">
            <a:xfrm flipV="1">
              <a:off x="3888" y="2016"/>
              <a:ext cx="0" cy="13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91" name="Line 10"/>
            <p:cNvSpPr>
              <a:spLocks noChangeShapeType="1"/>
            </p:cNvSpPr>
            <p:nvPr/>
          </p:nvSpPr>
          <p:spPr bwMode="auto">
            <a:xfrm>
              <a:off x="3408" y="2784"/>
              <a:ext cx="11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92" name="Line 11"/>
            <p:cNvSpPr>
              <a:spLocks noChangeShapeType="1"/>
            </p:cNvSpPr>
            <p:nvPr/>
          </p:nvSpPr>
          <p:spPr bwMode="auto">
            <a:xfrm>
              <a:off x="3600" y="230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1193" name="Line 12"/>
            <p:cNvSpPr>
              <a:spLocks noChangeShapeType="1"/>
            </p:cNvSpPr>
            <p:nvPr/>
          </p:nvSpPr>
          <p:spPr bwMode="auto">
            <a:xfrm>
              <a:off x="3888" y="2304"/>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1153" name="Object 13"/>
            <p:cNvGraphicFramePr>
              <a:graphicFrameLocks noChangeAspect="1"/>
            </p:cNvGraphicFramePr>
            <p:nvPr/>
          </p:nvGraphicFramePr>
          <p:xfrm>
            <a:off x="4464" y="2832"/>
            <a:ext cx="112" cy="192"/>
          </p:xfrm>
          <a:graphic>
            <a:graphicData uri="http://schemas.openxmlformats.org/presentationml/2006/ole">
              <mc:AlternateContent xmlns:mc="http://schemas.openxmlformats.org/markup-compatibility/2006">
                <mc:Choice xmlns:v="urn:schemas-microsoft-com:vml" Requires="v">
                  <p:oleObj spid="_x0000_s91975" name="Equation" r:id="rId5" imgW="88560" imgH="152280" progId="Equation.3">
                    <p:embed/>
                  </p:oleObj>
                </mc:Choice>
                <mc:Fallback>
                  <p:oleObj name="Equation" r:id="rId5" imgW="88560" imgH="1522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4" y="283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4" name="Object 14"/>
            <p:cNvGraphicFramePr>
              <a:graphicFrameLocks noChangeAspect="1"/>
            </p:cNvGraphicFramePr>
            <p:nvPr/>
          </p:nvGraphicFramePr>
          <p:xfrm>
            <a:off x="3936" y="1824"/>
            <a:ext cx="480" cy="496"/>
          </p:xfrm>
          <a:graphic>
            <a:graphicData uri="http://schemas.openxmlformats.org/presentationml/2006/ole">
              <mc:AlternateContent xmlns:mc="http://schemas.openxmlformats.org/markup-compatibility/2006">
                <mc:Choice xmlns:v="urn:schemas-microsoft-com:vml" Requires="v">
                  <p:oleObj spid="_x0000_s91976" name="Equation" r:id="rId7" imgW="380880" imgH="393480" progId="Equation.3">
                    <p:embed/>
                  </p:oleObj>
                </mc:Choice>
                <mc:Fallback>
                  <p:oleObj name="Equation" r:id="rId7" imgW="380880" imgH="3934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1824"/>
                          <a:ext cx="480"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5" name="Object 15"/>
            <p:cNvGraphicFramePr>
              <a:graphicFrameLocks noChangeAspect="1"/>
            </p:cNvGraphicFramePr>
            <p:nvPr/>
          </p:nvGraphicFramePr>
          <p:xfrm>
            <a:off x="3544" y="1968"/>
            <a:ext cx="304" cy="496"/>
          </p:xfrm>
          <a:graphic>
            <a:graphicData uri="http://schemas.openxmlformats.org/presentationml/2006/ole">
              <mc:AlternateContent xmlns:mc="http://schemas.openxmlformats.org/markup-compatibility/2006">
                <mc:Choice xmlns:v="urn:schemas-microsoft-com:vml" Requires="v">
                  <p:oleObj spid="_x0000_s91977" name="Equation" r:id="rId9" imgW="241200" imgH="393480" progId="Equation.DSMT4">
                    <p:embed/>
                  </p:oleObj>
                </mc:Choice>
                <mc:Fallback>
                  <p:oleObj name="Equation" r:id="rId9" imgW="241200" imgH="39348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4" y="1968"/>
                          <a:ext cx="304" cy="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6" name="Object 16"/>
            <p:cNvGraphicFramePr>
              <a:graphicFrameLocks noChangeAspect="1"/>
            </p:cNvGraphicFramePr>
            <p:nvPr/>
          </p:nvGraphicFramePr>
          <p:xfrm>
            <a:off x="3735" y="2784"/>
            <a:ext cx="137" cy="192"/>
          </p:xfrm>
          <a:graphic>
            <a:graphicData uri="http://schemas.openxmlformats.org/presentationml/2006/ole">
              <mc:AlternateContent xmlns:mc="http://schemas.openxmlformats.org/markup-compatibility/2006">
                <mc:Choice xmlns:v="urn:schemas-microsoft-com:vml" Requires="v">
                  <p:oleObj spid="_x0000_s91978"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5" y="278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7" name="Object 17"/>
            <p:cNvGraphicFramePr>
              <a:graphicFrameLocks noChangeAspect="1"/>
            </p:cNvGraphicFramePr>
            <p:nvPr/>
          </p:nvGraphicFramePr>
          <p:xfrm>
            <a:off x="3439" y="2784"/>
            <a:ext cx="217" cy="336"/>
          </p:xfrm>
          <a:graphic>
            <a:graphicData uri="http://schemas.openxmlformats.org/presentationml/2006/ole">
              <mc:AlternateContent xmlns:mc="http://schemas.openxmlformats.org/markup-compatibility/2006">
                <mc:Choice xmlns:v="urn:schemas-microsoft-com:vml" Requires="v">
                  <p:oleObj spid="_x0000_s91979" name="Equation" r:id="rId13" imgW="253800" imgH="393480" progId="Equation.3">
                    <p:embed/>
                  </p:oleObj>
                </mc:Choice>
                <mc:Fallback>
                  <p:oleObj name="Equation" r:id="rId13" imgW="253800" imgH="3934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9" y="2784"/>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8" name="Object 18"/>
            <p:cNvGraphicFramePr>
              <a:graphicFrameLocks noChangeAspect="1"/>
            </p:cNvGraphicFramePr>
            <p:nvPr/>
          </p:nvGraphicFramePr>
          <p:xfrm>
            <a:off x="4080" y="2400"/>
            <a:ext cx="148" cy="384"/>
          </p:xfrm>
          <a:graphic>
            <a:graphicData uri="http://schemas.openxmlformats.org/presentationml/2006/ole">
              <mc:AlternateContent xmlns:mc="http://schemas.openxmlformats.org/markup-compatibility/2006">
                <mc:Choice xmlns:v="urn:schemas-microsoft-com:vml" Requires="v">
                  <p:oleObj spid="_x0000_s91980" name="Equation" r:id="rId15" imgW="152280" imgH="393480" progId="Equation.3">
                    <p:embed/>
                  </p:oleObj>
                </mc:Choice>
                <mc:Fallback>
                  <p:oleObj name="Equation" r:id="rId15" imgW="152280" imgH="39348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0" y="2400"/>
                          <a:ext cx="1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94" name="Line 19"/>
            <p:cNvSpPr>
              <a:spLocks noChangeShapeType="1"/>
            </p:cNvSpPr>
            <p:nvPr/>
          </p:nvSpPr>
          <p:spPr bwMode="auto">
            <a:xfrm>
              <a:off x="3600" y="2304"/>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1195" name="Line 20"/>
            <p:cNvSpPr>
              <a:spLocks noChangeShapeType="1"/>
            </p:cNvSpPr>
            <p:nvPr/>
          </p:nvSpPr>
          <p:spPr bwMode="auto">
            <a:xfrm>
              <a:off x="3888" y="3264"/>
              <a:ext cx="28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1196" name="Line 21"/>
            <p:cNvSpPr>
              <a:spLocks noChangeShapeType="1"/>
            </p:cNvSpPr>
            <p:nvPr/>
          </p:nvSpPr>
          <p:spPr bwMode="auto">
            <a:xfrm>
              <a:off x="4176" y="278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2"/>
          <p:cNvGrpSpPr>
            <a:grpSpLocks/>
          </p:cNvGrpSpPr>
          <p:nvPr/>
        </p:nvGrpSpPr>
        <p:grpSpPr bwMode="auto">
          <a:xfrm>
            <a:off x="6877050" y="1341438"/>
            <a:ext cx="1854200" cy="1981200"/>
            <a:chOff x="3216" y="2064"/>
            <a:chExt cx="1168" cy="1248"/>
          </a:xfrm>
        </p:grpSpPr>
        <p:sp>
          <p:nvSpPr>
            <p:cNvPr id="91186" name="Line 23"/>
            <p:cNvSpPr>
              <a:spLocks noChangeShapeType="1"/>
            </p:cNvSpPr>
            <p:nvPr/>
          </p:nvSpPr>
          <p:spPr bwMode="auto">
            <a:xfrm flipV="1">
              <a:off x="3696" y="2112"/>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87" name="Line 24"/>
            <p:cNvSpPr>
              <a:spLocks noChangeShapeType="1"/>
            </p:cNvSpPr>
            <p:nvPr/>
          </p:nvSpPr>
          <p:spPr bwMode="auto">
            <a:xfrm>
              <a:off x="3216" y="2880"/>
              <a:ext cx="11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88" name="Line 25"/>
            <p:cNvSpPr>
              <a:spLocks noChangeShapeType="1"/>
            </p:cNvSpPr>
            <p:nvPr/>
          </p:nvSpPr>
          <p:spPr bwMode="auto">
            <a:xfrm flipH="1">
              <a:off x="3408" y="2352"/>
              <a:ext cx="288" cy="5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1189" name="Line 26"/>
            <p:cNvSpPr>
              <a:spLocks noChangeShapeType="1"/>
            </p:cNvSpPr>
            <p:nvPr/>
          </p:nvSpPr>
          <p:spPr bwMode="auto">
            <a:xfrm>
              <a:off x="3696" y="2352"/>
              <a:ext cx="288" cy="5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1147" name="Object 27"/>
            <p:cNvGraphicFramePr>
              <a:graphicFrameLocks noChangeAspect="1"/>
            </p:cNvGraphicFramePr>
            <p:nvPr/>
          </p:nvGraphicFramePr>
          <p:xfrm>
            <a:off x="4272" y="2928"/>
            <a:ext cx="112" cy="192"/>
          </p:xfrm>
          <a:graphic>
            <a:graphicData uri="http://schemas.openxmlformats.org/presentationml/2006/ole">
              <mc:AlternateContent xmlns:mc="http://schemas.openxmlformats.org/markup-compatibility/2006">
                <mc:Choice xmlns:v="urn:schemas-microsoft-com:vml" Requires="v">
                  <p:oleObj spid="_x0000_s91981" name="Equation" r:id="rId17" imgW="88560" imgH="152280" progId="Equation.3">
                    <p:embed/>
                  </p:oleObj>
                </mc:Choice>
                <mc:Fallback>
                  <p:oleObj name="Equation" r:id="rId17" imgW="88560" imgH="15228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292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8" name="Object 28"/>
            <p:cNvGraphicFramePr>
              <a:graphicFrameLocks noChangeAspect="1"/>
            </p:cNvGraphicFramePr>
            <p:nvPr/>
          </p:nvGraphicFramePr>
          <p:xfrm>
            <a:off x="3744" y="2064"/>
            <a:ext cx="384" cy="256"/>
          </p:xfrm>
          <a:graphic>
            <a:graphicData uri="http://schemas.openxmlformats.org/presentationml/2006/ole">
              <mc:AlternateContent xmlns:mc="http://schemas.openxmlformats.org/markup-compatibility/2006">
                <mc:Choice xmlns:v="urn:schemas-microsoft-com:vml" Requires="v">
                  <p:oleObj spid="_x0000_s91982" name="Equation" r:id="rId18" imgW="304560" imgH="203040" progId="Equation.3">
                    <p:embed/>
                  </p:oleObj>
                </mc:Choice>
                <mc:Fallback>
                  <p:oleObj name="Equation" r:id="rId18" imgW="304560" imgH="203040" progId="Equation.3">
                    <p:embed/>
                    <p:pic>
                      <p:nvPicPr>
                        <p:cNvPr id="0"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44" y="2064"/>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9" name="Object 29"/>
            <p:cNvGraphicFramePr>
              <a:graphicFrameLocks noChangeAspect="1"/>
            </p:cNvGraphicFramePr>
            <p:nvPr/>
          </p:nvGraphicFramePr>
          <p:xfrm>
            <a:off x="3408" y="2208"/>
            <a:ext cx="192" cy="208"/>
          </p:xfrm>
          <a:graphic>
            <a:graphicData uri="http://schemas.openxmlformats.org/presentationml/2006/ole">
              <mc:AlternateContent xmlns:mc="http://schemas.openxmlformats.org/markup-compatibility/2006">
                <mc:Choice xmlns:v="urn:schemas-microsoft-com:vml" Requires="v">
                  <p:oleObj spid="_x0000_s91983" name="Equation" r:id="rId20" imgW="152280" imgH="164880" progId="Equation.3">
                    <p:embed/>
                  </p:oleObj>
                </mc:Choice>
                <mc:Fallback>
                  <p:oleObj name="Equation" r:id="rId20" imgW="152280" imgH="16488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08" y="220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0" name="Object 30"/>
            <p:cNvGraphicFramePr>
              <a:graphicFrameLocks noChangeAspect="1"/>
            </p:cNvGraphicFramePr>
            <p:nvPr/>
          </p:nvGraphicFramePr>
          <p:xfrm>
            <a:off x="3543" y="2880"/>
            <a:ext cx="137" cy="192"/>
          </p:xfrm>
          <a:graphic>
            <a:graphicData uri="http://schemas.openxmlformats.org/presentationml/2006/ole">
              <mc:AlternateContent xmlns:mc="http://schemas.openxmlformats.org/markup-compatibility/2006">
                <mc:Choice xmlns:v="urn:schemas-microsoft-com:vml" Requires="v">
                  <p:oleObj spid="_x0000_s91984" name="Equation" r:id="rId22" imgW="126720" imgH="177480" progId="Equation.3">
                    <p:embed/>
                  </p:oleObj>
                </mc:Choice>
                <mc:Fallback>
                  <p:oleObj name="Equation" r:id="rId22" imgW="126720" imgH="17748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43" y="288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1" name="Object 31"/>
            <p:cNvGraphicFramePr>
              <a:graphicFrameLocks noChangeAspect="1"/>
            </p:cNvGraphicFramePr>
            <p:nvPr/>
          </p:nvGraphicFramePr>
          <p:xfrm>
            <a:off x="3247" y="2880"/>
            <a:ext cx="217" cy="336"/>
          </p:xfrm>
          <a:graphic>
            <a:graphicData uri="http://schemas.openxmlformats.org/presentationml/2006/ole">
              <mc:AlternateContent xmlns:mc="http://schemas.openxmlformats.org/markup-compatibility/2006">
                <mc:Choice xmlns:v="urn:schemas-microsoft-com:vml" Requires="v">
                  <p:oleObj spid="_x0000_s91985" name="Equation" r:id="rId23" imgW="253800" imgH="393480" progId="Equation.3">
                    <p:embed/>
                  </p:oleObj>
                </mc:Choice>
                <mc:Fallback>
                  <p:oleObj name="Equation" r:id="rId23" imgW="253800" imgH="393480"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7" y="2880"/>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52" name="Object 32"/>
            <p:cNvGraphicFramePr>
              <a:graphicFrameLocks noChangeAspect="1"/>
            </p:cNvGraphicFramePr>
            <p:nvPr/>
          </p:nvGraphicFramePr>
          <p:xfrm>
            <a:off x="3950" y="2880"/>
            <a:ext cx="148" cy="384"/>
          </p:xfrm>
          <a:graphic>
            <a:graphicData uri="http://schemas.openxmlformats.org/presentationml/2006/ole">
              <mc:AlternateContent xmlns:mc="http://schemas.openxmlformats.org/markup-compatibility/2006">
                <mc:Choice xmlns:v="urn:schemas-microsoft-com:vml" Requires="v">
                  <p:oleObj spid="_x0000_s91986" name="Equation" r:id="rId24" imgW="152280" imgH="393480" progId="Equation.3">
                    <p:embed/>
                  </p:oleObj>
                </mc:Choice>
                <mc:Fallback>
                  <p:oleObj name="Equation" r:id="rId24" imgW="152280" imgH="393480" progId="Equation.3">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50" y="2880"/>
                          <a:ext cx="1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33"/>
          <p:cNvGrpSpPr>
            <a:grpSpLocks/>
          </p:cNvGrpSpPr>
          <p:nvPr/>
        </p:nvGrpSpPr>
        <p:grpSpPr bwMode="auto">
          <a:xfrm>
            <a:off x="6156325" y="2781300"/>
            <a:ext cx="685800" cy="762000"/>
            <a:chOff x="3888" y="1536"/>
            <a:chExt cx="432" cy="480"/>
          </a:xfrm>
        </p:grpSpPr>
        <p:sp>
          <p:nvSpPr>
            <p:cNvPr id="91184" name="AutoShape 34"/>
            <p:cNvSpPr>
              <a:spLocks noChangeArrowheads="1"/>
            </p:cNvSpPr>
            <p:nvPr/>
          </p:nvSpPr>
          <p:spPr bwMode="auto">
            <a:xfrm rot="8234745">
              <a:off x="3888" y="1776"/>
              <a:ext cx="432" cy="144"/>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91185" name="Text Box 35"/>
            <p:cNvSpPr txBox="1">
              <a:spLocks noChangeArrowheads="1"/>
            </p:cNvSpPr>
            <p:nvPr/>
          </p:nvSpPr>
          <p:spPr bwMode="auto">
            <a:xfrm>
              <a:off x="3888" y="1536"/>
              <a:ext cx="43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solidFill>
                    <a:srgbClr val="FF0000"/>
                  </a:solidFill>
                  <a:ea typeface="宋体" charset="-122"/>
                </a:rPr>
                <a:t>求导</a:t>
              </a:r>
            </a:p>
          </p:txBody>
        </p:sp>
      </p:grpSp>
      <p:grpSp>
        <p:nvGrpSpPr>
          <p:cNvPr id="5" name="Group 36"/>
          <p:cNvGrpSpPr>
            <a:grpSpLocks/>
          </p:cNvGrpSpPr>
          <p:nvPr/>
        </p:nvGrpSpPr>
        <p:grpSpPr bwMode="auto">
          <a:xfrm>
            <a:off x="3276600" y="4581525"/>
            <a:ext cx="1152525" cy="609600"/>
            <a:chOff x="2112" y="2832"/>
            <a:chExt cx="624" cy="384"/>
          </a:xfrm>
        </p:grpSpPr>
        <p:sp>
          <p:nvSpPr>
            <p:cNvPr id="91182" name="AutoShape 37"/>
            <p:cNvSpPr>
              <a:spLocks noChangeArrowheads="1"/>
            </p:cNvSpPr>
            <p:nvPr/>
          </p:nvSpPr>
          <p:spPr bwMode="auto">
            <a:xfrm rot="9163394">
              <a:off x="2208" y="3072"/>
              <a:ext cx="432" cy="144"/>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91183" name="Text Box 38"/>
            <p:cNvSpPr txBox="1">
              <a:spLocks noChangeArrowheads="1"/>
            </p:cNvSpPr>
            <p:nvPr/>
          </p:nvSpPr>
          <p:spPr bwMode="auto">
            <a:xfrm>
              <a:off x="2112" y="2832"/>
              <a:ext cx="6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solidFill>
                    <a:srgbClr val="FF0000"/>
                  </a:solidFill>
                  <a:ea typeface="宋体" charset="-122"/>
                </a:rPr>
                <a:t>再求导</a:t>
              </a:r>
            </a:p>
          </p:txBody>
        </p:sp>
      </p:grpSp>
      <p:grpSp>
        <p:nvGrpSpPr>
          <p:cNvPr id="6" name="Group 39"/>
          <p:cNvGrpSpPr>
            <a:grpSpLocks/>
          </p:cNvGrpSpPr>
          <p:nvPr/>
        </p:nvGrpSpPr>
        <p:grpSpPr bwMode="auto">
          <a:xfrm>
            <a:off x="755650" y="3933825"/>
            <a:ext cx="2087563" cy="2303463"/>
            <a:chOff x="3648" y="2448"/>
            <a:chExt cx="1362" cy="1776"/>
          </a:xfrm>
        </p:grpSpPr>
        <p:sp>
          <p:nvSpPr>
            <p:cNvPr id="91177" name="Line 40"/>
            <p:cNvSpPr>
              <a:spLocks noChangeShapeType="1"/>
            </p:cNvSpPr>
            <p:nvPr/>
          </p:nvSpPr>
          <p:spPr bwMode="auto">
            <a:xfrm flipV="1">
              <a:off x="4272" y="2544"/>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78" name="Line 41"/>
            <p:cNvSpPr>
              <a:spLocks noChangeShapeType="1"/>
            </p:cNvSpPr>
            <p:nvPr/>
          </p:nvSpPr>
          <p:spPr bwMode="auto">
            <a:xfrm>
              <a:off x="3792" y="3456"/>
              <a:ext cx="11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1179" name="Line 42"/>
            <p:cNvSpPr>
              <a:spLocks noChangeShapeType="1"/>
            </p:cNvSpPr>
            <p:nvPr/>
          </p:nvSpPr>
          <p:spPr bwMode="auto">
            <a:xfrm>
              <a:off x="3984" y="3072"/>
              <a:ext cx="0" cy="384"/>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1139" name="Object 43"/>
            <p:cNvGraphicFramePr>
              <a:graphicFrameLocks noChangeAspect="1"/>
            </p:cNvGraphicFramePr>
            <p:nvPr/>
          </p:nvGraphicFramePr>
          <p:xfrm>
            <a:off x="4848" y="3504"/>
            <a:ext cx="112" cy="192"/>
          </p:xfrm>
          <a:graphic>
            <a:graphicData uri="http://schemas.openxmlformats.org/presentationml/2006/ole">
              <mc:AlternateContent xmlns:mc="http://schemas.openxmlformats.org/markup-compatibility/2006">
                <mc:Choice xmlns:v="urn:schemas-microsoft-com:vml" Requires="v">
                  <p:oleObj spid="_x0000_s91987" name="Equation" r:id="rId25" imgW="88560" imgH="152280" progId="Equation.3">
                    <p:embed/>
                  </p:oleObj>
                </mc:Choice>
                <mc:Fallback>
                  <p:oleObj name="Equation" r:id="rId25" imgW="88560" imgH="152280" progId="Equation.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8" y="3504"/>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0" name="Object 44"/>
            <p:cNvGraphicFramePr>
              <a:graphicFrameLocks noChangeAspect="1"/>
            </p:cNvGraphicFramePr>
            <p:nvPr/>
          </p:nvGraphicFramePr>
          <p:xfrm>
            <a:off x="4315" y="2448"/>
            <a:ext cx="443" cy="375"/>
          </p:xfrm>
          <a:graphic>
            <a:graphicData uri="http://schemas.openxmlformats.org/presentationml/2006/ole">
              <mc:AlternateContent xmlns:mc="http://schemas.openxmlformats.org/markup-compatibility/2006">
                <mc:Choice xmlns:v="urn:schemas-microsoft-com:vml" Requires="v">
                  <p:oleObj spid="_x0000_s91988" name="Equation" r:id="rId26" imgW="495000" imgH="419040" progId="Equation.DSMT4">
                    <p:embed/>
                  </p:oleObj>
                </mc:Choice>
                <mc:Fallback>
                  <p:oleObj name="Equation" r:id="rId26" imgW="495000" imgH="419040" progId="Equation.DSMT4">
                    <p:embed/>
                    <p:pic>
                      <p:nvPicPr>
                        <p:cNvPr id="0" name="Object 4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15" y="2448"/>
                          <a:ext cx="443"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1" name="Object 45"/>
            <p:cNvGraphicFramePr>
              <a:graphicFrameLocks noChangeAspect="1"/>
            </p:cNvGraphicFramePr>
            <p:nvPr/>
          </p:nvGraphicFramePr>
          <p:xfrm>
            <a:off x="3648" y="2832"/>
            <a:ext cx="354" cy="376"/>
          </p:xfrm>
          <a:graphic>
            <a:graphicData uri="http://schemas.openxmlformats.org/presentationml/2006/ole">
              <mc:AlternateContent xmlns:mc="http://schemas.openxmlformats.org/markup-compatibility/2006">
                <mc:Choice xmlns:v="urn:schemas-microsoft-com:vml" Requires="v">
                  <p:oleObj spid="_x0000_s91989" name="Equation" r:id="rId28" imgW="406080" imgH="431640" progId="Equation.3">
                    <p:embed/>
                  </p:oleObj>
                </mc:Choice>
                <mc:Fallback>
                  <p:oleObj name="Equation" r:id="rId28" imgW="406080" imgH="431640" progId="Equation.3">
                    <p:embed/>
                    <p:pic>
                      <p:nvPicPr>
                        <p:cNvPr id="0" name="Object 4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48" y="2832"/>
                          <a:ext cx="354"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2" name="Object 46"/>
            <p:cNvGraphicFramePr>
              <a:graphicFrameLocks noChangeAspect="1"/>
            </p:cNvGraphicFramePr>
            <p:nvPr/>
          </p:nvGraphicFramePr>
          <p:xfrm>
            <a:off x="4119" y="3456"/>
            <a:ext cx="137" cy="192"/>
          </p:xfrm>
          <a:graphic>
            <a:graphicData uri="http://schemas.openxmlformats.org/presentationml/2006/ole">
              <mc:AlternateContent xmlns:mc="http://schemas.openxmlformats.org/markup-compatibility/2006">
                <mc:Choice xmlns:v="urn:schemas-microsoft-com:vml" Requires="v">
                  <p:oleObj spid="_x0000_s91990" name="Equation" r:id="rId30" imgW="126720" imgH="177480" progId="Equation.3">
                    <p:embed/>
                  </p:oleObj>
                </mc:Choice>
                <mc:Fallback>
                  <p:oleObj name="Equation" r:id="rId30" imgW="126720" imgH="177480" progId="Equation.3">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19" y="3456"/>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3" name="Object 47"/>
            <p:cNvGraphicFramePr>
              <a:graphicFrameLocks noChangeAspect="1"/>
            </p:cNvGraphicFramePr>
            <p:nvPr/>
          </p:nvGraphicFramePr>
          <p:xfrm>
            <a:off x="3823" y="3456"/>
            <a:ext cx="217" cy="336"/>
          </p:xfrm>
          <a:graphic>
            <a:graphicData uri="http://schemas.openxmlformats.org/presentationml/2006/ole">
              <mc:AlternateContent xmlns:mc="http://schemas.openxmlformats.org/markup-compatibility/2006">
                <mc:Choice xmlns:v="urn:schemas-microsoft-com:vml" Requires="v">
                  <p:oleObj spid="_x0000_s91991" name="Equation" r:id="rId31" imgW="253800" imgH="393480" progId="Equation.3">
                    <p:embed/>
                  </p:oleObj>
                </mc:Choice>
                <mc:Fallback>
                  <p:oleObj name="Equation" r:id="rId31" imgW="253800" imgH="393480" progId="Equation.3">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3" y="3456"/>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4" name="Object 48"/>
            <p:cNvGraphicFramePr>
              <a:graphicFrameLocks noChangeAspect="1"/>
            </p:cNvGraphicFramePr>
            <p:nvPr/>
          </p:nvGraphicFramePr>
          <p:xfrm>
            <a:off x="4512" y="3456"/>
            <a:ext cx="130" cy="336"/>
          </p:xfrm>
          <a:graphic>
            <a:graphicData uri="http://schemas.openxmlformats.org/presentationml/2006/ole">
              <mc:AlternateContent xmlns:mc="http://schemas.openxmlformats.org/markup-compatibility/2006">
                <mc:Choice xmlns:v="urn:schemas-microsoft-com:vml" Requires="v">
                  <p:oleObj spid="_x0000_s91992" name="Equation" r:id="rId32" imgW="152280" imgH="393480" progId="Equation.3">
                    <p:embed/>
                  </p:oleObj>
                </mc:Choice>
                <mc:Fallback>
                  <p:oleObj name="Equation" r:id="rId32" imgW="152280" imgH="393480" progId="Equation.3">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2" y="3456"/>
                          <a:ext cx="13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80" name="Line 49"/>
            <p:cNvSpPr>
              <a:spLocks noChangeShapeType="1"/>
            </p:cNvSpPr>
            <p:nvPr/>
          </p:nvSpPr>
          <p:spPr bwMode="auto">
            <a:xfrm flipV="1">
              <a:off x="4560" y="3120"/>
              <a:ext cx="0" cy="336"/>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1145" name="Object 50"/>
            <p:cNvGraphicFramePr>
              <a:graphicFrameLocks noChangeAspect="1"/>
            </p:cNvGraphicFramePr>
            <p:nvPr/>
          </p:nvGraphicFramePr>
          <p:xfrm>
            <a:off x="4656" y="2784"/>
            <a:ext cx="354" cy="376"/>
          </p:xfrm>
          <a:graphic>
            <a:graphicData uri="http://schemas.openxmlformats.org/presentationml/2006/ole">
              <mc:AlternateContent xmlns:mc="http://schemas.openxmlformats.org/markup-compatibility/2006">
                <mc:Choice xmlns:v="urn:schemas-microsoft-com:vml" Requires="v">
                  <p:oleObj spid="_x0000_s91993" name="Equation" r:id="rId33" imgW="406080" imgH="431640" progId="Equation.3">
                    <p:embed/>
                  </p:oleObj>
                </mc:Choice>
                <mc:Fallback>
                  <p:oleObj name="Equation" r:id="rId33" imgW="406080" imgH="431640" progId="Equation.3">
                    <p:embed/>
                    <p:pic>
                      <p:nvPicPr>
                        <p:cNvPr id="0" name="Object 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56" y="2784"/>
                          <a:ext cx="354"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81" name="Line 51"/>
            <p:cNvSpPr>
              <a:spLocks noChangeShapeType="1"/>
            </p:cNvSpPr>
            <p:nvPr/>
          </p:nvSpPr>
          <p:spPr bwMode="auto">
            <a:xfrm>
              <a:off x="4272" y="3456"/>
              <a:ext cx="0" cy="76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1146" name="Object 52"/>
            <p:cNvGraphicFramePr>
              <a:graphicFrameLocks noChangeAspect="1"/>
            </p:cNvGraphicFramePr>
            <p:nvPr/>
          </p:nvGraphicFramePr>
          <p:xfrm>
            <a:off x="4315" y="3840"/>
            <a:ext cx="454" cy="376"/>
          </p:xfrm>
          <a:graphic>
            <a:graphicData uri="http://schemas.openxmlformats.org/presentationml/2006/ole">
              <mc:AlternateContent xmlns:mc="http://schemas.openxmlformats.org/markup-compatibility/2006">
                <mc:Choice xmlns:v="urn:schemas-microsoft-com:vml" Requires="v">
                  <p:oleObj spid="_x0000_s91994" name="Equation" r:id="rId34" imgW="520560" imgH="431640" progId="Equation.DSMT4">
                    <p:embed/>
                  </p:oleObj>
                </mc:Choice>
                <mc:Fallback>
                  <p:oleObj name="Equation" r:id="rId34" imgW="520560" imgH="431640" progId="Equation.DSMT4">
                    <p:embed/>
                    <p:pic>
                      <p:nvPicPr>
                        <p:cNvPr id="0" name="Object 5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15" y="3840"/>
                          <a:ext cx="454"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53"/>
          <p:cNvGrpSpPr>
            <a:grpSpLocks/>
          </p:cNvGrpSpPr>
          <p:nvPr/>
        </p:nvGrpSpPr>
        <p:grpSpPr bwMode="auto">
          <a:xfrm>
            <a:off x="4140200" y="5373688"/>
            <a:ext cx="5003800" cy="685800"/>
            <a:chOff x="2496" y="3552"/>
            <a:chExt cx="2928" cy="432"/>
          </a:xfrm>
        </p:grpSpPr>
        <p:grpSp>
          <p:nvGrpSpPr>
            <p:cNvPr id="91173" name="Group 54"/>
            <p:cNvGrpSpPr>
              <a:grpSpLocks/>
            </p:cNvGrpSpPr>
            <p:nvPr/>
          </p:nvGrpSpPr>
          <p:grpSpPr bwMode="auto">
            <a:xfrm>
              <a:off x="2496" y="3552"/>
              <a:ext cx="768" cy="432"/>
              <a:chOff x="2448" y="3264"/>
              <a:chExt cx="768" cy="432"/>
            </a:xfrm>
          </p:grpSpPr>
          <p:sp>
            <p:nvSpPr>
              <p:cNvPr id="91175" name="AutoShape 55"/>
              <p:cNvSpPr>
                <a:spLocks noChangeArrowheads="1"/>
              </p:cNvSpPr>
              <p:nvPr/>
            </p:nvSpPr>
            <p:spPr bwMode="auto">
              <a:xfrm>
                <a:off x="2592" y="3552"/>
                <a:ext cx="432" cy="144"/>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91176" name="Text Box 56"/>
              <p:cNvSpPr txBox="1">
                <a:spLocks noChangeArrowheads="1"/>
              </p:cNvSpPr>
              <p:nvPr/>
            </p:nvSpPr>
            <p:spPr bwMode="auto">
              <a:xfrm>
                <a:off x="2448" y="3264"/>
                <a:ext cx="76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solidFill>
                      <a:srgbClr val="FF0000"/>
                    </a:solidFill>
                    <a:ea typeface="宋体" charset="-122"/>
                  </a:rPr>
                  <a:t>求其频谱</a:t>
                </a:r>
              </a:p>
            </p:txBody>
          </p:sp>
        </p:grpSp>
        <p:sp>
          <p:nvSpPr>
            <p:cNvPr id="91174" name="Text Box 57"/>
            <p:cNvSpPr txBox="1">
              <a:spLocks noChangeArrowheads="1"/>
            </p:cNvSpPr>
            <p:nvPr/>
          </p:nvSpPr>
          <p:spPr bwMode="auto">
            <a:xfrm>
              <a:off x="3168" y="3696"/>
              <a:ext cx="225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最后求出</a:t>
              </a:r>
              <a:r>
                <a:rPr lang="en-US" altLang="zh-CN" sz="2200" b="1">
                  <a:ea typeface="宋体" charset="-122"/>
                </a:rPr>
                <a:t>f(t)</a:t>
              </a:r>
              <a:r>
                <a:rPr lang="zh-CN" altLang="en-US" sz="2200" b="1">
                  <a:ea typeface="宋体" charset="-122"/>
                </a:rPr>
                <a:t>的频谱</a:t>
              </a:r>
              <a:r>
                <a:rPr lang="en-US" altLang="zh-CN" sz="2200" b="1">
                  <a:ea typeface="宋体" charset="-122"/>
                </a:rPr>
                <a:t>F(w).</a:t>
              </a:r>
              <a:endParaRPr lang="en-US" altLang="zh-CN" sz="2200" b="1">
                <a:ea typeface="宋体" charset="-122"/>
                <a:sym typeface="Symbol" pitchFamily="18" charset="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25671"/>
                                        </p:tgtEl>
                                        <p:attrNameLst>
                                          <p:attrName>style.visibility</p:attrName>
                                        </p:attrNameLst>
                                      </p:cBhvr>
                                      <p:to>
                                        <p:strVal val="visible"/>
                                      </p:to>
                                    </p:set>
                                    <p:animEffect transition="in" filter="blinds(horizontal)">
                                      <p:cBhvr>
                                        <p:cTn id="7" dur="500"/>
                                        <p:tgtEl>
                                          <p:spTgt spid="6256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7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2"/>
          <p:cNvSpPr>
            <a:spLocks noGrp="1"/>
          </p:cNvSpPr>
          <p:nvPr>
            <p:ph type="ftr" sz="quarter" idx="11"/>
          </p:nvPr>
        </p:nvSpPr>
        <p:spPr/>
        <p:txBody>
          <a:bodyPr/>
          <a:lstStyle/>
          <a:p>
            <a:pPr>
              <a:defRPr/>
            </a:pPr>
            <a:r>
              <a:rPr lang="zh-CN" altLang="en-US"/>
              <a:t>信号与系统</a:t>
            </a:r>
          </a:p>
        </p:txBody>
      </p:sp>
      <p:sp>
        <p:nvSpPr>
          <p:cNvPr id="921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AC87595B-5923-4E8B-8180-2B568F1CC7E4}" type="slidenum">
              <a:rPr lang="en-US" altLang="ko-KR" smtClean="0">
                <a:solidFill>
                  <a:srgbClr val="003399"/>
                </a:solidFill>
                <a:latin typeface="-윤체L" pitchFamily="18" charset="-127"/>
                <a:ea typeface="-윤체L" pitchFamily="18" charset="-127"/>
              </a:rPr>
              <a:pPr/>
              <a:t>107</a:t>
            </a:fld>
            <a:endParaRPr lang="en-US" altLang="ko-KR" smtClean="0">
              <a:solidFill>
                <a:srgbClr val="003399"/>
              </a:solidFill>
              <a:latin typeface="-윤체L" pitchFamily="18" charset="-127"/>
              <a:ea typeface="-윤체L" pitchFamily="18" charset="-127"/>
            </a:endParaRPr>
          </a:p>
        </p:txBody>
      </p:sp>
      <p:sp>
        <p:nvSpPr>
          <p:cNvPr id="92168" name="Text Box 3"/>
          <p:cNvSpPr txBox="1">
            <a:spLocks noChangeArrowheads="1"/>
          </p:cNvSpPr>
          <p:nvPr/>
        </p:nvSpPr>
        <p:spPr bwMode="auto">
          <a:xfrm>
            <a:off x="395288" y="162877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将</a:t>
            </a:r>
            <a:r>
              <a:rPr lang="en-US" altLang="zh-CN" sz="2400" b="1">
                <a:ea typeface="宋体" charset="-122"/>
              </a:rPr>
              <a:t>f(t)</a:t>
            </a:r>
            <a:r>
              <a:rPr lang="zh-CN" altLang="en-US" sz="2400" b="1">
                <a:ea typeface="宋体" charset="-122"/>
              </a:rPr>
              <a:t>取一阶与二阶导数：</a:t>
            </a:r>
          </a:p>
        </p:txBody>
      </p:sp>
      <p:graphicFrame>
        <p:nvGraphicFramePr>
          <p:cNvPr id="626692" name="Object 4"/>
          <p:cNvGraphicFramePr>
            <a:graphicFrameLocks noChangeAspect="1"/>
          </p:cNvGraphicFramePr>
          <p:nvPr/>
        </p:nvGraphicFramePr>
        <p:xfrm>
          <a:off x="1619250" y="2133600"/>
          <a:ext cx="3870325" cy="2792413"/>
        </p:xfrm>
        <a:graphic>
          <a:graphicData uri="http://schemas.openxmlformats.org/presentationml/2006/ole">
            <mc:AlternateContent xmlns:mc="http://schemas.openxmlformats.org/markup-compatibility/2006">
              <mc:Choice xmlns:v="urn:schemas-microsoft-com:vml" Requires="v">
                <p:oleObj spid="_x0000_s92243" name="Equation" r:id="rId3" imgW="1828800" imgH="1244520" progId="Equation.DSMT4">
                  <p:embed/>
                </p:oleObj>
              </mc:Choice>
              <mc:Fallback>
                <p:oleObj name="Equation" r:id="rId3" imgW="1828800" imgH="12445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133600"/>
                        <a:ext cx="3870325" cy="279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6693" name="Object 5"/>
          <p:cNvGraphicFramePr>
            <a:graphicFrameLocks noChangeAspect="1"/>
          </p:cNvGraphicFramePr>
          <p:nvPr/>
        </p:nvGraphicFramePr>
        <p:xfrm>
          <a:off x="611188" y="4868863"/>
          <a:ext cx="6300787" cy="1135062"/>
        </p:xfrm>
        <a:graphic>
          <a:graphicData uri="http://schemas.openxmlformats.org/presentationml/2006/ole">
            <mc:AlternateContent xmlns:mc="http://schemas.openxmlformats.org/markup-compatibility/2006">
              <mc:Choice xmlns:v="urn:schemas-microsoft-com:vml" Requires="v">
                <p:oleObj spid="_x0000_s92244" name="Equation" r:id="rId5" imgW="2616120" imgH="444240" progId="Equation.DSMT4">
                  <p:embed/>
                </p:oleObj>
              </mc:Choice>
              <mc:Fallback>
                <p:oleObj name="Equation" r:id="rId5" imgW="2616120" imgH="4442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868863"/>
                        <a:ext cx="6300787"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6692"/>
                                        </p:tgtEl>
                                        <p:attrNameLst>
                                          <p:attrName>style.visibility</p:attrName>
                                        </p:attrNameLst>
                                      </p:cBhvr>
                                      <p:to>
                                        <p:strVal val="visible"/>
                                      </p:to>
                                    </p:set>
                                    <p:animEffect transition="in" filter="blinds(horizontal)">
                                      <p:cBhvr>
                                        <p:cTn id="7" dur="500"/>
                                        <p:tgtEl>
                                          <p:spTgt spid="6266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6693"/>
                                        </p:tgtEl>
                                        <p:attrNameLst>
                                          <p:attrName>style.visibility</p:attrName>
                                        </p:attrNameLst>
                                      </p:cBhvr>
                                      <p:to>
                                        <p:strVal val="visible"/>
                                      </p:to>
                                    </p:set>
                                    <p:animEffect transition="in" filter="blinds(horizontal)">
                                      <p:cBhvr>
                                        <p:cTn id="12" dur="500"/>
                                        <p:tgtEl>
                                          <p:spTgt spid="626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9319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4176445-7BA0-4B99-ACE4-AE7B8316AD16}" type="slidenum">
              <a:rPr lang="en-US" altLang="ko-KR" smtClean="0">
                <a:solidFill>
                  <a:srgbClr val="003399"/>
                </a:solidFill>
                <a:latin typeface="-윤체L" pitchFamily="18" charset="-127"/>
                <a:ea typeface="-윤체L" pitchFamily="18" charset="-127"/>
              </a:rPr>
              <a:pPr/>
              <a:t>108</a:t>
            </a:fld>
            <a:endParaRPr lang="en-US" altLang="ko-KR" smtClean="0">
              <a:solidFill>
                <a:srgbClr val="003399"/>
              </a:solidFill>
              <a:latin typeface="-윤체L" pitchFamily="18" charset="-127"/>
              <a:ea typeface="-윤체L" pitchFamily="18" charset="-127"/>
            </a:endParaRPr>
          </a:p>
        </p:txBody>
      </p:sp>
      <p:sp>
        <p:nvSpPr>
          <p:cNvPr id="93193" name="Text Box 3"/>
          <p:cNvSpPr txBox="1">
            <a:spLocks noChangeArrowheads="1"/>
          </p:cNvSpPr>
          <p:nvPr/>
        </p:nvSpPr>
        <p:spPr bwMode="auto">
          <a:xfrm>
            <a:off x="468313" y="1484313"/>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求出二阶导数的频谱</a:t>
            </a:r>
            <a:r>
              <a:rPr lang="en-US" altLang="zh-CN" sz="2400" b="1">
                <a:ea typeface="宋体" charset="-122"/>
              </a:rPr>
              <a:t>F</a:t>
            </a:r>
            <a:r>
              <a:rPr lang="en-US" altLang="zh-CN" sz="2400" b="1" baseline="-25000">
                <a:ea typeface="宋体" charset="-122"/>
              </a:rPr>
              <a:t>2</a:t>
            </a:r>
            <a:r>
              <a:rPr lang="en-US" altLang="zh-CN" sz="2400" b="1">
                <a:ea typeface="宋体" charset="-122"/>
              </a:rPr>
              <a:t>(w).</a:t>
            </a:r>
          </a:p>
        </p:txBody>
      </p:sp>
      <p:graphicFrame>
        <p:nvGraphicFramePr>
          <p:cNvPr id="627716" name="Object 4"/>
          <p:cNvGraphicFramePr>
            <a:graphicFrameLocks noChangeAspect="1"/>
          </p:cNvGraphicFramePr>
          <p:nvPr/>
        </p:nvGraphicFramePr>
        <p:xfrm>
          <a:off x="468313" y="4724400"/>
          <a:ext cx="6121400" cy="1501775"/>
        </p:xfrm>
        <a:graphic>
          <a:graphicData uri="http://schemas.openxmlformats.org/presentationml/2006/ole">
            <mc:AlternateContent xmlns:mc="http://schemas.openxmlformats.org/markup-compatibility/2006">
              <mc:Choice xmlns:v="urn:schemas-microsoft-com:vml" Requires="v">
                <p:oleObj spid="_x0000_s93305" name="Equation" r:id="rId3" imgW="2857320" imgH="660240" progId="Equation.DSMT4">
                  <p:embed/>
                </p:oleObj>
              </mc:Choice>
              <mc:Fallback>
                <p:oleObj name="Equation" r:id="rId3" imgW="2857320" imgH="660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724400"/>
                        <a:ext cx="6121400" cy="150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7718" name="Object 6"/>
          <p:cNvGraphicFramePr>
            <a:graphicFrameLocks noChangeAspect="1"/>
          </p:cNvGraphicFramePr>
          <p:nvPr/>
        </p:nvGraphicFramePr>
        <p:xfrm>
          <a:off x="611188" y="3141663"/>
          <a:ext cx="6913562" cy="1771650"/>
        </p:xfrm>
        <a:graphic>
          <a:graphicData uri="http://schemas.openxmlformats.org/presentationml/2006/ole">
            <mc:AlternateContent xmlns:mc="http://schemas.openxmlformats.org/markup-compatibility/2006">
              <mc:Choice xmlns:v="urn:schemas-microsoft-com:vml" Requires="v">
                <p:oleObj spid="_x0000_s93306" name="Equation" r:id="rId5" imgW="3886200" imgH="939600" progId="Equation.DSMT4">
                  <p:embed/>
                </p:oleObj>
              </mc:Choice>
              <mc:Fallback>
                <p:oleObj name="Equation" r:id="rId5" imgW="3886200" imgH="939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141663"/>
                        <a:ext cx="6913562" cy="177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7719" name="Object 7"/>
          <p:cNvGraphicFramePr>
            <a:graphicFrameLocks noChangeAspect="1"/>
          </p:cNvGraphicFramePr>
          <p:nvPr/>
        </p:nvGraphicFramePr>
        <p:xfrm>
          <a:off x="468313" y="1989138"/>
          <a:ext cx="5686425" cy="976312"/>
        </p:xfrm>
        <a:graphic>
          <a:graphicData uri="http://schemas.openxmlformats.org/presentationml/2006/ole">
            <mc:AlternateContent xmlns:mc="http://schemas.openxmlformats.org/markup-compatibility/2006">
              <mc:Choice xmlns:v="urn:schemas-microsoft-com:vml" Requires="v">
                <p:oleObj spid="_x0000_s93307" name="Equation" r:id="rId7" imgW="2743200" imgH="444240" progId="Equation.DSMT4">
                  <p:embed/>
                </p:oleObj>
              </mc:Choice>
              <mc:Fallback>
                <p:oleObj name="Equation" r:id="rId7" imgW="2743200" imgH="4442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989138"/>
                        <a:ext cx="5686425"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7716"/>
                                        </p:tgtEl>
                                        <p:attrNameLst>
                                          <p:attrName>style.visibility</p:attrName>
                                        </p:attrNameLst>
                                      </p:cBhvr>
                                      <p:to>
                                        <p:strVal val="visible"/>
                                      </p:to>
                                    </p:set>
                                    <p:animEffect transition="in" filter="blinds(horizontal)">
                                      <p:cBhvr>
                                        <p:cTn id="7" dur="500"/>
                                        <p:tgtEl>
                                          <p:spTgt spid="6277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27719"/>
                                        </p:tgtEl>
                                        <p:attrNameLst>
                                          <p:attrName>style.visibility</p:attrName>
                                        </p:attrNameLst>
                                      </p:cBhvr>
                                      <p:to>
                                        <p:strVal val="visible"/>
                                      </p:to>
                                    </p:set>
                                    <p:animEffect transition="in" filter="blinds(horizontal)">
                                      <p:cBhvr>
                                        <p:cTn id="12" dur="500"/>
                                        <p:tgtEl>
                                          <p:spTgt spid="6277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27718"/>
                                        </p:tgtEl>
                                        <p:attrNameLst>
                                          <p:attrName>style.visibility</p:attrName>
                                        </p:attrNameLst>
                                      </p:cBhvr>
                                      <p:to>
                                        <p:strVal val="visible"/>
                                      </p:to>
                                    </p:set>
                                    <p:animEffect transition="in" filter="blinds(horizontal)">
                                      <p:cBhvr>
                                        <p:cTn id="17" dur="500"/>
                                        <p:tgtEl>
                                          <p:spTgt spid="627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8" name="页脚占位符 2"/>
          <p:cNvSpPr>
            <a:spLocks noGrp="1"/>
          </p:cNvSpPr>
          <p:nvPr>
            <p:ph type="ftr" sz="quarter" idx="11"/>
          </p:nvPr>
        </p:nvSpPr>
        <p:spPr/>
        <p:txBody>
          <a:bodyPr/>
          <a:lstStyle/>
          <a:p>
            <a:pPr>
              <a:defRPr/>
            </a:pPr>
            <a:r>
              <a:rPr lang="zh-CN" altLang="en-US"/>
              <a:t>信号与系统</a:t>
            </a:r>
          </a:p>
        </p:txBody>
      </p:sp>
      <p:sp>
        <p:nvSpPr>
          <p:cNvPr id="9422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A9D0936-536A-4AEF-99D4-6D0CC7016672}" type="slidenum">
              <a:rPr lang="en-US" altLang="ko-KR" smtClean="0">
                <a:solidFill>
                  <a:srgbClr val="003399"/>
                </a:solidFill>
                <a:latin typeface="-윤체L" pitchFamily="18" charset="-127"/>
                <a:ea typeface="-윤체L" pitchFamily="18" charset="-127"/>
              </a:rPr>
              <a:pPr/>
              <a:t>109</a:t>
            </a:fld>
            <a:endParaRPr lang="en-US" altLang="ko-KR" smtClean="0">
              <a:solidFill>
                <a:srgbClr val="003399"/>
              </a:solidFill>
              <a:latin typeface="-윤체L" pitchFamily="18" charset="-127"/>
              <a:ea typeface="-윤체L" pitchFamily="18" charset="-127"/>
            </a:endParaRPr>
          </a:p>
        </p:txBody>
      </p:sp>
      <p:graphicFrame>
        <p:nvGraphicFramePr>
          <p:cNvPr id="628739" name="Object 3"/>
          <p:cNvGraphicFramePr>
            <a:graphicFrameLocks noChangeAspect="1"/>
          </p:cNvGraphicFramePr>
          <p:nvPr/>
        </p:nvGraphicFramePr>
        <p:xfrm>
          <a:off x="247650" y="1557338"/>
          <a:ext cx="7913688" cy="2921000"/>
        </p:xfrm>
        <a:graphic>
          <a:graphicData uri="http://schemas.openxmlformats.org/presentationml/2006/ole">
            <mc:AlternateContent xmlns:mc="http://schemas.openxmlformats.org/markup-compatibility/2006">
              <mc:Choice xmlns:v="urn:schemas-microsoft-com:vml" Requires="v">
                <p:oleObj spid="_x0000_s94561" name="Equation" r:id="rId3" imgW="5143320" imgH="1879560" progId="Equation.DSMT4">
                  <p:embed/>
                </p:oleObj>
              </mc:Choice>
              <mc:Fallback>
                <p:oleObj name="Equation" r:id="rId3" imgW="5143320" imgH="18795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557338"/>
                        <a:ext cx="7913688" cy="292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a:grpSpLocks/>
          </p:cNvGrpSpPr>
          <p:nvPr/>
        </p:nvGrpSpPr>
        <p:grpSpPr bwMode="auto">
          <a:xfrm>
            <a:off x="3143250" y="4005263"/>
            <a:ext cx="6016625" cy="2305050"/>
            <a:chOff x="192" y="2640"/>
            <a:chExt cx="3995" cy="1680"/>
          </a:xfrm>
        </p:grpSpPr>
        <p:sp>
          <p:nvSpPr>
            <p:cNvPr id="94224" name="Text Box 5"/>
            <p:cNvSpPr txBox="1">
              <a:spLocks noChangeArrowheads="1"/>
            </p:cNvSpPr>
            <p:nvPr/>
          </p:nvSpPr>
          <p:spPr bwMode="auto">
            <a:xfrm>
              <a:off x="192" y="2928"/>
              <a:ext cx="96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其频谱图</a:t>
              </a:r>
            </a:p>
          </p:txBody>
        </p:sp>
        <p:sp>
          <p:nvSpPr>
            <p:cNvPr id="94225" name="Line 6"/>
            <p:cNvSpPr>
              <a:spLocks noChangeShapeType="1"/>
            </p:cNvSpPr>
            <p:nvPr/>
          </p:nvSpPr>
          <p:spPr bwMode="auto">
            <a:xfrm flipV="1">
              <a:off x="2736" y="2736"/>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4226" name="Line 7"/>
            <p:cNvSpPr>
              <a:spLocks noChangeShapeType="1"/>
            </p:cNvSpPr>
            <p:nvPr/>
          </p:nvSpPr>
          <p:spPr bwMode="auto">
            <a:xfrm>
              <a:off x="1200" y="4080"/>
              <a:ext cx="29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4211" name="Object 8"/>
            <p:cNvGraphicFramePr>
              <a:graphicFrameLocks noChangeAspect="1"/>
            </p:cNvGraphicFramePr>
            <p:nvPr/>
          </p:nvGraphicFramePr>
          <p:xfrm>
            <a:off x="2592" y="4080"/>
            <a:ext cx="171" cy="240"/>
          </p:xfrm>
          <a:graphic>
            <a:graphicData uri="http://schemas.openxmlformats.org/presentationml/2006/ole">
              <mc:AlternateContent xmlns:mc="http://schemas.openxmlformats.org/markup-compatibility/2006">
                <mc:Choice xmlns:v="urn:schemas-microsoft-com:vml" Requires="v">
                  <p:oleObj spid="_x0000_s94562"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4080"/>
                          <a:ext cx="17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2" name="Object 9"/>
            <p:cNvGraphicFramePr>
              <a:graphicFrameLocks noChangeAspect="1"/>
            </p:cNvGraphicFramePr>
            <p:nvPr/>
          </p:nvGraphicFramePr>
          <p:xfrm>
            <a:off x="2448" y="2928"/>
            <a:ext cx="195" cy="288"/>
          </p:xfrm>
          <a:graphic>
            <a:graphicData uri="http://schemas.openxmlformats.org/presentationml/2006/ole">
              <mc:AlternateContent xmlns:mc="http://schemas.openxmlformats.org/markup-compatibility/2006">
                <mc:Choice xmlns:v="urn:schemas-microsoft-com:vml" Requires="v">
                  <p:oleObj spid="_x0000_s94563" name="Equation" r:id="rId7" imgW="266400" imgH="393480" progId="Equation.3">
                    <p:embed/>
                  </p:oleObj>
                </mc:Choice>
                <mc:Fallback>
                  <p:oleObj name="Equation" r:id="rId7" imgW="266400" imgH="3934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2928"/>
                          <a:ext cx="1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27" name="Freeform 10"/>
            <p:cNvSpPr>
              <a:spLocks/>
            </p:cNvSpPr>
            <p:nvPr/>
          </p:nvSpPr>
          <p:spPr bwMode="auto">
            <a:xfrm>
              <a:off x="1296" y="3024"/>
              <a:ext cx="2640" cy="1184"/>
            </a:xfrm>
            <a:custGeom>
              <a:avLst/>
              <a:gdLst>
                <a:gd name="T0" fmla="*/ 0 w 2640"/>
                <a:gd name="T1" fmla="*/ 1056 h 1184"/>
                <a:gd name="T2" fmla="*/ 240 w 2640"/>
                <a:gd name="T3" fmla="*/ 912 h 1184"/>
                <a:gd name="T4" fmla="*/ 480 w 2640"/>
                <a:gd name="T5" fmla="*/ 1056 h 1184"/>
                <a:gd name="T6" fmla="*/ 720 w 2640"/>
                <a:gd name="T7" fmla="*/ 768 h 1184"/>
                <a:gd name="T8" fmla="*/ 960 w 2640"/>
                <a:gd name="T9" fmla="*/ 1056 h 1184"/>
                <a:gd name="T10" fmla="*/ 1440 w 2640"/>
                <a:gd name="T11" fmla="*/ 0 h 1184"/>
                <a:gd name="T12" fmla="*/ 1776 w 2640"/>
                <a:gd name="T13" fmla="*/ 1056 h 1184"/>
                <a:gd name="T14" fmla="*/ 2016 w 2640"/>
                <a:gd name="T15" fmla="*/ 768 h 1184"/>
                <a:gd name="T16" fmla="*/ 2208 w 2640"/>
                <a:gd name="T17" fmla="*/ 1056 h 1184"/>
                <a:gd name="T18" fmla="*/ 2400 w 2640"/>
                <a:gd name="T19" fmla="*/ 912 h 1184"/>
                <a:gd name="T20" fmla="*/ 2640 w 2640"/>
                <a:gd name="T21" fmla="*/ 1056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40"/>
                <a:gd name="T34" fmla="*/ 0 h 1184"/>
                <a:gd name="T35" fmla="*/ 2640 w 2640"/>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40" h="1184">
                  <a:moveTo>
                    <a:pt x="0" y="1056"/>
                  </a:moveTo>
                  <a:cubicBezTo>
                    <a:pt x="80" y="984"/>
                    <a:pt x="160" y="912"/>
                    <a:pt x="240" y="912"/>
                  </a:cubicBezTo>
                  <a:cubicBezTo>
                    <a:pt x="320" y="912"/>
                    <a:pt x="400" y="1080"/>
                    <a:pt x="480" y="1056"/>
                  </a:cubicBezTo>
                  <a:cubicBezTo>
                    <a:pt x="560" y="1032"/>
                    <a:pt x="640" y="768"/>
                    <a:pt x="720" y="768"/>
                  </a:cubicBezTo>
                  <a:cubicBezTo>
                    <a:pt x="800" y="768"/>
                    <a:pt x="840" y="1184"/>
                    <a:pt x="960" y="1056"/>
                  </a:cubicBezTo>
                  <a:cubicBezTo>
                    <a:pt x="1080" y="928"/>
                    <a:pt x="1304" y="0"/>
                    <a:pt x="1440" y="0"/>
                  </a:cubicBezTo>
                  <a:cubicBezTo>
                    <a:pt x="1576" y="0"/>
                    <a:pt x="1680" y="928"/>
                    <a:pt x="1776" y="1056"/>
                  </a:cubicBezTo>
                  <a:cubicBezTo>
                    <a:pt x="1872" y="1184"/>
                    <a:pt x="1944" y="768"/>
                    <a:pt x="2016" y="768"/>
                  </a:cubicBezTo>
                  <a:cubicBezTo>
                    <a:pt x="2088" y="768"/>
                    <a:pt x="2144" y="1032"/>
                    <a:pt x="2208" y="1056"/>
                  </a:cubicBezTo>
                  <a:cubicBezTo>
                    <a:pt x="2272" y="1080"/>
                    <a:pt x="2328" y="912"/>
                    <a:pt x="2400" y="912"/>
                  </a:cubicBezTo>
                  <a:cubicBezTo>
                    <a:pt x="2472" y="912"/>
                    <a:pt x="2556" y="984"/>
                    <a:pt x="2640" y="105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94213" name="Object 11"/>
            <p:cNvGraphicFramePr>
              <a:graphicFrameLocks noChangeAspect="1"/>
            </p:cNvGraphicFramePr>
            <p:nvPr/>
          </p:nvGraphicFramePr>
          <p:xfrm>
            <a:off x="2784" y="2640"/>
            <a:ext cx="1403" cy="447"/>
          </p:xfrm>
          <a:graphic>
            <a:graphicData uri="http://schemas.openxmlformats.org/presentationml/2006/ole">
              <mc:AlternateContent xmlns:mc="http://schemas.openxmlformats.org/markup-compatibility/2006">
                <mc:Choice xmlns:v="urn:schemas-microsoft-com:vml" Requires="v">
                  <p:oleObj spid="_x0000_s94564" name="Equation" r:id="rId9" imgW="1434960" imgH="431640" progId="Equation.DSMT4">
                    <p:embed/>
                  </p:oleObj>
                </mc:Choice>
                <mc:Fallback>
                  <p:oleObj name="Equation" r:id="rId9" imgW="1434960" imgH="43164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4" y="2640"/>
                          <a:ext cx="1403"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4" name="Object 12"/>
            <p:cNvGraphicFramePr>
              <a:graphicFrameLocks noChangeAspect="1"/>
            </p:cNvGraphicFramePr>
            <p:nvPr/>
          </p:nvGraphicFramePr>
          <p:xfrm>
            <a:off x="3024" y="3696"/>
            <a:ext cx="186" cy="288"/>
          </p:xfrm>
          <a:graphic>
            <a:graphicData uri="http://schemas.openxmlformats.org/presentationml/2006/ole">
              <mc:AlternateContent xmlns:mc="http://schemas.openxmlformats.org/markup-compatibility/2006">
                <mc:Choice xmlns:v="urn:schemas-microsoft-com:vml" Requires="v">
                  <p:oleObj spid="_x0000_s94565" name="Equation" r:id="rId11" imgW="253800" imgH="393480" progId="Equation.3">
                    <p:embed/>
                  </p:oleObj>
                </mc:Choice>
                <mc:Fallback>
                  <p:oleObj name="Equation" r:id="rId11" imgW="253800" imgH="3934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3696"/>
                          <a:ext cx="1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5" name="Object 13"/>
            <p:cNvGraphicFramePr>
              <a:graphicFrameLocks noChangeAspect="1"/>
            </p:cNvGraphicFramePr>
            <p:nvPr/>
          </p:nvGraphicFramePr>
          <p:xfrm>
            <a:off x="3460" y="3744"/>
            <a:ext cx="177" cy="288"/>
          </p:xfrm>
          <a:graphic>
            <a:graphicData uri="http://schemas.openxmlformats.org/presentationml/2006/ole">
              <mc:AlternateContent xmlns:mc="http://schemas.openxmlformats.org/markup-compatibility/2006">
                <mc:Choice xmlns:v="urn:schemas-microsoft-com:vml" Requires="v">
                  <p:oleObj spid="_x0000_s94566" name="Equation" r:id="rId13" imgW="241200" imgH="393480" progId="Equation.3">
                    <p:embed/>
                  </p:oleObj>
                </mc:Choice>
                <mc:Fallback>
                  <p:oleObj name="Equation" r:id="rId13" imgW="241200" imgH="39348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60" y="3744"/>
                          <a:ext cx="17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6" name="Object 14"/>
            <p:cNvGraphicFramePr>
              <a:graphicFrameLocks noChangeAspect="1"/>
            </p:cNvGraphicFramePr>
            <p:nvPr/>
          </p:nvGraphicFramePr>
          <p:xfrm>
            <a:off x="2123" y="3744"/>
            <a:ext cx="260" cy="288"/>
          </p:xfrm>
          <a:graphic>
            <a:graphicData uri="http://schemas.openxmlformats.org/presentationml/2006/ole">
              <mc:AlternateContent xmlns:mc="http://schemas.openxmlformats.org/markup-compatibility/2006">
                <mc:Choice xmlns:v="urn:schemas-microsoft-com:vml" Requires="v">
                  <p:oleObj spid="_x0000_s94567" name="Equation" r:id="rId15" imgW="355320" imgH="393480" progId="Equation.3">
                    <p:embed/>
                  </p:oleObj>
                </mc:Choice>
                <mc:Fallback>
                  <p:oleObj name="Equation" r:id="rId15" imgW="355320" imgH="39348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3" y="3744"/>
                          <a:ext cx="2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7" name="Object 15"/>
            <p:cNvGraphicFramePr>
              <a:graphicFrameLocks noChangeAspect="1"/>
            </p:cNvGraphicFramePr>
            <p:nvPr/>
          </p:nvGraphicFramePr>
          <p:xfrm>
            <a:off x="1595" y="3744"/>
            <a:ext cx="252" cy="288"/>
          </p:xfrm>
          <a:graphic>
            <a:graphicData uri="http://schemas.openxmlformats.org/presentationml/2006/ole">
              <mc:AlternateContent xmlns:mc="http://schemas.openxmlformats.org/markup-compatibility/2006">
                <mc:Choice xmlns:v="urn:schemas-microsoft-com:vml" Requires="v">
                  <p:oleObj spid="_x0000_s94568" name="Equation" r:id="rId17" imgW="342720" imgH="393480" progId="Equation.3">
                    <p:embed/>
                  </p:oleObj>
                </mc:Choice>
                <mc:Fallback>
                  <p:oleObj name="Equation" r:id="rId17" imgW="342720" imgH="393480"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5" y="3744"/>
                          <a:ext cx="25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18" name="Object 16"/>
            <p:cNvGraphicFramePr>
              <a:graphicFrameLocks noChangeAspect="1"/>
            </p:cNvGraphicFramePr>
            <p:nvPr/>
          </p:nvGraphicFramePr>
          <p:xfrm>
            <a:off x="3936" y="4181"/>
            <a:ext cx="150" cy="139"/>
          </p:xfrm>
          <a:graphic>
            <a:graphicData uri="http://schemas.openxmlformats.org/presentationml/2006/ole">
              <mc:AlternateContent xmlns:mc="http://schemas.openxmlformats.org/markup-compatibility/2006">
                <mc:Choice xmlns:v="urn:schemas-microsoft-com:vml" Requires="v">
                  <p:oleObj spid="_x0000_s94569" name="Equation" r:id="rId19" imgW="152280" imgH="139680" progId="Equation.3">
                    <p:embed/>
                  </p:oleObj>
                </mc:Choice>
                <mc:Fallback>
                  <p:oleObj name="Equation" r:id="rId19" imgW="152280" imgH="139680"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6" y="4181"/>
                          <a:ext cx="150" cy="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28739"/>
                                        </p:tgtEl>
                                        <p:attrNameLst>
                                          <p:attrName>style.visibility</p:attrName>
                                        </p:attrNameLst>
                                      </p:cBhvr>
                                      <p:to>
                                        <p:strVal val="visible"/>
                                      </p:to>
                                    </p:set>
                                    <p:animEffect transition="in" filter="blinds(horizontal)">
                                      <p:cBhvr>
                                        <p:cTn id="7" dur="500"/>
                                        <p:tgtEl>
                                          <p:spTgt spid="628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30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3990FA9-E8A4-47A7-966E-D3FD25EBE4DB}" type="slidenum">
              <a:rPr lang="en-US" altLang="ko-KR" smtClean="0">
                <a:solidFill>
                  <a:srgbClr val="003399"/>
                </a:solidFill>
                <a:latin typeface="-윤체L" pitchFamily="18" charset="-127"/>
                <a:ea typeface="-윤체L" pitchFamily="18" charset="-127"/>
              </a:rPr>
              <a:pPr/>
              <a:t>11</a:t>
            </a:fld>
            <a:endParaRPr lang="en-US" altLang="ko-KR" smtClean="0">
              <a:solidFill>
                <a:srgbClr val="003399"/>
              </a:solidFill>
              <a:latin typeface="-윤체L" pitchFamily="18" charset="-127"/>
              <a:ea typeface="-윤체L" pitchFamily="18" charset="-127"/>
            </a:endParaRPr>
          </a:p>
        </p:txBody>
      </p:sp>
      <p:graphicFrame>
        <p:nvGraphicFramePr>
          <p:cNvPr id="524290" name="Object 2"/>
          <p:cNvGraphicFramePr>
            <a:graphicFrameLocks noChangeAspect="1"/>
          </p:cNvGraphicFramePr>
          <p:nvPr/>
        </p:nvGraphicFramePr>
        <p:xfrm>
          <a:off x="1331913" y="1844675"/>
          <a:ext cx="4752975" cy="1858963"/>
        </p:xfrm>
        <a:graphic>
          <a:graphicData uri="http://schemas.openxmlformats.org/presentationml/2006/ole">
            <mc:AlternateContent xmlns:mc="http://schemas.openxmlformats.org/markup-compatibility/2006">
              <mc:Choice xmlns:v="urn:schemas-microsoft-com:vml" Requires="v">
                <p:oleObj spid="_x0000_s3193" name="Equation" r:id="rId3" imgW="2184120" imgH="863280" progId="Equation.DSMT4">
                  <p:embed/>
                </p:oleObj>
              </mc:Choice>
              <mc:Fallback>
                <p:oleObj name="Equation" r:id="rId3" imgW="2184120" imgH="863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844675"/>
                        <a:ext cx="4752975" cy="1858963"/>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291" name="Object 3"/>
          <p:cNvGraphicFramePr>
            <a:graphicFrameLocks noChangeAspect="1"/>
          </p:cNvGraphicFramePr>
          <p:nvPr/>
        </p:nvGraphicFramePr>
        <p:xfrm>
          <a:off x="812800" y="1412875"/>
          <a:ext cx="3054350" cy="493713"/>
        </p:xfrm>
        <a:graphic>
          <a:graphicData uri="http://schemas.openxmlformats.org/presentationml/2006/ole">
            <mc:AlternateContent xmlns:mc="http://schemas.openxmlformats.org/markup-compatibility/2006">
              <mc:Choice xmlns:v="urn:schemas-microsoft-com:vml" Requires="v">
                <p:oleObj spid="_x0000_s3194" name="Equation" r:id="rId5" imgW="1320480" imgH="215640" progId="Equation.DSMT4">
                  <p:embed/>
                </p:oleObj>
              </mc:Choice>
              <mc:Fallback>
                <p:oleObj name="Equation" r:id="rId5" imgW="1320480" imgH="215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 y="1412875"/>
                        <a:ext cx="3054350" cy="4937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293" name="Rectangle 5"/>
          <p:cNvSpPr>
            <a:spLocks noGrp="1" noRot="1" noChangeArrowheads="1"/>
          </p:cNvSpPr>
          <p:nvPr>
            <p:ph type="body" idx="1"/>
          </p:nvPr>
        </p:nvSpPr>
        <p:spPr>
          <a:xfrm>
            <a:off x="1187450" y="333375"/>
            <a:ext cx="7524750" cy="554038"/>
          </a:xfrm>
        </p:spPr>
        <p:txBody>
          <a:bodyPr/>
          <a:lstStyle/>
          <a:p>
            <a:pPr algn="just" eaLnBrk="1" hangingPunct="1">
              <a:lnSpc>
                <a:spcPct val="90000"/>
              </a:lnSpc>
              <a:buFont typeface="Wingdings" pitchFamily="2" charset="2"/>
              <a:buNone/>
              <a:defRPr/>
            </a:pPr>
            <a:r>
              <a:rPr lang="en-US" altLang="zh-CN" smtClean="0">
                <a:solidFill>
                  <a:srgbClr val="FF0000"/>
                </a:solidFill>
                <a:latin typeface="宋体" pitchFamily="2" charset="-122"/>
              </a:rPr>
              <a:t>2</a:t>
            </a:r>
            <a:r>
              <a:rPr lang="zh-CN" altLang="en-US" smtClean="0">
                <a:solidFill>
                  <a:srgbClr val="FF0000"/>
                </a:solidFill>
                <a:latin typeface="宋体" pitchFamily="2" charset="-122"/>
              </a:rPr>
              <a:t>、另一种三角函数形式的傅里叶级数</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524294" name="Object 6"/>
          <p:cNvGraphicFramePr>
            <a:graphicFrameLocks noChangeAspect="1"/>
          </p:cNvGraphicFramePr>
          <p:nvPr/>
        </p:nvGraphicFramePr>
        <p:xfrm>
          <a:off x="1403350" y="3716338"/>
          <a:ext cx="4681538" cy="2341562"/>
        </p:xfrm>
        <a:graphic>
          <a:graphicData uri="http://schemas.openxmlformats.org/presentationml/2006/ole">
            <mc:AlternateContent xmlns:mc="http://schemas.openxmlformats.org/markup-compatibility/2006">
              <mc:Choice xmlns:v="urn:schemas-microsoft-com:vml" Requires="v">
                <p:oleObj spid="_x0000_s3195" name="Equation" r:id="rId7" imgW="2260440" imgH="1371600" progId="Equation.DSMT4">
                  <p:embed/>
                </p:oleObj>
              </mc:Choice>
              <mc:Fallback>
                <p:oleObj name="Equation" r:id="rId7" imgW="2260440" imgH="1371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716338"/>
                        <a:ext cx="4681538" cy="23415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24291"/>
                                        </p:tgtEl>
                                        <p:attrNameLst>
                                          <p:attrName>style.visibility</p:attrName>
                                        </p:attrNameLst>
                                      </p:cBhvr>
                                      <p:to>
                                        <p:strVal val="visible"/>
                                      </p:to>
                                    </p:set>
                                    <p:anim calcmode="lin" valueType="num">
                                      <p:cBhvr additive="base">
                                        <p:cTn id="7" dur="500" fill="hold"/>
                                        <p:tgtEl>
                                          <p:spTgt spid="524291"/>
                                        </p:tgtEl>
                                        <p:attrNameLst>
                                          <p:attrName>ppt_x</p:attrName>
                                        </p:attrNameLst>
                                      </p:cBhvr>
                                      <p:tavLst>
                                        <p:tav tm="0">
                                          <p:val>
                                            <p:strVal val="0-#ppt_w/2"/>
                                          </p:val>
                                        </p:tav>
                                        <p:tav tm="100000">
                                          <p:val>
                                            <p:strVal val="#ppt_x"/>
                                          </p:val>
                                        </p:tav>
                                      </p:tavLst>
                                    </p:anim>
                                    <p:anim calcmode="lin" valueType="num">
                                      <p:cBhvr additive="base">
                                        <p:cTn id="8" dur="500" fill="hold"/>
                                        <p:tgtEl>
                                          <p:spTgt spid="5242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24290"/>
                                        </p:tgtEl>
                                        <p:attrNameLst>
                                          <p:attrName>style.visibility</p:attrName>
                                        </p:attrNameLst>
                                      </p:cBhvr>
                                      <p:to>
                                        <p:strVal val="visible"/>
                                      </p:to>
                                    </p:set>
                                    <p:anim calcmode="lin" valueType="num">
                                      <p:cBhvr additive="base">
                                        <p:cTn id="13" dur="500" fill="hold"/>
                                        <p:tgtEl>
                                          <p:spTgt spid="524290"/>
                                        </p:tgtEl>
                                        <p:attrNameLst>
                                          <p:attrName>ppt_x</p:attrName>
                                        </p:attrNameLst>
                                      </p:cBhvr>
                                      <p:tavLst>
                                        <p:tav tm="0">
                                          <p:val>
                                            <p:strVal val="0-#ppt_w/2"/>
                                          </p:val>
                                        </p:tav>
                                        <p:tav tm="100000">
                                          <p:val>
                                            <p:strVal val="#ppt_x"/>
                                          </p:val>
                                        </p:tav>
                                      </p:tavLst>
                                    </p:anim>
                                    <p:anim calcmode="lin" valueType="num">
                                      <p:cBhvr additive="base">
                                        <p:cTn id="14" dur="500" fill="hold"/>
                                        <p:tgtEl>
                                          <p:spTgt spid="52429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24294"/>
                                        </p:tgtEl>
                                        <p:attrNameLst>
                                          <p:attrName>style.visibility</p:attrName>
                                        </p:attrNameLst>
                                      </p:cBhvr>
                                      <p:to>
                                        <p:strVal val="visible"/>
                                      </p:to>
                                    </p:set>
                                    <p:anim calcmode="lin" valueType="num">
                                      <p:cBhvr additive="base">
                                        <p:cTn id="19" dur="500" fill="hold"/>
                                        <p:tgtEl>
                                          <p:spTgt spid="524294"/>
                                        </p:tgtEl>
                                        <p:attrNameLst>
                                          <p:attrName>ppt_x</p:attrName>
                                        </p:attrNameLst>
                                      </p:cBhvr>
                                      <p:tavLst>
                                        <p:tav tm="0">
                                          <p:val>
                                            <p:strVal val="0-#ppt_w/2"/>
                                          </p:val>
                                        </p:tav>
                                        <p:tav tm="100000">
                                          <p:val>
                                            <p:strVal val="#ppt_x"/>
                                          </p:val>
                                        </p:tav>
                                      </p:tavLst>
                                    </p:anim>
                                    <p:anim calcmode="lin" valueType="num">
                                      <p:cBhvr additive="base">
                                        <p:cTn id="20" dur="500" fill="hold"/>
                                        <p:tgtEl>
                                          <p:spTgt spid="5242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0" name="页脚占位符 2"/>
          <p:cNvSpPr>
            <a:spLocks noGrp="1"/>
          </p:cNvSpPr>
          <p:nvPr>
            <p:ph type="ftr" sz="quarter" idx="11"/>
          </p:nvPr>
        </p:nvSpPr>
        <p:spPr/>
        <p:txBody>
          <a:bodyPr/>
          <a:lstStyle/>
          <a:p>
            <a:pPr>
              <a:defRPr/>
            </a:pPr>
            <a:r>
              <a:rPr lang="zh-CN" altLang="en-US"/>
              <a:t>信号与系统</a:t>
            </a:r>
          </a:p>
        </p:txBody>
      </p:sp>
      <p:sp>
        <p:nvSpPr>
          <p:cNvPr id="9524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443778C-29CC-4429-8372-2A639DCE5716}" type="slidenum">
              <a:rPr lang="en-US" altLang="ko-KR" smtClean="0">
                <a:solidFill>
                  <a:srgbClr val="003399"/>
                </a:solidFill>
                <a:latin typeface="-윤체L" pitchFamily="18" charset="-127"/>
                <a:ea typeface="-윤체L" pitchFamily="18" charset="-127"/>
              </a:rPr>
              <a:pPr/>
              <a:t>110</a:t>
            </a:fld>
            <a:endParaRPr lang="en-US" altLang="ko-KR" smtClean="0">
              <a:solidFill>
                <a:srgbClr val="003399"/>
              </a:solidFill>
              <a:latin typeface="-윤체L" pitchFamily="18" charset="-127"/>
              <a:ea typeface="-윤체L" pitchFamily="18" charset="-127"/>
            </a:endParaRPr>
          </a:p>
        </p:txBody>
      </p:sp>
      <p:sp>
        <p:nvSpPr>
          <p:cNvPr id="95249" name="Rectangle 3"/>
          <p:cNvSpPr>
            <a:spLocks noChangeArrowheads="1"/>
          </p:cNvSpPr>
          <p:nvPr/>
        </p:nvSpPr>
        <p:spPr bwMode="auto">
          <a:xfrm>
            <a:off x="1547813" y="404813"/>
            <a:ext cx="15779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3-7</a:t>
            </a:r>
          </a:p>
        </p:txBody>
      </p:sp>
      <p:sp>
        <p:nvSpPr>
          <p:cNvPr id="95250" name="Text Box 4"/>
          <p:cNvSpPr txBox="1">
            <a:spLocks noChangeArrowheads="1"/>
          </p:cNvSpPr>
          <p:nvPr/>
        </p:nvSpPr>
        <p:spPr bwMode="auto">
          <a:xfrm>
            <a:off x="755650" y="1700213"/>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求下列截平斜变信号的频谱</a:t>
            </a:r>
          </a:p>
        </p:txBody>
      </p:sp>
      <p:graphicFrame>
        <p:nvGraphicFramePr>
          <p:cNvPr id="95234" name="Object 5"/>
          <p:cNvGraphicFramePr>
            <a:graphicFrameLocks noChangeAspect="1"/>
          </p:cNvGraphicFramePr>
          <p:nvPr/>
        </p:nvGraphicFramePr>
        <p:xfrm>
          <a:off x="4500563" y="1484313"/>
          <a:ext cx="3475037" cy="1865312"/>
        </p:xfrm>
        <a:graphic>
          <a:graphicData uri="http://schemas.openxmlformats.org/presentationml/2006/ole">
            <mc:AlternateContent xmlns:mc="http://schemas.openxmlformats.org/markup-compatibility/2006">
              <mc:Choice xmlns:v="urn:schemas-microsoft-com:vml" Requires="v">
                <p:oleObj spid="_x0000_s95681" name="Equation" r:id="rId3" imgW="1473120" imgH="1091880" progId="Equation.DSMT4">
                  <p:embed/>
                </p:oleObj>
              </mc:Choice>
              <mc:Fallback>
                <p:oleObj name="Equation" r:id="rId3" imgW="1473120" imgH="10918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484313"/>
                        <a:ext cx="3475037" cy="1865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51" name="Text Box 6"/>
          <p:cNvSpPr txBox="1">
            <a:spLocks noChangeArrowheads="1"/>
          </p:cNvSpPr>
          <p:nvPr/>
        </p:nvSpPr>
        <p:spPr bwMode="auto">
          <a:xfrm>
            <a:off x="304800" y="3124200"/>
            <a:ext cx="70866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解：利用积分特性求</a:t>
            </a:r>
            <a:r>
              <a:rPr lang="en-US" altLang="zh-CN" sz="2400" b="1">
                <a:ea typeface="宋体" charset="-122"/>
              </a:rPr>
              <a:t>y(t)</a:t>
            </a:r>
            <a:r>
              <a:rPr lang="zh-CN" altLang="en-US" sz="2400" b="1">
                <a:ea typeface="宋体" charset="-122"/>
              </a:rPr>
              <a:t>的频谱</a:t>
            </a:r>
            <a:r>
              <a:rPr lang="en-US" altLang="zh-CN" sz="2400" b="1">
                <a:ea typeface="宋体" charset="-122"/>
              </a:rPr>
              <a:t>Y(w).</a:t>
            </a:r>
          </a:p>
          <a:p>
            <a:pPr algn="l" eaLnBrk="1" hangingPunct="1">
              <a:spcBef>
                <a:spcPct val="50000"/>
              </a:spcBef>
            </a:pPr>
            <a:r>
              <a:rPr lang="zh-CN" altLang="en-US" sz="2400" b="1">
                <a:ea typeface="宋体" charset="-122"/>
              </a:rPr>
              <a:t>已知：矩形脉冲信号</a:t>
            </a:r>
            <a:r>
              <a:rPr lang="en-US" altLang="zh-CN" sz="2400" b="1">
                <a:ea typeface="宋体" charset="-122"/>
              </a:rPr>
              <a:t>f(t) </a:t>
            </a:r>
            <a:r>
              <a:rPr lang="zh-CN" altLang="en-US" sz="2400" b="1">
                <a:ea typeface="宋体" charset="-122"/>
              </a:rPr>
              <a:t>，其积分就是</a:t>
            </a:r>
            <a:r>
              <a:rPr lang="en-US" altLang="zh-CN" sz="2400" b="1">
                <a:ea typeface="宋体" charset="-122"/>
              </a:rPr>
              <a:t>y(t)</a:t>
            </a:r>
          </a:p>
        </p:txBody>
      </p:sp>
      <p:grpSp>
        <p:nvGrpSpPr>
          <p:cNvPr id="2" name="Group 7"/>
          <p:cNvGrpSpPr>
            <a:grpSpLocks/>
          </p:cNvGrpSpPr>
          <p:nvPr/>
        </p:nvGrpSpPr>
        <p:grpSpPr bwMode="auto">
          <a:xfrm>
            <a:off x="684213" y="4076700"/>
            <a:ext cx="1944687" cy="1584325"/>
            <a:chOff x="912" y="2736"/>
            <a:chExt cx="1488" cy="1167"/>
          </a:xfrm>
        </p:grpSpPr>
        <p:sp>
          <p:nvSpPr>
            <p:cNvPr id="95269" name="Line 8"/>
            <p:cNvSpPr>
              <a:spLocks noChangeShapeType="1"/>
            </p:cNvSpPr>
            <p:nvPr/>
          </p:nvSpPr>
          <p:spPr bwMode="auto">
            <a:xfrm flipV="1">
              <a:off x="1392" y="2832"/>
              <a:ext cx="0"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5270" name="Line 9"/>
            <p:cNvSpPr>
              <a:spLocks noChangeShapeType="1"/>
            </p:cNvSpPr>
            <p:nvPr/>
          </p:nvSpPr>
          <p:spPr bwMode="auto">
            <a:xfrm>
              <a:off x="912" y="3600"/>
              <a:ext cx="14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5271" name="Line 10"/>
            <p:cNvSpPr>
              <a:spLocks noChangeShapeType="1"/>
            </p:cNvSpPr>
            <p:nvPr/>
          </p:nvSpPr>
          <p:spPr bwMode="auto">
            <a:xfrm>
              <a:off x="1968" y="3120"/>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5240" name="Object 11"/>
            <p:cNvGraphicFramePr>
              <a:graphicFrameLocks noChangeAspect="1"/>
            </p:cNvGraphicFramePr>
            <p:nvPr/>
          </p:nvGraphicFramePr>
          <p:xfrm>
            <a:off x="2256" y="3648"/>
            <a:ext cx="112" cy="192"/>
          </p:xfrm>
          <a:graphic>
            <a:graphicData uri="http://schemas.openxmlformats.org/presentationml/2006/ole">
              <mc:AlternateContent xmlns:mc="http://schemas.openxmlformats.org/markup-compatibility/2006">
                <mc:Choice xmlns:v="urn:schemas-microsoft-com:vml" Requires="v">
                  <p:oleObj spid="_x0000_s95682" name="Equation" r:id="rId5" imgW="88560" imgH="152280" progId="Equation.3">
                    <p:embed/>
                  </p:oleObj>
                </mc:Choice>
                <mc:Fallback>
                  <p:oleObj name="Equation" r:id="rId5" imgW="88560" imgH="1522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6" y="364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1" name="Object 12"/>
            <p:cNvGraphicFramePr>
              <a:graphicFrameLocks noChangeAspect="1"/>
            </p:cNvGraphicFramePr>
            <p:nvPr/>
          </p:nvGraphicFramePr>
          <p:xfrm>
            <a:off x="1440" y="2736"/>
            <a:ext cx="384" cy="256"/>
          </p:xfrm>
          <a:graphic>
            <a:graphicData uri="http://schemas.openxmlformats.org/presentationml/2006/ole">
              <mc:AlternateContent xmlns:mc="http://schemas.openxmlformats.org/markup-compatibility/2006">
                <mc:Choice xmlns:v="urn:schemas-microsoft-com:vml" Requires="v">
                  <p:oleObj spid="_x0000_s95683" name="Equation" r:id="rId7" imgW="304560" imgH="203040" progId="Equation.3">
                    <p:embed/>
                  </p:oleObj>
                </mc:Choice>
                <mc:Fallback>
                  <p:oleObj name="Equation" r:id="rId7" imgW="304560" imgH="20304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0" y="273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2" name="Object 13"/>
            <p:cNvGraphicFramePr>
              <a:graphicFrameLocks noChangeAspect="1"/>
            </p:cNvGraphicFramePr>
            <p:nvPr/>
          </p:nvGraphicFramePr>
          <p:xfrm>
            <a:off x="1136" y="2856"/>
            <a:ext cx="224" cy="544"/>
          </p:xfrm>
          <a:graphic>
            <a:graphicData uri="http://schemas.openxmlformats.org/presentationml/2006/ole">
              <mc:AlternateContent xmlns:mc="http://schemas.openxmlformats.org/markup-compatibility/2006">
                <mc:Choice xmlns:v="urn:schemas-microsoft-com:vml" Requires="v">
                  <p:oleObj spid="_x0000_s95684" name="Equation" r:id="rId9" imgW="177480" imgH="431640" progId="Equation.3">
                    <p:embed/>
                  </p:oleObj>
                </mc:Choice>
                <mc:Fallback>
                  <p:oleObj name="Equation" r:id="rId9" imgW="177480" imgH="431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 y="2856"/>
                          <a:ext cx="224"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3" name="Object 14"/>
            <p:cNvGraphicFramePr>
              <a:graphicFrameLocks noChangeAspect="1"/>
            </p:cNvGraphicFramePr>
            <p:nvPr/>
          </p:nvGraphicFramePr>
          <p:xfrm>
            <a:off x="1239" y="3600"/>
            <a:ext cx="137" cy="192"/>
          </p:xfrm>
          <a:graphic>
            <a:graphicData uri="http://schemas.openxmlformats.org/presentationml/2006/ole">
              <mc:AlternateContent xmlns:mc="http://schemas.openxmlformats.org/markup-compatibility/2006">
                <mc:Choice xmlns:v="urn:schemas-microsoft-com:vml" Requires="v">
                  <p:oleObj spid="_x0000_s95685" name="Equation" r:id="rId11" imgW="126720" imgH="177480" progId="Equation.3">
                    <p:embed/>
                  </p:oleObj>
                </mc:Choice>
                <mc:Fallback>
                  <p:oleObj name="Equation" r:id="rId11" imgW="126720" imgH="1774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9" y="360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4" name="Object 15"/>
            <p:cNvGraphicFramePr>
              <a:graphicFrameLocks noChangeAspect="1"/>
            </p:cNvGraphicFramePr>
            <p:nvPr/>
          </p:nvGraphicFramePr>
          <p:xfrm>
            <a:off x="1878" y="3680"/>
            <a:ext cx="136" cy="223"/>
          </p:xfrm>
          <a:graphic>
            <a:graphicData uri="http://schemas.openxmlformats.org/presentationml/2006/ole">
              <mc:AlternateContent xmlns:mc="http://schemas.openxmlformats.org/markup-compatibility/2006">
                <mc:Choice xmlns:v="urn:schemas-microsoft-com:vml" Requires="v">
                  <p:oleObj spid="_x0000_s95686" name="Equation" r:id="rId13" imgW="139680" imgH="228600" progId="Equation.3">
                    <p:embed/>
                  </p:oleObj>
                </mc:Choice>
                <mc:Fallback>
                  <p:oleObj name="Equation" r:id="rId13" imgW="139680" imgH="2286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8" y="3680"/>
                          <a:ext cx="13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72" name="Line 16"/>
            <p:cNvSpPr>
              <a:spLocks noChangeShapeType="1"/>
            </p:cNvSpPr>
            <p:nvPr/>
          </p:nvSpPr>
          <p:spPr bwMode="auto">
            <a:xfrm>
              <a:off x="1392" y="3120"/>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5273" name="Line 17"/>
            <p:cNvSpPr>
              <a:spLocks noChangeShapeType="1"/>
            </p:cNvSpPr>
            <p:nvPr/>
          </p:nvSpPr>
          <p:spPr bwMode="auto">
            <a:xfrm>
              <a:off x="1392" y="3120"/>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629778" name="Line 18"/>
          <p:cNvSpPr>
            <a:spLocks noChangeShapeType="1"/>
          </p:cNvSpPr>
          <p:nvPr/>
        </p:nvSpPr>
        <p:spPr bwMode="auto">
          <a:xfrm flipV="1">
            <a:off x="6372225" y="3716338"/>
            <a:ext cx="0" cy="2057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29779" name="Line 19"/>
          <p:cNvSpPr>
            <a:spLocks noChangeShapeType="1"/>
          </p:cNvSpPr>
          <p:nvPr/>
        </p:nvSpPr>
        <p:spPr bwMode="auto">
          <a:xfrm>
            <a:off x="5610225" y="5087938"/>
            <a:ext cx="3276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29780" name="Line 20"/>
          <p:cNvSpPr>
            <a:spLocks noChangeShapeType="1"/>
          </p:cNvSpPr>
          <p:nvPr/>
        </p:nvSpPr>
        <p:spPr bwMode="auto">
          <a:xfrm flipH="1">
            <a:off x="6372225" y="4249738"/>
            <a:ext cx="838200" cy="8382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29781" name="Line 21"/>
          <p:cNvSpPr>
            <a:spLocks noChangeShapeType="1"/>
          </p:cNvSpPr>
          <p:nvPr/>
        </p:nvSpPr>
        <p:spPr bwMode="auto">
          <a:xfrm>
            <a:off x="7210425" y="4249738"/>
            <a:ext cx="14478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29782" name="Object 22"/>
          <p:cNvGraphicFramePr>
            <a:graphicFrameLocks noChangeAspect="1"/>
          </p:cNvGraphicFramePr>
          <p:nvPr/>
        </p:nvGraphicFramePr>
        <p:xfrm>
          <a:off x="8734425" y="5164138"/>
          <a:ext cx="177800" cy="304800"/>
        </p:xfrm>
        <a:graphic>
          <a:graphicData uri="http://schemas.openxmlformats.org/presentationml/2006/ole">
            <mc:AlternateContent xmlns:mc="http://schemas.openxmlformats.org/markup-compatibility/2006">
              <mc:Choice xmlns:v="urn:schemas-microsoft-com:vml" Requires="v">
                <p:oleObj spid="_x0000_s95687" name="Equation" r:id="rId15" imgW="88560" imgH="152280" progId="Equation.3">
                  <p:embed/>
                </p:oleObj>
              </mc:Choice>
              <mc:Fallback>
                <p:oleObj name="Equation" r:id="rId15" imgW="88560" imgH="15228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4425" y="5164138"/>
                        <a:ext cx="177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83" name="Object 23"/>
          <p:cNvGraphicFramePr>
            <a:graphicFrameLocks noChangeAspect="1"/>
          </p:cNvGraphicFramePr>
          <p:nvPr/>
        </p:nvGraphicFramePr>
        <p:xfrm>
          <a:off x="6443663" y="3429000"/>
          <a:ext cx="2184400" cy="660400"/>
        </p:xfrm>
        <a:graphic>
          <a:graphicData uri="http://schemas.openxmlformats.org/presentationml/2006/ole">
            <mc:AlternateContent xmlns:mc="http://schemas.openxmlformats.org/markup-compatibility/2006">
              <mc:Choice xmlns:v="urn:schemas-microsoft-com:vml" Requires="v">
                <p:oleObj spid="_x0000_s95688" name="Equation" r:id="rId16" imgW="1091880" imgH="330120" progId="Equation.3">
                  <p:embed/>
                </p:oleObj>
              </mc:Choice>
              <mc:Fallback>
                <p:oleObj name="Equation" r:id="rId16" imgW="1091880" imgH="33012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3663" y="3429000"/>
                        <a:ext cx="21844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84" name="Object 24"/>
          <p:cNvGraphicFramePr>
            <a:graphicFrameLocks noChangeAspect="1"/>
          </p:cNvGraphicFramePr>
          <p:nvPr/>
        </p:nvGraphicFramePr>
        <p:xfrm>
          <a:off x="6067425" y="4021138"/>
          <a:ext cx="177800" cy="330200"/>
        </p:xfrm>
        <a:graphic>
          <a:graphicData uri="http://schemas.openxmlformats.org/presentationml/2006/ole">
            <mc:AlternateContent xmlns:mc="http://schemas.openxmlformats.org/markup-compatibility/2006">
              <mc:Choice xmlns:v="urn:schemas-microsoft-com:vml" Requires="v">
                <p:oleObj spid="_x0000_s95689" name="Equation" r:id="rId18" imgW="88560" imgH="164880" progId="Equation.3">
                  <p:embed/>
                </p:oleObj>
              </mc:Choice>
              <mc:Fallback>
                <p:oleObj name="Equation" r:id="rId18" imgW="88560" imgH="164880" progId="Equation.3">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67425" y="4021138"/>
                        <a:ext cx="177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85" name="Object 25"/>
          <p:cNvGraphicFramePr>
            <a:graphicFrameLocks noChangeAspect="1"/>
          </p:cNvGraphicFramePr>
          <p:nvPr/>
        </p:nvGraphicFramePr>
        <p:xfrm>
          <a:off x="6129338" y="5087938"/>
          <a:ext cx="217487" cy="304800"/>
        </p:xfrm>
        <a:graphic>
          <a:graphicData uri="http://schemas.openxmlformats.org/presentationml/2006/ole">
            <mc:AlternateContent xmlns:mc="http://schemas.openxmlformats.org/markup-compatibility/2006">
              <mc:Choice xmlns:v="urn:schemas-microsoft-com:vml" Requires="v">
                <p:oleObj spid="_x0000_s95690" name="Equation" r:id="rId20" imgW="126720" imgH="177480" progId="Equation.3">
                  <p:embed/>
                </p:oleObj>
              </mc:Choice>
              <mc:Fallback>
                <p:oleObj name="Equation" r:id="rId20" imgW="126720" imgH="17748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9338" y="5087938"/>
                        <a:ext cx="21748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9786" name="Object 26"/>
          <p:cNvGraphicFramePr>
            <a:graphicFrameLocks noChangeAspect="1"/>
          </p:cNvGraphicFramePr>
          <p:nvPr/>
        </p:nvGraphicFramePr>
        <p:xfrm>
          <a:off x="7134225" y="5011738"/>
          <a:ext cx="341313" cy="558800"/>
        </p:xfrm>
        <a:graphic>
          <a:graphicData uri="http://schemas.openxmlformats.org/presentationml/2006/ole">
            <mc:AlternateContent xmlns:mc="http://schemas.openxmlformats.org/markup-compatibility/2006">
              <mc:Choice xmlns:v="urn:schemas-microsoft-com:vml" Requires="v">
                <p:oleObj spid="_x0000_s95691" name="Equation" r:id="rId21" imgW="139680" imgH="228600" progId="Equation.3">
                  <p:embed/>
                </p:oleObj>
              </mc:Choice>
              <mc:Fallback>
                <p:oleObj name="Equation" r:id="rId21" imgW="139680" imgH="22860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34225" y="5011738"/>
                        <a:ext cx="3413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7"/>
          <p:cNvGrpSpPr>
            <a:grpSpLocks/>
          </p:cNvGrpSpPr>
          <p:nvPr/>
        </p:nvGrpSpPr>
        <p:grpSpPr bwMode="auto">
          <a:xfrm>
            <a:off x="3492500" y="4581525"/>
            <a:ext cx="990600" cy="609600"/>
            <a:chOff x="2064" y="3264"/>
            <a:chExt cx="624" cy="384"/>
          </a:xfrm>
        </p:grpSpPr>
        <p:sp>
          <p:nvSpPr>
            <p:cNvPr id="95267" name="AutoShape 28"/>
            <p:cNvSpPr>
              <a:spLocks noChangeArrowheads="1"/>
            </p:cNvSpPr>
            <p:nvPr/>
          </p:nvSpPr>
          <p:spPr bwMode="auto">
            <a:xfrm>
              <a:off x="2064" y="3504"/>
              <a:ext cx="624" cy="144"/>
            </a:xfrm>
            <a:prstGeom prst="righ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zh-CN" altLang="en-US"/>
            </a:p>
          </p:txBody>
        </p:sp>
        <p:sp>
          <p:nvSpPr>
            <p:cNvPr id="95268" name="Text Box 29"/>
            <p:cNvSpPr txBox="1">
              <a:spLocks noChangeArrowheads="1"/>
            </p:cNvSpPr>
            <p:nvPr/>
          </p:nvSpPr>
          <p:spPr bwMode="auto">
            <a:xfrm>
              <a:off x="2064" y="326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求积分</a:t>
              </a:r>
            </a:p>
          </p:txBody>
        </p:sp>
      </p:grpSp>
      <p:grpSp>
        <p:nvGrpSpPr>
          <p:cNvPr id="4" name="Group 30"/>
          <p:cNvGrpSpPr>
            <a:grpSpLocks/>
          </p:cNvGrpSpPr>
          <p:nvPr/>
        </p:nvGrpSpPr>
        <p:grpSpPr bwMode="auto">
          <a:xfrm>
            <a:off x="3132138" y="5516563"/>
            <a:ext cx="1735137" cy="609600"/>
            <a:chOff x="1920" y="3936"/>
            <a:chExt cx="1093" cy="384"/>
          </a:xfrm>
        </p:grpSpPr>
        <p:sp>
          <p:nvSpPr>
            <p:cNvPr id="95265" name="AutoShape 31"/>
            <p:cNvSpPr>
              <a:spLocks noChangeArrowheads="1"/>
            </p:cNvSpPr>
            <p:nvPr/>
          </p:nvSpPr>
          <p:spPr bwMode="auto">
            <a:xfrm>
              <a:off x="2016" y="4176"/>
              <a:ext cx="997" cy="144"/>
            </a:xfrm>
            <a:prstGeom prst="rightArrow">
              <a:avLst>
                <a:gd name="adj1" fmla="val 50000"/>
                <a:gd name="adj2" fmla="val 173090"/>
              </a:avLst>
            </a:prstGeom>
            <a:solidFill>
              <a:schemeClr val="accent1"/>
            </a:solidFill>
            <a:ln w="9525">
              <a:solidFill>
                <a:schemeClr val="tx1"/>
              </a:solidFill>
              <a:miter lim="800000"/>
              <a:headEnd/>
              <a:tailEnd/>
            </a:ln>
          </p:spPr>
          <p:txBody>
            <a:bodyPr wrap="none" anchor="ctr"/>
            <a:lstStyle/>
            <a:p>
              <a:endParaRPr lang="zh-CN" altLang="en-US"/>
            </a:p>
          </p:txBody>
        </p:sp>
        <p:sp>
          <p:nvSpPr>
            <p:cNvPr id="95266" name="Text Box 32"/>
            <p:cNvSpPr txBox="1">
              <a:spLocks noChangeArrowheads="1"/>
            </p:cNvSpPr>
            <p:nvPr/>
          </p:nvSpPr>
          <p:spPr bwMode="auto">
            <a:xfrm>
              <a:off x="1920" y="3936"/>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通过积分特性</a:t>
              </a:r>
            </a:p>
          </p:txBody>
        </p:sp>
      </p:grpSp>
      <p:grpSp>
        <p:nvGrpSpPr>
          <p:cNvPr id="5" name="Group 33"/>
          <p:cNvGrpSpPr>
            <a:grpSpLocks/>
          </p:cNvGrpSpPr>
          <p:nvPr/>
        </p:nvGrpSpPr>
        <p:grpSpPr bwMode="auto">
          <a:xfrm>
            <a:off x="1692275" y="5516563"/>
            <a:ext cx="1219200" cy="685800"/>
            <a:chOff x="2448" y="3264"/>
            <a:chExt cx="768" cy="432"/>
          </a:xfrm>
        </p:grpSpPr>
        <p:sp>
          <p:nvSpPr>
            <p:cNvPr id="95263" name="AutoShape 34"/>
            <p:cNvSpPr>
              <a:spLocks noChangeArrowheads="1"/>
            </p:cNvSpPr>
            <p:nvPr/>
          </p:nvSpPr>
          <p:spPr bwMode="auto">
            <a:xfrm>
              <a:off x="2592" y="3552"/>
              <a:ext cx="432" cy="144"/>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95264" name="Text Box 35"/>
            <p:cNvSpPr txBox="1">
              <a:spLocks noChangeArrowheads="1"/>
            </p:cNvSpPr>
            <p:nvPr/>
          </p:nvSpPr>
          <p:spPr bwMode="auto">
            <a:xfrm>
              <a:off x="2448" y="3264"/>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求其频谱</a:t>
              </a:r>
            </a:p>
          </p:txBody>
        </p:sp>
      </p:grpSp>
      <p:sp>
        <p:nvSpPr>
          <p:cNvPr id="629796" name="Text Box 36"/>
          <p:cNvSpPr txBox="1">
            <a:spLocks noChangeArrowheads="1"/>
          </p:cNvSpPr>
          <p:nvPr/>
        </p:nvSpPr>
        <p:spPr bwMode="auto">
          <a:xfrm>
            <a:off x="5076825" y="5734050"/>
            <a:ext cx="3581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最后求出</a:t>
            </a:r>
            <a:r>
              <a:rPr lang="en-US" altLang="zh-CN" sz="2200" b="1">
                <a:ea typeface="宋体" charset="-122"/>
              </a:rPr>
              <a:t>y(t)</a:t>
            </a:r>
            <a:r>
              <a:rPr lang="zh-CN" altLang="en-US" sz="2200" b="1">
                <a:ea typeface="宋体" charset="-122"/>
              </a:rPr>
              <a:t>的频谱</a:t>
            </a:r>
            <a:r>
              <a:rPr lang="en-US" altLang="zh-CN" sz="2200" b="1">
                <a:ea typeface="宋体" charset="-122"/>
              </a:rPr>
              <a:t>Y(w).</a:t>
            </a:r>
            <a:endParaRPr lang="en-US" altLang="zh-CN" sz="2200" b="1">
              <a:ea typeface="宋体" charset="-122"/>
              <a:sym typeface="Symbol" pitchFamily="18" charset="2"/>
            </a:endParaRPr>
          </a:p>
        </p:txBody>
      </p:sp>
      <p:sp>
        <p:nvSpPr>
          <p:cNvPr id="629797" name="Line 37"/>
          <p:cNvSpPr>
            <a:spLocks noChangeShapeType="1"/>
          </p:cNvSpPr>
          <p:nvPr/>
        </p:nvSpPr>
        <p:spPr bwMode="auto">
          <a:xfrm>
            <a:off x="7210425" y="4249738"/>
            <a:ext cx="0" cy="838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29798" name="Line 38"/>
          <p:cNvSpPr>
            <a:spLocks noChangeShapeType="1"/>
          </p:cNvSpPr>
          <p:nvPr/>
        </p:nvSpPr>
        <p:spPr bwMode="auto">
          <a:xfrm>
            <a:off x="6372225" y="4249738"/>
            <a:ext cx="8382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29778"/>
                                        </p:tgtEl>
                                        <p:attrNameLst>
                                          <p:attrName>style.visibility</p:attrName>
                                        </p:attrNameLst>
                                      </p:cBhvr>
                                      <p:to>
                                        <p:strVal val="visible"/>
                                      </p:to>
                                    </p:set>
                                    <p:animEffect transition="in" filter="blinds(horizontal)">
                                      <p:cBhvr>
                                        <p:cTn id="17" dur="500"/>
                                        <p:tgtEl>
                                          <p:spTgt spid="62977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29779"/>
                                        </p:tgtEl>
                                        <p:attrNameLst>
                                          <p:attrName>style.visibility</p:attrName>
                                        </p:attrNameLst>
                                      </p:cBhvr>
                                      <p:to>
                                        <p:strVal val="visible"/>
                                      </p:to>
                                    </p:set>
                                    <p:animEffect transition="in" filter="blinds(horizontal)">
                                      <p:cBhvr>
                                        <p:cTn id="20" dur="500"/>
                                        <p:tgtEl>
                                          <p:spTgt spid="629779"/>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29780"/>
                                        </p:tgtEl>
                                        <p:attrNameLst>
                                          <p:attrName>style.visibility</p:attrName>
                                        </p:attrNameLst>
                                      </p:cBhvr>
                                      <p:to>
                                        <p:strVal val="visible"/>
                                      </p:to>
                                    </p:set>
                                    <p:animEffect transition="in" filter="blinds(horizontal)">
                                      <p:cBhvr>
                                        <p:cTn id="23" dur="500"/>
                                        <p:tgtEl>
                                          <p:spTgt spid="62978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29781"/>
                                        </p:tgtEl>
                                        <p:attrNameLst>
                                          <p:attrName>style.visibility</p:attrName>
                                        </p:attrNameLst>
                                      </p:cBhvr>
                                      <p:to>
                                        <p:strVal val="visible"/>
                                      </p:to>
                                    </p:set>
                                    <p:animEffect transition="in" filter="blinds(horizontal)">
                                      <p:cBhvr>
                                        <p:cTn id="26" dur="500"/>
                                        <p:tgtEl>
                                          <p:spTgt spid="629781"/>
                                        </p:tgtEl>
                                      </p:cBhvr>
                                    </p:animEffect>
                                  </p:childTnLst>
                                </p:cTn>
                              </p:par>
                              <p:par>
                                <p:cTn id="27" presetID="3" presetClass="entr" presetSubtype="10" fill="hold" nodeType="withEffect">
                                  <p:stCondLst>
                                    <p:cond delay="0"/>
                                  </p:stCondLst>
                                  <p:childTnLst>
                                    <p:set>
                                      <p:cBhvr>
                                        <p:cTn id="28" dur="1" fill="hold">
                                          <p:stCondLst>
                                            <p:cond delay="0"/>
                                          </p:stCondLst>
                                        </p:cTn>
                                        <p:tgtEl>
                                          <p:spTgt spid="629782"/>
                                        </p:tgtEl>
                                        <p:attrNameLst>
                                          <p:attrName>style.visibility</p:attrName>
                                        </p:attrNameLst>
                                      </p:cBhvr>
                                      <p:to>
                                        <p:strVal val="visible"/>
                                      </p:to>
                                    </p:set>
                                    <p:animEffect transition="in" filter="blinds(horizontal)">
                                      <p:cBhvr>
                                        <p:cTn id="29" dur="500"/>
                                        <p:tgtEl>
                                          <p:spTgt spid="629782"/>
                                        </p:tgtEl>
                                      </p:cBhvr>
                                    </p:animEffect>
                                  </p:childTnLst>
                                </p:cTn>
                              </p:par>
                              <p:par>
                                <p:cTn id="30" presetID="3" presetClass="entr" presetSubtype="10" fill="hold" nodeType="withEffect">
                                  <p:stCondLst>
                                    <p:cond delay="0"/>
                                  </p:stCondLst>
                                  <p:childTnLst>
                                    <p:set>
                                      <p:cBhvr>
                                        <p:cTn id="31" dur="1" fill="hold">
                                          <p:stCondLst>
                                            <p:cond delay="0"/>
                                          </p:stCondLst>
                                        </p:cTn>
                                        <p:tgtEl>
                                          <p:spTgt spid="629783"/>
                                        </p:tgtEl>
                                        <p:attrNameLst>
                                          <p:attrName>style.visibility</p:attrName>
                                        </p:attrNameLst>
                                      </p:cBhvr>
                                      <p:to>
                                        <p:strVal val="visible"/>
                                      </p:to>
                                    </p:set>
                                    <p:animEffect transition="in" filter="blinds(horizontal)">
                                      <p:cBhvr>
                                        <p:cTn id="32" dur="500"/>
                                        <p:tgtEl>
                                          <p:spTgt spid="629783"/>
                                        </p:tgtEl>
                                      </p:cBhvr>
                                    </p:animEffect>
                                  </p:childTnLst>
                                </p:cTn>
                              </p:par>
                              <p:par>
                                <p:cTn id="33" presetID="3" presetClass="entr" presetSubtype="10" fill="hold" nodeType="withEffect">
                                  <p:stCondLst>
                                    <p:cond delay="0"/>
                                  </p:stCondLst>
                                  <p:childTnLst>
                                    <p:set>
                                      <p:cBhvr>
                                        <p:cTn id="34" dur="1" fill="hold">
                                          <p:stCondLst>
                                            <p:cond delay="0"/>
                                          </p:stCondLst>
                                        </p:cTn>
                                        <p:tgtEl>
                                          <p:spTgt spid="629784"/>
                                        </p:tgtEl>
                                        <p:attrNameLst>
                                          <p:attrName>style.visibility</p:attrName>
                                        </p:attrNameLst>
                                      </p:cBhvr>
                                      <p:to>
                                        <p:strVal val="visible"/>
                                      </p:to>
                                    </p:set>
                                    <p:animEffect transition="in" filter="blinds(horizontal)">
                                      <p:cBhvr>
                                        <p:cTn id="35" dur="500"/>
                                        <p:tgtEl>
                                          <p:spTgt spid="629784"/>
                                        </p:tgtEl>
                                      </p:cBhvr>
                                    </p:animEffect>
                                  </p:childTnLst>
                                </p:cTn>
                              </p:par>
                              <p:par>
                                <p:cTn id="36" presetID="3" presetClass="entr" presetSubtype="10" fill="hold" nodeType="withEffect">
                                  <p:stCondLst>
                                    <p:cond delay="0"/>
                                  </p:stCondLst>
                                  <p:childTnLst>
                                    <p:set>
                                      <p:cBhvr>
                                        <p:cTn id="37" dur="1" fill="hold">
                                          <p:stCondLst>
                                            <p:cond delay="0"/>
                                          </p:stCondLst>
                                        </p:cTn>
                                        <p:tgtEl>
                                          <p:spTgt spid="629785"/>
                                        </p:tgtEl>
                                        <p:attrNameLst>
                                          <p:attrName>style.visibility</p:attrName>
                                        </p:attrNameLst>
                                      </p:cBhvr>
                                      <p:to>
                                        <p:strVal val="visible"/>
                                      </p:to>
                                    </p:set>
                                    <p:animEffect transition="in" filter="blinds(horizontal)">
                                      <p:cBhvr>
                                        <p:cTn id="38" dur="500"/>
                                        <p:tgtEl>
                                          <p:spTgt spid="629785"/>
                                        </p:tgtEl>
                                      </p:cBhvr>
                                    </p:animEffect>
                                  </p:childTnLst>
                                </p:cTn>
                              </p:par>
                              <p:par>
                                <p:cTn id="39" presetID="3" presetClass="entr" presetSubtype="10" fill="hold" nodeType="withEffect">
                                  <p:stCondLst>
                                    <p:cond delay="0"/>
                                  </p:stCondLst>
                                  <p:childTnLst>
                                    <p:set>
                                      <p:cBhvr>
                                        <p:cTn id="40" dur="1" fill="hold">
                                          <p:stCondLst>
                                            <p:cond delay="0"/>
                                          </p:stCondLst>
                                        </p:cTn>
                                        <p:tgtEl>
                                          <p:spTgt spid="629786"/>
                                        </p:tgtEl>
                                        <p:attrNameLst>
                                          <p:attrName>style.visibility</p:attrName>
                                        </p:attrNameLst>
                                      </p:cBhvr>
                                      <p:to>
                                        <p:strVal val="visible"/>
                                      </p:to>
                                    </p:set>
                                    <p:animEffect transition="in" filter="blinds(horizontal)">
                                      <p:cBhvr>
                                        <p:cTn id="41" dur="500"/>
                                        <p:tgtEl>
                                          <p:spTgt spid="62978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29797"/>
                                        </p:tgtEl>
                                        <p:attrNameLst>
                                          <p:attrName>style.visibility</p:attrName>
                                        </p:attrNameLst>
                                      </p:cBhvr>
                                      <p:to>
                                        <p:strVal val="visible"/>
                                      </p:to>
                                    </p:set>
                                    <p:animEffect transition="in" filter="blinds(horizontal)">
                                      <p:cBhvr>
                                        <p:cTn id="44" dur="500"/>
                                        <p:tgtEl>
                                          <p:spTgt spid="629797"/>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629798"/>
                                        </p:tgtEl>
                                        <p:attrNameLst>
                                          <p:attrName>style.visibility</p:attrName>
                                        </p:attrNameLst>
                                      </p:cBhvr>
                                      <p:to>
                                        <p:strVal val="visible"/>
                                      </p:to>
                                    </p:set>
                                    <p:animEffect transition="in" filter="blinds(horizontal)">
                                      <p:cBhvr>
                                        <p:cTn id="47" dur="500"/>
                                        <p:tgtEl>
                                          <p:spTgt spid="6297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blinds(horizontal)">
                                      <p:cBhvr>
                                        <p:cTn id="52" dur="500"/>
                                        <p:tgtEl>
                                          <p:spTgt spid="5"/>
                                        </p:tgtEl>
                                      </p:cBhvr>
                                    </p:animEffect>
                                  </p:childTnLst>
                                </p:cTn>
                              </p:par>
                              <p:par>
                                <p:cTn id="53" presetID="3" presetClass="entr" presetSubtype="1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blinds(horizontal)">
                                      <p:cBhvr>
                                        <p:cTn id="55" dur="500"/>
                                        <p:tgtEl>
                                          <p:spTgt spid="4"/>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29796"/>
                                        </p:tgtEl>
                                        <p:attrNameLst>
                                          <p:attrName>style.visibility</p:attrName>
                                        </p:attrNameLst>
                                      </p:cBhvr>
                                      <p:to>
                                        <p:strVal val="visible"/>
                                      </p:to>
                                    </p:set>
                                    <p:animEffect transition="in" filter="blinds(horizontal)">
                                      <p:cBhvr>
                                        <p:cTn id="58" dur="500"/>
                                        <p:tgtEl>
                                          <p:spTgt spid="62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78" grpId="0" animBg="1"/>
      <p:bldP spid="629779" grpId="0" animBg="1"/>
      <p:bldP spid="629780" grpId="0" animBg="1"/>
      <p:bldP spid="629781" grpId="0" animBg="1"/>
      <p:bldP spid="629796" grpId="0"/>
      <p:bldP spid="629797" grpId="0" animBg="1"/>
      <p:bldP spid="62979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0" name="页脚占位符 2"/>
          <p:cNvSpPr>
            <a:spLocks noGrp="1"/>
          </p:cNvSpPr>
          <p:nvPr>
            <p:ph type="ftr" sz="quarter" idx="11"/>
          </p:nvPr>
        </p:nvSpPr>
        <p:spPr/>
        <p:txBody>
          <a:bodyPr/>
          <a:lstStyle/>
          <a:p>
            <a:pPr>
              <a:defRPr/>
            </a:pPr>
            <a:r>
              <a:rPr lang="zh-CN" altLang="en-US"/>
              <a:t>信号与系统</a:t>
            </a:r>
          </a:p>
        </p:txBody>
      </p:sp>
      <p:sp>
        <p:nvSpPr>
          <p:cNvPr id="962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5F3DDA9-45DE-4A0D-B665-D071B3E844A1}" type="slidenum">
              <a:rPr lang="en-US" altLang="ko-KR" smtClean="0">
                <a:solidFill>
                  <a:srgbClr val="003399"/>
                </a:solidFill>
                <a:latin typeface="-윤체L" pitchFamily="18" charset="-127"/>
                <a:ea typeface="-윤체L" pitchFamily="18" charset="-127"/>
              </a:rPr>
              <a:pPr/>
              <a:t>111</a:t>
            </a:fld>
            <a:endParaRPr lang="en-US" altLang="ko-KR" smtClean="0">
              <a:solidFill>
                <a:srgbClr val="003399"/>
              </a:solidFill>
              <a:latin typeface="-윤체L" pitchFamily="18" charset="-127"/>
              <a:ea typeface="-윤체L" pitchFamily="18" charset="-127"/>
            </a:endParaRPr>
          </a:p>
        </p:txBody>
      </p:sp>
      <p:sp>
        <p:nvSpPr>
          <p:cNvPr id="96278" name="Text Box 3"/>
          <p:cNvSpPr txBox="1">
            <a:spLocks noChangeArrowheads="1"/>
          </p:cNvSpPr>
          <p:nvPr/>
        </p:nvSpPr>
        <p:spPr bwMode="auto">
          <a:xfrm>
            <a:off x="1116013" y="54927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已知矩形脉冲信号</a:t>
            </a:r>
            <a:r>
              <a:rPr lang="en-US" altLang="zh-CN" sz="2400" b="1">
                <a:solidFill>
                  <a:srgbClr val="FF0000"/>
                </a:solidFill>
                <a:ea typeface="宋体" charset="-122"/>
              </a:rPr>
              <a:t>f(t)</a:t>
            </a:r>
            <a:r>
              <a:rPr lang="zh-CN" altLang="en-US" sz="2400" b="1">
                <a:solidFill>
                  <a:srgbClr val="FF0000"/>
                </a:solidFill>
                <a:ea typeface="宋体" charset="-122"/>
              </a:rPr>
              <a:t>的频谱</a:t>
            </a:r>
          </a:p>
        </p:txBody>
      </p:sp>
      <p:sp>
        <p:nvSpPr>
          <p:cNvPr id="630788" name="Text Box 4"/>
          <p:cNvSpPr txBox="1">
            <a:spLocks noChangeArrowheads="1"/>
          </p:cNvSpPr>
          <p:nvPr/>
        </p:nvSpPr>
        <p:spPr bwMode="auto">
          <a:xfrm>
            <a:off x="323850" y="42926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根据积分特性求出</a:t>
            </a:r>
            <a:r>
              <a:rPr lang="en-US" altLang="zh-CN" sz="2400" b="1">
                <a:ea typeface="宋体" charset="-122"/>
              </a:rPr>
              <a:t>y(t)</a:t>
            </a:r>
            <a:r>
              <a:rPr lang="zh-CN" altLang="en-US" sz="2400" b="1">
                <a:ea typeface="宋体" charset="-122"/>
              </a:rPr>
              <a:t>的频谱</a:t>
            </a:r>
            <a:r>
              <a:rPr lang="en-US" altLang="zh-CN" sz="2400" b="1">
                <a:ea typeface="宋体" charset="-122"/>
              </a:rPr>
              <a:t>Y(w).</a:t>
            </a:r>
          </a:p>
        </p:txBody>
      </p:sp>
      <p:graphicFrame>
        <p:nvGraphicFramePr>
          <p:cNvPr id="630789" name="Object 5"/>
          <p:cNvGraphicFramePr>
            <a:graphicFrameLocks noChangeAspect="1"/>
          </p:cNvGraphicFramePr>
          <p:nvPr/>
        </p:nvGraphicFramePr>
        <p:xfrm>
          <a:off x="900113" y="3933825"/>
          <a:ext cx="1549400" cy="406400"/>
        </p:xfrm>
        <a:graphic>
          <a:graphicData uri="http://schemas.openxmlformats.org/presentationml/2006/ole">
            <mc:AlternateContent xmlns:mc="http://schemas.openxmlformats.org/markup-compatibility/2006">
              <mc:Choice xmlns:v="urn:schemas-microsoft-com:vml" Requires="v">
                <p:oleObj spid="_x0000_s96890" name="Equation" r:id="rId3" imgW="774360" imgH="203040" progId="Equation.3">
                  <p:embed/>
                </p:oleObj>
              </mc:Choice>
              <mc:Fallback>
                <p:oleObj name="Equation" r:id="rId3" imgW="774360" imgH="2030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933825"/>
                        <a:ext cx="1549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59" name="Object 6"/>
          <p:cNvGraphicFramePr>
            <a:graphicFrameLocks noChangeAspect="1"/>
          </p:cNvGraphicFramePr>
          <p:nvPr/>
        </p:nvGraphicFramePr>
        <p:xfrm>
          <a:off x="1835150" y="1412875"/>
          <a:ext cx="660400" cy="431800"/>
        </p:xfrm>
        <a:graphic>
          <a:graphicData uri="http://schemas.openxmlformats.org/presentationml/2006/ole">
            <mc:AlternateContent xmlns:mc="http://schemas.openxmlformats.org/markup-compatibility/2006">
              <mc:Choice xmlns:v="urn:schemas-microsoft-com:vml" Requires="v">
                <p:oleObj spid="_x0000_s96891" name="Equation" r:id="rId5" imgW="330120" imgH="215640" progId="Equation.3">
                  <p:embed/>
                </p:oleObj>
              </mc:Choice>
              <mc:Fallback>
                <p:oleObj name="Equation" r:id="rId5" imgW="33012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1412875"/>
                        <a:ext cx="660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971550" y="1484313"/>
            <a:ext cx="1655763" cy="1582737"/>
            <a:chOff x="624" y="576"/>
            <a:chExt cx="1216" cy="1152"/>
          </a:xfrm>
        </p:grpSpPr>
        <p:sp>
          <p:nvSpPr>
            <p:cNvPr id="96293" name="Line 8"/>
            <p:cNvSpPr>
              <a:spLocks noChangeShapeType="1"/>
            </p:cNvSpPr>
            <p:nvPr/>
          </p:nvSpPr>
          <p:spPr bwMode="auto">
            <a:xfrm flipV="1">
              <a:off x="1104" y="576"/>
              <a:ext cx="0"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6294" name="Line 9"/>
            <p:cNvSpPr>
              <a:spLocks noChangeShapeType="1"/>
            </p:cNvSpPr>
            <p:nvPr/>
          </p:nvSpPr>
          <p:spPr bwMode="auto">
            <a:xfrm>
              <a:off x="624" y="1344"/>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6295" name="Line 10"/>
            <p:cNvSpPr>
              <a:spLocks noChangeShapeType="1"/>
            </p:cNvSpPr>
            <p:nvPr/>
          </p:nvSpPr>
          <p:spPr bwMode="auto">
            <a:xfrm>
              <a:off x="1392" y="86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6269" name="Object 11"/>
            <p:cNvGraphicFramePr>
              <a:graphicFrameLocks noChangeAspect="1"/>
            </p:cNvGraphicFramePr>
            <p:nvPr/>
          </p:nvGraphicFramePr>
          <p:xfrm>
            <a:off x="1728" y="1392"/>
            <a:ext cx="112" cy="192"/>
          </p:xfrm>
          <a:graphic>
            <a:graphicData uri="http://schemas.openxmlformats.org/presentationml/2006/ole">
              <mc:AlternateContent xmlns:mc="http://schemas.openxmlformats.org/markup-compatibility/2006">
                <mc:Choice xmlns:v="urn:schemas-microsoft-com:vml" Requires="v">
                  <p:oleObj spid="_x0000_s96892" name="Equation" r:id="rId7" imgW="88560" imgH="152280" progId="Equation.3">
                    <p:embed/>
                  </p:oleObj>
                </mc:Choice>
                <mc:Fallback>
                  <p:oleObj name="Equation" r:id="rId7" imgW="88560" imgH="1522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 y="139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0" name="Object 12"/>
            <p:cNvGraphicFramePr>
              <a:graphicFrameLocks noChangeAspect="1"/>
            </p:cNvGraphicFramePr>
            <p:nvPr/>
          </p:nvGraphicFramePr>
          <p:xfrm>
            <a:off x="816" y="624"/>
            <a:ext cx="224" cy="544"/>
          </p:xfrm>
          <a:graphic>
            <a:graphicData uri="http://schemas.openxmlformats.org/presentationml/2006/ole">
              <mc:AlternateContent xmlns:mc="http://schemas.openxmlformats.org/markup-compatibility/2006">
                <mc:Choice xmlns:v="urn:schemas-microsoft-com:vml" Requires="v">
                  <p:oleObj spid="_x0000_s96893" name="Equation" r:id="rId9" imgW="177480" imgH="431640" progId="Equation.3">
                    <p:embed/>
                  </p:oleObj>
                </mc:Choice>
                <mc:Fallback>
                  <p:oleObj name="Equation" r:id="rId9" imgW="177480" imgH="4316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 y="624"/>
                          <a:ext cx="224"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1" name="Object 13"/>
            <p:cNvGraphicFramePr>
              <a:graphicFrameLocks noChangeAspect="1"/>
            </p:cNvGraphicFramePr>
            <p:nvPr/>
          </p:nvGraphicFramePr>
          <p:xfrm>
            <a:off x="951" y="1344"/>
            <a:ext cx="137" cy="192"/>
          </p:xfrm>
          <a:graphic>
            <a:graphicData uri="http://schemas.openxmlformats.org/presentationml/2006/ole">
              <mc:AlternateContent xmlns:mc="http://schemas.openxmlformats.org/markup-compatibility/2006">
                <mc:Choice xmlns:v="urn:schemas-microsoft-com:vml" Requires="v">
                  <p:oleObj spid="_x0000_s96894" name="Equation" r:id="rId11" imgW="126720" imgH="177480" progId="Equation.3">
                    <p:embed/>
                  </p:oleObj>
                </mc:Choice>
                <mc:Fallback>
                  <p:oleObj name="Equation" r:id="rId11" imgW="126720" imgH="1774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 y="134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2" name="Object 14"/>
            <p:cNvGraphicFramePr>
              <a:graphicFrameLocks noChangeAspect="1"/>
            </p:cNvGraphicFramePr>
            <p:nvPr/>
          </p:nvGraphicFramePr>
          <p:xfrm>
            <a:off x="1296" y="1344"/>
            <a:ext cx="173" cy="384"/>
          </p:xfrm>
          <a:graphic>
            <a:graphicData uri="http://schemas.openxmlformats.org/presentationml/2006/ole">
              <mc:AlternateContent xmlns:mc="http://schemas.openxmlformats.org/markup-compatibility/2006">
                <mc:Choice xmlns:v="urn:schemas-microsoft-com:vml" Requires="v">
                  <p:oleObj spid="_x0000_s96895" name="Equation" r:id="rId13" imgW="177480" imgH="393480" progId="Equation.3">
                    <p:embed/>
                  </p:oleObj>
                </mc:Choice>
                <mc:Fallback>
                  <p:oleObj name="Equation" r:id="rId13" imgW="177480" imgH="3934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6" y="1344"/>
                          <a:ext cx="17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96" name="Line 15"/>
            <p:cNvSpPr>
              <a:spLocks noChangeShapeType="1"/>
            </p:cNvSpPr>
            <p:nvPr/>
          </p:nvSpPr>
          <p:spPr bwMode="auto">
            <a:xfrm>
              <a:off x="816" y="864"/>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6297" name="Line 16"/>
            <p:cNvSpPr>
              <a:spLocks noChangeShapeType="1"/>
            </p:cNvSpPr>
            <p:nvPr/>
          </p:nvSpPr>
          <p:spPr bwMode="auto">
            <a:xfrm>
              <a:off x="816" y="86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6273" name="Object 17"/>
            <p:cNvGraphicFramePr>
              <a:graphicFrameLocks noChangeAspect="1"/>
            </p:cNvGraphicFramePr>
            <p:nvPr/>
          </p:nvGraphicFramePr>
          <p:xfrm>
            <a:off x="624" y="1344"/>
            <a:ext cx="272" cy="384"/>
          </p:xfrm>
          <a:graphic>
            <a:graphicData uri="http://schemas.openxmlformats.org/presentationml/2006/ole">
              <mc:AlternateContent xmlns:mc="http://schemas.openxmlformats.org/markup-compatibility/2006">
                <mc:Choice xmlns:v="urn:schemas-microsoft-com:vml" Requires="v">
                  <p:oleObj spid="_x0000_s96896" name="Equation" r:id="rId15" imgW="279360" imgH="393480" progId="Equation.3">
                    <p:embed/>
                  </p:oleObj>
                </mc:Choice>
                <mc:Fallback>
                  <p:oleObj name="Equation" r:id="rId15" imgW="279360" imgH="39348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 y="1344"/>
                          <a:ext cx="272"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8"/>
          <p:cNvGrpSpPr>
            <a:grpSpLocks/>
          </p:cNvGrpSpPr>
          <p:nvPr/>
        </p:nvGrpSpPr>
        <p:grpSpPr bwMode="auto">
          <a:xfrm>
            <a:off x="5003800" y="1341438"/>
            <a:ext cx="2362200" cy="1852612"/>
            <a:chOff x="912" y="2736"/>
            <a:chExt cx="1488" cy="1167"/>
          </a:xfrm>
        </p:grpSpPr>
        <p:sp>
          <p:nvSpPr>
            <p:cNvPr id="96288" name="Line 19"/>
            <p:cNvSpPr>
              <a:spLocks noChangeShapeType="1"/>
            </p:cNvSpPr>
            <p:nvPr/>
          </p:nvSpPr>
          <p:spPr bwMode="auto">
            <a:xfrm flipV="1">
              <a:off x="1392" y="2832"/>
              <a:ext cx="0"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6289" name="Line 20"/>
            <p:cNvSpPr>
              <a:spLocks noChangeShapeType="1"/>
            </p:cNvSpPr>
            <p:nvPr/>
          </p:nvSpPr>
          <p:spPr bwMode="auto">
            <a:xfrm>
              <a:off x="912" y="3600"/>
              <a:ext cx="14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6290" name="Line 21"/>
            <p:cNvSpPr>
              <a:spLocks noChangeShapeType="1"/>
            </p:cNvSpPr>
            <p:nvPr/>
          </p:nvSpPr>
          <p:spPr bwMode="auto">
            <a:xfrm>
              <a:off x="1968" y="3120"/>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6264" name="Object 22"/>
            <p:cNvGraphicFramePr>
              <a:graphicFrameLocks noChangeAspect="1"/>
            </p:cNvGraphicFramePr>
            <p:nvPr/>
          </p:nvGraphicFramePr>
          <p:xfrm>
            <a:off x="2256" y="3648"/>
            <a:ext cx="112" cy="192"/>
          </p:xfrm>
          <a:graphic>
            <a:graphicData uri="http://schemas.openxmlformats.org/presentationml/2006/ole">
              <mc:AlternateContent xmlns:mc="http://schemas.openxmlformats.org/markup-compatibility/2006">
                <mc:Choice xmlns:v="urn:schemas-microsoft-com:vml" Requires="v">
                  <p:oleObj spid="_x0000_s96897" name="Equation" r:id="rId17" imgW="88560" imgH="152280" progId="Equation.3">
                    <p:embed/>
                  </p:oleObj>
                </mc:Choice>
                <mc:Fallback>
                  <p:oleObj name="Equation" r:id="rId17" imgW="88560" imgH="15228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364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5" name="Object 23"/>
            <p:cNvGraphicFramePr>
              <a:graphicFrameLocks noChangeAspect="1"/>
            </p:cNvGraphicFramePr>
            <p:nvPr/>
          </p:nvGraphicFramePr>
          <p:xfrm>
            <a:off x="1440" y="2736"/>
            <a:ext cx="384" cy="256"/>
          </p:xfrm>
          <a:graphic>
            <a:graphicData uri="http://schemas.openxmlformats.org/presentationml/2006/ole">
              <mc:AlternateContent xmlns:mc="http://schemas.openxmlformats.org/markup-compatibility/2006">
                <mc:Choice xmlns:v="urn:schemas-microsoft-com:vml" Requires="v">
                  <p:oleObj spid="_x0000_s96898" name="Equation" r:id="rId18" imgW="304560" imgH="203040" progId="Equation.3">
                    <p:embed/>
                  </p:oleObj>
                </mc:Choice>
                <mc:Fallback>
                  <p:oleObj name="Equation" r:id="rId18" imgW="304560" imgH="203040"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40" y="273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6" name="Object 24"/>
            <p:cNvGraphicFramePr>
              <a:graphicFrameLocks noChangeAspect="1"/>
            </p:cNvGraphicFramePr>
            <p:nvPr/>
          </p:nvGraphicFramePr>
          <p:xfrm>
            <a:off x="1136" y="2856"/>
            <a:ext cx="224" cy="544"/>
          </p:xfrm>
          <a:graphic>
            <a:graphicData uri="http://schemas.openxmlformats.org/presentationml/2006/ole">
              <mc:AlternateContent xmlns:mc="http://schemas.openxmlformats.org/markup-compatibility/2006">
                <mc:Choice xmlns:v="urn:schemas-microsoft-com:vml" Requires="v">
                  <p:oleObj spid="_x0000_s96899" name="Equation" r:id="rId20" imgW="177480" imgH="431640" progId="Equation.3">
                    <p:embed/>
                  </p:oleObj>
                </mc:Choice>
                <mc:Fallback>
                  <p:oleObj name="Equation" r:id="rId20" imgW="177480" imgH="43164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 y="2856"/>
                          <a:ext cx="224"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7" name="Object 25"/>
            <p:cNvGraphicFramePr>
              <a:graphicFrameLocks noChangeAspect="1"/>
            </p:cNvGraphicFramePr>
            <p:nvPr/>
          </p:nvGraphicFramePr>
          <p:xfrm>
            <a:off x="1239" y="3600"/>
            <a:ext cx="137" cy="192"/>
          </p:xfrm>
          <a:graphic>
            <a:graphicData uri="http://schemas.openxmlformats.org/presentationml/2006/ole">
              <mc:AlternateContent xmlns:mc="http://schemas.openxmlformats.org/markup-compatibility/2006">
                <mc:Choice xmlns:v="urn:schemas-microsoft-com:vml" Requires="v">
                  <p:oleObj spid="_x0000_s96900" name="Equation" r:id="rId21" imgW="126720" imgH="177480" progId="Equation.3">
                    <p:embed/>
                  </p:oleObj>
                </mc:Choice>
                <mc:Fallback>
                  <p:oleObj name="Equation" r:id="rId21" imgW="126720" imgH="17748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9" y="360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8" name="Object 26"/>
            <p:cNvGraphicFramePr>
              <a:graphicFrameLocks noChangeAspect="1"/>
            </p:cNvGraphicFramePr>
            <p:nvPr/>
          </p:nvGraphicFramePr>
          <p:xfrm>
            <a:off x="1878" y="3680"/>
            <a:ext cx="136" cy="223"/>
          </p:xfrm>
          <a:graphic>
            <a:graphicData uri="http://schemas.openxmlformats.org/presentationml/2006/ole">
              <mc:AlternateContent xmlns:mc="http://schemas.openxmlformats.org/markup-compatibility/2006">
                <mc:Choice xmlns:v="urn:schemas-microsoft-com:vml" Requires="v">
                  <p:oleObj spid="_x0000_s96901" name="Equation" r:id="rId22" imgW="139680" imgH="228600" progId="Equation.3">
                    <p:embed/>
                  </p:oleObj>
                </mc:Choice>
                <mc:Fallback>
                  <p:oleObj name="Equation" r:id="rId22" imgW="139680" imgH="228600" progId="Equation.3">
                    <p:embed/>
                    <p:pic>
                      <p:nvPicPr>
                        <p:cNvPr id="0"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78" y="3680"/>
                          <a:ext cx="136"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91" name="Line 27"/>
            <p:cNvSpPr>
              <a:spLocks noChangeShapeType="1"/>
            </p:cNvSpPr>
            <p:nvPr/>
          </p:nvSpPr>
          <p:spPr bwMode="auto">
            <a:xfrm>
              <a:off x="1392" y="3120"/>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6292" name="Line 28"/>
            <p:cNvSpPr>
              <a:spLocks noChangeShapeType="1"/>
            </p:cNvSpPr>
            <p:nvPr/>
          </p:nvSpPr>
          <p:spPr bwMode="auto">
            <a:xfrm>
              <a:off x="1392" y="3120"/>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4" name="Group 29"/>
          <p:cNvGrpSpPr>
            <a:grpSpLocks/>
          </p:cNvGrpSpPr>
          <p:nvPr/>
        </p:nvGrpSpPr>
        <p:grpSpPr bwMode="auto">
          <a:xfrm>
            <a:off x="3563938" y="1773238"/>
            <a:ext cx="990600" cy="609600"/>
            <a:chOff x="2064" y="3264"/>
            <a:chExt cx="624" cy="384"/>
          </a:xfrm>
        </p:grpSpPr>
        <p:sp>
          <p:nvSpPr>
            <p:cNvPr id="96286" name="AutoShape 30"/>
            <p:cNvSpPr>
              <a:spLocks noChangeArrowheads="1"/>
            </p:cNvSpPr>
            <p:nvPr/>
          </p:nvSpPr>
          <p:spPr bwMode="auto">
            <a:xfrm>
              <a:off x="2064" y="3504"/>
              <a:ext cx="624" cy="144"/>
            </a:xfrm>
            <a:prstGeom prst="righ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zh-CN" altLang="en-US"/>
            </a:p>
          </p:txBody>
        </p:sp>
        <p:sp>
          <p:nvSpPr>
            <p:cNvPr id="96287" name="Text Box 31"/>
            <p:cNvSpPr txBox="1">
              <a:spLocks noChangeArrowheads="1"/>
            </p:cNvSpPr>
            <p:nvPr/>
          </p:nvSpPr>
          <p:spPr bwMode="auto">
            <a:xfrm>
              <a:off x="2064" y="326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时移</a:t>
              </a:r>
            </a:p>
          </p:txBody>
        </p:sp>
      </p:grpSp>
      <p:graphicFrame>
        <p:nvGraphicFramePr>
          <p:cNvPr id="630816" name="Object 32"/>
          <p:cNvGraphicFramePr>
            <a:graphicFrameLocks noChangeAspect="1"/>
          </p:cNvGraphicFramePr>
          <p:nvPr/>
        </p:nvGraphicFramePr>
        <p:xfrm>
          <a:off x="827088" y="3068638"/>
          <a:ext cx="2159000" cy="922337"/>
        </p:xfrm>
        <a:graphic>
          <a:graphicData uri="http://schemas.openxmlformats.org/presentationml/2006/ole">
            <mc:AlternateContent xmlns:mc="http://schemas.openxmlformats.org/markup-compatibility/2006">
              <mc:Choice xmlns:v="urn:schemas-microsoft-com:vml" Requires="v">
                <p:oleObj spid="_x0000_s96902" name="Equation" r:id="rId24" imgW="1041120" imgH="393480" progId="Equation.3">
                  <p:embed/>
                </p:oleObj>
              </mc:Choice>
              <mc:Fallback>
                <p:oleObj name="Equation" r:id="rId24" imgW="1041120" imgH="393480" progId="Equation.3">
                  <p:embed/>
                  <p:pic>
                    <p:nvPicPr>
                      <p:cNvPr id="0" name="Object 3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7088" y="3068638"/>
                        <a:ext cx="2159000"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817" name="Object 33"/>
          <p:cNvGraphicFramePr>
            <a:graphicFrameLocks noChangeAspect="1"/>
          </p:cNvGraphicFramePr>
          <p:nvPr/>
        </p:nvGraphicFramePr>
        <p:xfrm>
          <a:off x="4859338" y="3068638"/>
          <a:ext cx="2592387" cy="939800"/>
        </p:xfrm>
        <a:graphic>
          <a:graphicData uri="http://schemas.openxmlformats.org/presentationml/2006/ole">
            <mc:AlternateContent xmlns:mc="http://schemas.openxmlformats.org/markup-compatibility/2006">
              <mc:Choice xmlns:v="urn:schemas-microsoft-com:vml" Requires="v">
                <p:oleObj spid="_x0000_s96903" name="Equation" r:id="rId26" imgW="1346040" imgH="431640" progId="Equation.3">
                  <p:embed/>
                </p:oleObj>
              </mc:Choice>
              <mc:Fallback>
                <p:oleObj name="Equation" r:id="rId26" imgW="1346040" imgH="431640" progId="Equation.3">
                  <p:embed/>
                  <p:pic>
                    <p:nvPicPr>
                      <p:cNvPr id="0"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59338" y="3068638"/>
                        <a:ext cx="2592387"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3492500" y="3141663"/>
            <a:ext cx="990600" cy="609600"/>
            <a:chOff x="2064" y="3264"/>
            <a:chExt cx="624" cy="384"/>
          </a:xfrm>
        </p:grpSpPr>
        <p:sp>
          <p:nvSpPr>
            <p:cNvPr id="96284" name="AutoShape 35"/>
            <p:cNvSpPr>
              <a:spLocks noChangeArrowheads="1"/>
            </p:cNvSpPr>
            <p:nvPr/>
          </p:nvSpPr>
          <p:spPr bwMode="auto">
            <a:xfrm>
              <a:off x="2064" y="3504"/>
              <a:ext cx="624" cy="144"/>
            </a:xfrm>
            <a:prstGeom prst="right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zh-CN" altLang="en-US"/>
            </a:p>
          </p:txBody>
        </p:sp>
        <p:sp>
          <p:nvSpPr>
            <p:cNvPr id="96285" name="Text Box 36"/>
            <p:cNvSpPr txBox="1">
              <a:spLocks noChangeArrowheads="1"/>
            </p:cNvSpPr>
            <p:nvPr/>
          </p:nvSpPr>
          <p:spPr bwMode="auto">
            <a:xfrm>
              <a:off x="2064" y="3264"/>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时移</a:t>
              </a:r>
            </a:p>
          </p:txBody>
        </p:sp>
      </p:grpSp>
      <p:graphicFrame>
        <p:nvGraphicFramePr>
          <p:cNvPr id="630821" name="Object 37"/>
          <p:cNvGraphicFramePr>
            <a:graphicFrameLocks noChangeAspect="1"/>
          </p:cNvGraphicFramePr>
          <p:nvPr/>
        </p:nvGraphicFramePr>
        <p:xfrm>
          <a:off x="874713" y="5084763"/>
          <a:ext cx="2463800" cy="660400"/>
        </p:xfrm>
        <a:graphic>
          <a:graphicData uri="http://schemas.openxmlformats.org/presentationml/2006/ole">
            <mc:AlternateContent xmlns:mc="http://schemas.openxmlformats.org/markup-compatibility/2006">
              <mc:Choice xmlns:v="urn:schemas-microsoft-com:vml" Requires="v">
                <p:oleObj spid="_x0000_s96904" name="Equation" r:id="rId28" imgW="1231560" imgH="330120" progId="Equation.DSMT4">
                  <p:embed/>
                </p:oleObj>
              </mc:Choice>
              <mc:Fallback>
                <p:oleObj name="Equation" r:id="rId28" imgW="1231560" imgH="330120" progId="Equation.DSMT4">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4713" y="5084763"/>
                        <a:ext cx="2463800"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0822" name="Object 38"/>
          <p:cNvGraphicFramePr>
            <a:graphicFrameLocks noChangeAspect="1"/>
          </p:cNvGraphicFramePr>
          <p:nvPr/>
        </p:nvGraphicFramePr>
        <p:xfrm>
          <a:off x="4932363" y="4437063"/>
          <a:ext cx="3937000" cy="1778000"/>
        </p:xfrm>
        <a:graphic>
          <a:graphicData uri="http://schemas.openxmlformats.org/presentationml/2006/ole">
            <mc:AlternateContent xmlns:mc="http://schemas.openxmlformats.org/markup-compatibility/2006">
              <mc:Choice xmlns:v="urn:schemas-microsoft-com:vml" Requires="v">
                <p:oleObj spid="_x0000_s96905" name="Equation" r:id="rId30" imgW="1968480" imgH="888840" progId="Equation.3">
                  <p:embed/>
                </p:oleObj>
              </mc:Choice>
              <mc:Fallback>
                <p:oleObj name="Equation" r:id="rId30" imgW="1968480" imgH="888840" progId="Equation.3">
                  <p:embed/>
                  <p:pic>
                    <p:nvPicPr>
                      <p:cNvPr id="0" name="Object 3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32363" y="4437063"/>
                        <a:ext cx="3937000" cy="177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30789"/>
                                        </p:tgtEl>
                                        <p:attrNameLst>
                                          <p:attrName>style.visibility</p:attrName>
                                        </p:attrNameLst>
                                      </p:cBhvr>
                                      <p:to>
                                        <p:strVal val="visible"/>
                                      </p:to>
                                    </p:set>
                                    <p:animEffect transition="in" filter="blinds(horizontal)">
                                      <p:cBhvr>
                                        <p:cTn id="21" dur="500"/>
                                        <p:tgtEl>
                                          <p:spTgt spid="630789"/>
                                        </p:tgtEl>
                                      </p:cBhvr>
                                    </p:animEffect>
                                  </p:childTnLst>
                                </p:cTn>
                              </p:par>
                              <p:par>
                                <p:cTn id="22" presetID="3" presetClass="entr" presetSubtype="10" fill="hold" nodeType="withEffect">
                                  <p:stCondLst>
                                    <p:cond delay="0"/>
                                  </p:stCondLst>
                                  <p:childTnLst>
                                    <p:set>
                                      <p:cBhvr>
                                        <p:cTn id="23" dur="1" fill="hold">
                                          <p:stCondLst>
                                            <p:cond delay="0"/>
                                          </p:stCondLst>
                                        </p:cTn>
                                        <p:tgtEl>
                                          <p:spTgt spid="630816"/>
                                        </p:tgtEl>
                                        <p:attrNameLst>
                                          <p:attrName>style.visibility</p:attrName>
                                        </p:attrNameLst>
                                      </p:cBhvr>
                                      <p:to>
                                        <p:strVal val="visible"/>
                                      </p:to>
                                    </p:set>
                                    <p:animEffect transition="in" filter="blinds(horizontal)">
                                      <p:cBhvr>
                                        <p:cTn id="24" dur="500"/>
                                        <p:tgtEl>
                                          <p:spTgt spid="630816"/>
                                        </p:tgtEl>
                                      </p:cBhvr>
                                    </p:animEffect>
                                  </p:childTnLst>
                                </p:cTn>
                              </p:par>
                              <p:par>
                                <p:cTn id="25" presetID="3" presetClass="entr" presetSubtype="1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par>
                                <p:cTn id="28" presetID="3" presetClass="entr" presetSubtype="10" fill="hold" nodeType="withEffect">
                                  <p:stCondLst>
                                    <p:cond delay="0"/>
                                  </p:stCondLst>
                                  <p:childTnLst>
                                    <p:set>
                                      <p:cBhvr>
                                        <p:cTn id="29" dur="1" fill="hold">
                                          <p:stCondLst>
                                            <p:cond delay="0"/>
                                          </p:stCondLst>
                                        </p:cTn>
                                        <p:tgtEl>
                                          <p:spTgt spid="630817"/>
                                        </p:tgtEl>
                                        <p:attrNameLst>
                                          <p:attrName>style.visibility</p:attrName>
                                        </p:attrNameLst>
                                      </p:cBhvr>
                                      <p:to>
                                        <p:strVal val="visible"/>
                                      </p:to>
                                    </p:set>
                                    <p:animEffect transition="in" filter="blinds(horizontal)">
                                      <p:cBhvr>
                                        <p:cTn id="30" dur="500"/>
                                        <p:tgtEl>
                                          <p:spTgt spid="6308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30788"/>
                                        </p:tgtEl>
                                        <p:attrNameLst>
                                          <p:attrName>style.visibility</p:attrName>
                                        </p:attrNameLst>
                                      </p:cBhvr>
                                      <p:to>
                                        <p:strVal val="visible"/>
                                      </p:to>
                                    </p:set>
                                    <p:animEffect transition="in" filter="blinds(horizontal)">
                                      <p:cBhvr>
                                        <p:cTn id="35" dur="500"/>
                                        <p:tgtEl>
                                          <p:spTgt spid="630788"/>
                                        </p:tgtEl>
                                      </p:cBhvr>
                                    </p:animEffect>
                                  </p:childTnLst>
                                </p:cTn>
                              </p:par>
                              <p:par>
                                <p:cTn id="36" presetID="3" presetClass="entr" presetSubtype="10" fill="hold" nodeType="withEffect">
                                  <p:stCondLst>
                                    <p:cond delay="0"/>
                                  </p:stCondLst>
                                  <p:childTnLst>
                                    <p:set>
                                      <p:cBhvr>
                                        <p:cTn id="37" dur="1" fill="hold">
                                          <p:stCondLst>
                                            <p:cond delay="0"/>
                                          </p:stCondLst>
                                        </p:cTn>
                                        <p:tgtEl>
                                          <p:spTgt spid="630821"/>
                                        </p:tgtEl>
                                        <p:attrNameLst>
                                          <p:attrName>style.visibility</p:attrName>
                                        </p:attrNameLst>
                                      </p:cBhvr>
                                      <p:to>
                                        <p:strVal val="visible"/>
                                      </p:to>
                                    </p:set>
                                    <p:animEffect transition="in" filter="blinds(horizontal)">
                                      <p:cBhvr>
                                        <p:cTn id="38" dur="500"/>
                                        <p:tgtEl>
                                          <p:spTgt spid="630821"/>
                                        </p:tgtEl>
                                      </p:cBhvr>
                                    </p:animEffect>
                                  </p:childTnLst>
                                </p:cTn>
                              </p:par>
                              <p:par>
                                <p:cTn id="39" presetID="3" presetClass="entr" presetSubtype="10" fill="hold" nodeType="withEffect">
                                  <p:stCondLst>
                                    <p:cond delay="0"/>
                                  </p:stCondLst>
                                  <p:childTnLst>
                                    <p:set>
                                      <p:cBhvr>
                                        <p:cTn id="40" dur="1" fill="hold">
                                          <p:stCondLst>
                                            <p:cond delay="0"/>
                                          </p:stCondLst>
                                        </p:cTn>
                                        <p:tgtEl>
                                          <p:spTgt spid="630822"/>
                                        </p:tgtEl>
                                        <p:attrNameLst>
                                          <p:attrName>style.visibility</p:attrName>
                                        </p:attrNameLst>
                                      </p:cBhvr>
                                      <p:to>
                                        <p:strVal val="visible"/>
                                      </p:to>
                                    </p:set>
                                    <p:animEffect transition="in" filter="blinds(horizontal)">
                                      <p:cBhvr>
                                        <p:cTn id="41" dur="500"/>
                                        <p:tgtEl>
                                          <p:spTgt spid="63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8432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8708B75-7142-4563-882E-053CD924CE83}" type="slidenum">
              <a:rPr lang="en-US" altLang="ko-KR" smtClean="0">
                <a:solidFill>
                  <a:srgbClr val="003399"/>
                </a:solidFill>
                <a:latin typeface="-윤체L" pitchFamily="18" charset="-127"/>
                <a:ea typeface="-윤체L" pitchFamily="18" charset="-127"/>
              </a:rPr>
              <a:pPr/>
              <a:t>112</a:t>
            </a:fld>
            <a:endParaRPr lang="en-US" altLang="ko-KR" smtClean="0">
              <a:solidFill>
                <a:srgbClr val="003399"/>
              </a:solidFill>
              <a:latin typeface="-윤체L" pitchFamily="18" charset="-127"/>
              <a:ea typeface="-윤체L" pitchFamily="18" charset="-127"/>
            </a:endParaRPr>
          </a:p>
        </p:txBody>
      </p:sp>
      <p:sp>
        <p:nvSpPr>
          <p:cNvPr id="184325" name="Rectangle 2"/>
          <p:cNvSpPr>
            <a:spLocks noRot="1" noChangeArrowheads="1"/>
          </p:cNvSpPr>
          <p:nvPr/>
        </p:nvSpPr>
        <p:spPr bwMode="auto">
          <a:xfrm>
            <a:off x="1619250" y="1196975"/>
            <a:ext cx="6856413"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8000" b="1">
                <a:solidFill>
                  <a:srgbClr val="0066FF"/>
                </a:solidFill>
                <a:ea typeface="宋体" charset="-122"/>
              </a:rPr>
              <a:t>第八节</a:t>
            </a:r>
            <a:br>
              <a:rPr lang="zh-CN" altLang="en-US" sz="8000" b="1">
                <a:solidFill>
                  <a:srgbClr val="0066FF"/>
                </a:solidFill>
                <a:ea typeface="宋体" charset="-122"/>
              </a:rPr>
            </a:br>
            <a:r>
              <a:rPr lang="zh-CN" altLang="en-US" sz="8000" b="1">
                <a:solidFill>
                  <a:srgbClr val="0066FF"/>
                </a:solidFill>
                <a:ea typeface="宋体" charset="-122"/>
              </a:rPr>
              <a:t>卷积特性</a:t>
            </a:r>
          </a:p>
          <a:p>
            <a:pPr eaLnBrk="1" hangingPunct="1"/>
            <a:r>
              <a:rPr lang="zh-CN" altLang="en-US" sz="8000" b="1">
                <a:solidFill>
                  <a:srgbClr val="0066FF"/>
                </a:solidFill>
                <a:ea typeface="宋体" charset="-122"/>
              </a:rPr>
              <a:t>（卷积定理）</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2"/>
          <p:cNvSpPr>
            <a:spLocks noGrp="1"/>
          </p:cNvSpPr>
          <p:nvPr>
            <p:ph type="ftr" sz="quarter" idx="11"/>
          </p:nvPr>
        </p:nvSpPr>
        <p:spPr/>
        <p:txBody>
          <a:bodyPr/>
          <a:lstStyle/>
          <a:p>
            <a:pPr>
              <a:defRPr/>
            </a:pPr>
            <a:r>
              <a:rPr lang="zh-CN" altLang="en-US"/>
              <a:t>信号与系统</a:t>
            </a:r>
          </a:p>
        </p:txBody>
      </p:sp>
      <p:sp>
        <p:nvSpPr>
          <p:cNvPr id="1853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AD6C611-96BA-487D-AD52-0B2056ED8111}" type="slidenum">
              <a:rPr lang="en-US" altLang="ko-KR" smtClean="0">
                <a:solidFill>
                  <a:srgbClr val="003399"/>
                </a:solidFill>
                <a:latin typeface="-윤체L" pitchFamily="18" charset="-127"/>
                <a:ea typeface="-윤체L" pitchFamily="18" charset="-127"/>
              </a:rPr>
              <a:pPr/>
              <a:t>113</a:t>
            </a:fld>
            <a:endParaRPr lang="en-US" altLang="ko-KR" smtClean="0">
              <a:solidFill>
                <a:srgbClr val="003399"/>
              </a:solidFill>
              <a:latin typeface="-윤체L" pitchFamily="18" charset="-127"/>
              <a:ea typeface="-윤체L" pitchFamily="18" charset="-127"/>
            </a:endParaRPr>
          </a:p>
        </p:txBody>
      </p:sp>
      <p:sp>
        <p:nvSpPr>
          <p:cNvPr id="185350" name="Text Box 3"/>
          <p:cNvSpPr txBox="1">
            <a:spLocks noChangeArrowheads="1"/>
          </p:cNvSpPr>
          <p:nvPr/>
        </p:nvSpPr>
        <p:spPr bwMode="auto">
          <a:xfrm>
            <a:off x="395288" y="1628775"/>
            <a:ext cx="81375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400" b="1">
                <a:solidFill>
                  <a:schemeClr val="tx2"/>
                </a:solidFill>
                <a:ea typeface="宋体" charset="-122"/>
              </a:rPr>
              <a:t>　</a:t>
            </a:r>
            <a:r>
              <a:rPr lang="zh-CN" altLang="en-US" sz="2800" b="1">
                <a:solidFill>
                  <a:schemeClr val="tx2"/>
                </a:solidFill>
                <a:ea typeface="宋体" charset="-122"/>
              </a:rPr>
              <a:t>卷积特性是傅里叶变换性质之一，由于它在通信系统和信号处理中的重要地位－－应用最广。所以单独以一节来讲。</a:t>
            </a:r>
          </a:p>
        </p:txBody>
      </p:sp>
      <p:sp>
        <p:nvSpPr>
          <p:cNvPr id="633860" name="Rectangle 4"/>
          <p:cNvSpPr>
            <a:spLocks noChangeArrowheads="1"/>
          </p:cNvSpPr>
          <p:nvPr/>
        </p:nvSpPr>
        <p:spPr bwMode="auto">
          <a:xfrm>
            <a:off x="990600" y="3581400"/>
            <a:ext cx="4562475"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lang="zh-CN" altLang="en-US" sz="2800" b="1">
                <a:solidFill>
                  <a:schemeClr val="tx2"/>
                </a:solidFill>
                <a:ea typeface="宋体" charset="-122"/>
              </a:rPr>
              <a:t>共分二个定理：</a:t>
            </a:r>
          </a:p>
          <a:p>
            <a:pPr algn="l" eaLnBrk="1" hangingPunct="1">
              <a:spcBef>
                <a:spcPct val="50000"/>
              </a:spcBef>
            </a:pPr>
            <a:r>
              <a:rPr lang="zh-CN" altLang="en-US" sz="2800" b="1">
                <a:solidFill>
                  <a:srgbClr val="FF0000"/>
                </a:solidFill>
                <a:ea typeface="宋体" charset="-122"/>
              </a:rPr>
              <a:t>时域卷积</a:t>
            </a:r>
            <a:r>
              <a:rPr lang="zh-CN" altLang="en-US" sz="2800" b="1">
                <a:ea typeface="宋体" charset="-122"/>
              </a:rPr>
              <a:t>定理</a:t>
            </a:r>
          </a:p>
          <a:p>
            <a:pPr algn="l" eaLnBrk="1" hangingPunct="1">
              <a:spcBef>
                <a:spcPct val="50000"/>
              </a:spcBef>
            </a:pPr>
            <a:r>
              <a:rPr lang="zh-CN" altLang="en-US" sz="2800" b="1">
                <a:solidFill>
                  <a:srgbClr val="FF0000"/>
                </a:solidFill>
                <a:ea typeface="宋体" charset="-122"/>
              </a:rPr>
              <a:t>频域卷积</a:t>
            </a:r>
            <a:r>
              <a:rPr lang="zh-CN" altLang="en-US" sz="2800" b="1">
                <a:ea typeface="宋体" charset="-122"/>
              </a:rPr>
              <a:t>定理</a:t>
            </a:r>
          </a:p>
        </p:txBody>
      </p:sp>
      <p:sp>
        <p:nvSpPr>
          <p:cNvPr id="185352" name="Rectangle 5"/>
          <p:cNvSpPr>
            <a:spLocks noRot="1" noChangeArrowheads="1"/>
          </p:cNvSpPr>
          <p:nvPr/>
        </p:nvSpPr>
        <p:spPr bwMode="auto">
          <a:xfrm>
            <a:off x="971550" y="333375"/>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卷积特性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3860"/>
                                        </p:tgtEl>
                                        <p:attrNameLst>
                                          <p:attrName>style.visibility</p:attrName>
                                        </p:attrNameLst>
                                      </p:cBhvr>
                                      <p:to>
                                        <p:strVal val="visible"/>
                                      </p:to>
                                    </p:set>
                                    <p:animEffect transition="in" filter="blinds(horizontal)">
                                      <p:cBhvr>
                                        <p:cTn id="7" dur="500"/>
                                        <p:tgtEl>
                                          <p:spTgt spid="633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2"/>
          <p:cNvSpPr>
            <a:spLocks noGrp="1"/>
          </p:cNvSpPr>
          <p:nvPr>
            <p:ph type="ftr" sz="quarter" idx="11"/>
          </p:nvPr>
        </p:nvSpPr>
        <p:spPr/>
        <p:txBody>
          <a:bodyPr/>
          <a:lstStyle/>
          <a:p>
            <a:pPr>
              <a:defRPr/>
            </a:pPr>
            <a:r>
              <a:rPr lang="zh-CN" altLang="en-US"/>
              <a:t>信号与系统</a:t>
            </a:r>
          </a:p>
        </p:txBody>
      </p:sp>
      <p:sp>
        <p:nvSpPr>
          <p:cNvPr id="9728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C0C6C45-9754-4268-A60A-99C08475C9BE}" type="slidenum">
              <a:rPr lang="en-US" altLang="ko-KR" smtClean="0">
                <a:solidFill>
                  <a:srgbClr val="003399"/>
                </a:solidFill>
                <a:latin typeface="-윤체L" pitchFamily="18" charset="-127"/>
                <a:ea typeface="-윤체L" pitchFamily="18" charset="-127"/>
              </a:rPr>
              <a:pPr/>
              <a:t>114</a:t>
            </a:fld>
            <a:endParaRPr lang="en-US" altLang="ko-KR" smtClean="0">
              <a:solidFill>
                <a:srgbClr val="003399"/>
              </a:solidFill>
              <a:latin typeface="-윤체L" pitchFamily="18" charset="-127"/>
              <a:ea typeface="-윤체L" pitchFamily="18" charset="-127"/>
            </a:endParaRPr>
          </a:p>
        </p:txBody>
      </p:sp>
      <p:sp>
        <p:nvSpPr>
          <p:cNvPr id="97289" name="Rectangle 3"/>
          <p:cNvSpPr>
            <a:spLocks noChangeArrowheads="1"/>
          </p:cNvSpPr>
          <p:nvPr/>
        </p:nvSpPr>
        <p:spPr bwMode="auto">
          <a:xfrm>
            <a:off x="11160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１、时域卷积定理</a:t>
            </a:r>
          </a:p>
        </p:txBody>
      </p:sp>
      <p:sp>
        <p:nvSpPr>
          <p:cNvPr id="634884" name="Text Box 4"/>
          <p:cNvSpPr txBox="1">
            <a:spLocks noChangeArrowheads="1"/>
          </p:cNvSpPr>
          <p:nvPr/>
        </p:nvSpPr>
        <p:spPr bwMode="auto">
          <a:xfrm>
            <a:off x="611188" y="1628775"/>
            <a:ext cx="3581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400" b="1">
                <a:solidFill>
                  <a:schemeClr val="tx2"/>
                </a:solidFill>
                <a:ea typeface="宋体" charset="-122"/>
              </a:rPr>
              <a:t>　</a:t>
            </a:r>
            <a:r>
              <a:rPr lang="zh-CN" altLang="en-US" sz="2800" b="1">
                <a:solidFill>
                  <a:schemeClr val="tx2"/>
                </a:solidFill>
                <a:ea typeface="宋体" charset="-122"/>
              </a:rPr>
              <a:t>给定两个时间函数</a:t>
            </a:r>
          </a:p>
          <a:p>
            <a:pPr algn="l" eaLnBrk="1" hangingPunct="1">
              <a:spcBef>
                <a:spcPct val="50000"/>
              </a:spcBef>
            </a:pPr>
            <a:r>
              <a:rPr lang="zh-CN" altLang="en-US" sz="2800" b="1">
                <a:solidFill>
                  <a:schemeClr val="tx2"/>
                </a:solidFill>
                <a:ea typeface="宋体" charset="-122"/>
              </a:rPr>
              <a:t>已知：</a:t>
            </a:r>
          </a:p>
        </p:txBody>
      </p:sp>
      <p:graphicFrame>
        <p:nvGraphicFramePr>
          <p:cNvPr id="634885" name="Object 5"/>
          <p:cNvGraphicFramePr>
            <a:graphicFrameLocks noChangeAspect="1"/>
          </p:cNvGraphicFramePr>
          <p:nvPr/>
        </p:nvGraphicFramePr>
        <p:xfrm>
          <a:off x="4211638" y="1628775"/>
          <a:ext cx="1503362" cy="506413"/>
        </p:xfrm>
        <a:graphic>
          <a:graphicData uri="http://schemas.openxmlformats.org/presentationml/2006/ole">
            <mc:AlternateContent xmlns:mc="http://schemas.openxmlformats.org/markup-compatibility/2006">
              <mc:Choice xmlns:v="urn:schemas-microsoft-com:vml" Requires="v">
                <p:oleObj spid="_x0000_s97406" name="Equation" r:id="rId3" imgW="723600" imgH="215640" progId="Equation.3">
                  <p:embed/>
                </p:oleObj>
              </mc:Choice>
              <mc:Fallback>
                <p:oleObj name="Equation" r:id="rId3" imgW="72360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1628775"/>
                        <a:ext cx="1503362"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886" name="Object 6"/>
          <p:cNvGraphicFramePr>
            <a:graphicFrameLocks noChangeAspect="1"/>
          </p:cNvGraphicFramePr>
          <p:nvPr/>
        </p:nvGraphicFramePr>
        <p:xfrm>
          <a:off x="1835150" y="2349500"/>
          <a:ext cx="2362200" cy="1160463"/>
        </p:xfrm>
        <a:graphic>
          <a:graphicData uri="http://schemas.openxmlformats.org/presentationml/2006/ole">
            <mc:AlternateContent xmlns:mc="http://schemas.openxmlformats.org/markup-compatibility/2006">
              <mc:Choice xmlns:v="urn:schemas-microsoft-com:vml" Requires="v">
                <p:oleObj spid="_x0000_s97407" name="Equation" r:id="rId5" imgW="1104840" imgH="495000" progId="Equation.3">
                  <p:embed/>
                </p:oleObj>
              </mc:Choice>
              <mc:Fallback>
                <p:oleObj name="Equation" r:id="rId5" imgW="1104840" imgH="495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349500"/>
                        <a:ext cx="2362200" cy="116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395288" y="3429000"/>
            <a:ext cx="6753225" cy="1527175"/>
            <a:chOff x="144" y="2304"/>
            <a:chExt cx="4958" cy="1310"/>
          </a:xfrm>
        </p:grpSpPr>
        <p:graphicFrame>
          <p:nvGraphicFramePr>
            <p:cNvPr id="97284" name="Object 8"/>
            <p:cNvGraphicFramePr>
              <a:graphicFrameLocks noChangeAspect="1"/>
            </p:cNvGraphicFramePr>
            <p:nvPr/>
          </p:nvGraphicFramePr>
          <p:xfrm>
            <a:off x="624" y="2496"/>
            <a:ext cx="4224" cy="604"/>
          </p:xfrm>
          <a:graphic>
            <a:graphicData uri="http://schemas.openxmlformats.org/presentationml/2006/ole">
              <mc:AlternateContent xmlns:mc="http://schemas.openxmlformats.org/markup-compatibility/2006">
                <mc:Choice xmlns:v="urn:schemas-microsoft-com:vml" Requires="v">
                  <p:oleObj spid="_x0000_s97408" name="Equation" r:id="rId7" imgW="1904760" imgH="228600" progId="Equation.3">
                    <p:embed/>
                  </p:oleObj>
                </mc:Choice>
                <mc:Fallback>
                  <p:oleObj name="Equation" r:id="rId7" imgW="1904760" imgH="2286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2496"/>
                          <a:ext cx="4224" cy="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293" name="Rectangle 9"/>
            <p:cNvSpPr>
              <a:spLocks noChangeArrowheads="1"/>
            </p:cNvSpPr>
            <p:nvPr/>
          </p:nvSpPr>
          <p:spPr bwMode="auto">
            <a:xfrm>
              <a:off x="144" y="2304"/>
              <a:ext cx="660"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800" b="1">
                  <a:solidFill>
                    <a:schemeClr val="tx2"/>
                  </a:solidFill>
                  <a:ea typeface="宋体" charset="-122"/>
                </a:rPr>
                <a:t>则：</a:t>
              </a:r>
            </a:p>
          </p:txBody>
        </p:sp>
        <p:sp>
          <p:nvSpPr>
            <p:cNvPr id="97294" name="Rectangle 10"/>
            <p:cNvSpPr>
              <a:spLocks noChangeArrowheads="1"/>
            </p:cNvSpPr>
            <p:nvPr/>
          </p:nvSpPr>
          <p:spPr bwMode="auto">
            <a:xfrm>
              <a:off x="1295" y="3169"/>
              <a:ext cx="3807"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800" b="1">
                  <a:solidFill>
                    <a:schemeClr val="tx2"/>
                  </a:solidFill>
                  <a:ea typeface="宋体" charset="-122"/>
                </a:rPr>
                <a:t>时域卷积　　　　</a:t>
              </a:r>
              <a:r>
                <a:rPr lang="zh-CN" altLang="en-US" sz="2800" b="1">
                  <a:solidFill>
                    <a:schemeClr val="tx2"/>
                  </a:solidFill>
                  <a:ea typeface="宋体" charset="-122"/>
                  <a:sym typeface="Symbol" pitchFamily="18" charset="2"/>
                </a:rPr>
                <a:t>　</a:t>
              </a:r>
              <a:r>
                <a:rPr lang="zh-CN" altLang="en-US" sz="2800" b="1">
                  <a:solidFill>
                    <a:schemeClr val="tx2"/>
                  </a:solidFill>
                  <a:ea typeface="宋体" charset="-122"/>
                </a:rPr>
                <a:t>频域相乘。</a:t>
              </a:r>
            </a:p>
          </p:txBody>
        </p:sp>
      </p:grpSp>
      <p:sp>
        <p:nvSpPr>
          <p:cNvPr id="634891" name="Text Box 11"/>
          <p:cNvSpPr txBox="1">
            <a:spLocks noChangeArrowheads="1"/>
          </p:cNvSpPr>
          <p:nvPr/>
        </p:nvSpPr>
        <p:spPr bwMode="auto">
          <a:xfrm>
            <a:off x="228600" y="54864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即：两个时间</a:t>
            </a:r>
            <a:r>
              <a:rPr lang="zh-CN" altLang="en-US" sz="2400" b="1">
                <a:solidFill>
                  <a:srgbClr val="FF0000"/>
                </a:solidFill>
                <a:ea typeface="宋体" charset="-122"/>
              </a:rPr>
              <a:t>函数卷积的频谱</a:t>
            </a:r>
            <a:r>
              <a:rPr lang="zh-CN" altLang="en-US" sz="2400" b="1">
                <a:ea typeface="宋体" charset="-122"/>
              </a:rPr>
              <a:t>等于各个时间函数</a:t>
            </a:r>
            <a:r>
              <a:rPr lang="zh-CN" altLang="en-US" sz="2400" b="1">
                <a:solidFill>
                  <a:srgbClr val="FF0000"/>
                </a:solidFill>
                <a:ea typeface="宋体" charset="-122"/>
              </a:rPr>
              <a:t>频谱的乘积</a:t>
            </a:r>
            <a:r>
              <a:rPr lang="zh-CN" altLang="en-US" sz="2400" b="1">
                <a:solidFill>
                  <a:schemeClr val="folHlink"/>
                </a:solidFill>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4884"/>
                                        </p:tgtEl>
                                        <p:attrNameLst>
                                          <p:attrName>style.visibility</p:attrName>
                                        </p:attrNameLst>
                                      </p:cBhvr>
                                      <p:to>
                                        <p:strVal val="visible"/>
                                      </p:to>
                                    </p:set>
                                    <p:animEffect transition="in" filter="blinds(horizontal)">
                                      <p:cBhvr>
                                        <p:cTn id="7" dur="500"/>
                                        <p:tgtEl>
                                          <p:spTgt spid="634884"/>
                                        </p:tgtEl>
                                      </p:cBhvr>
                                    </p:animEffect>
                                  </p:childTnLst>
                                </p:cTn>
                              </p:par>
                              <p:par>
                                <p:cTn id="8" presetID="3" presetClass="entr" presetSubtype="10" fill="hold" nodeType="withEffect">
                                  <p:stCondLst>
                                    <p:cond delay="0"/>
                                  </p:stCondLst>
                                  <p:childTnLst>
                                    <p:set>
                                      <p:cBhvr>
                                        <p:cTn id="9" dur="1" fill="hold">
                                          <p:stCondLst>
                                            <p:cond delay="0"/>
                                          </p:stCondLst>
                                        </p:cTn>
                                        <p:tgtEl>
                                          <p:spTgt spid="634885"/>
                                        </p:tgtEl>
                                        <p:attrNameLst>
                                          <p:attrName>style.visibility</p:attrName>
                                        </p:attrNameLst>
                                      </p:cBhvr>
                                      <p:to>
                                        <p:strVal val="visible"/>
                                      </p:to>
                                    </p:set>
                                    <p:animEffect transition="in" filter="blinds(horizontal)">
                                      <p:cBhvr>
                                        <p:cTn id="10" dur="500"/>
                                        <p:tgtEl>
                                          <p:spTgt spid="634885"/>
                                        </p:tgtEl>
                                      </p:cBhvr>
                                    </p:animEffect>
                                  </p:childTnLst>
                                </p:cTn>
                              </p:par>
                              <p:par>
                                <p:cTn id="11" presetID="3" presetClass="entr" presetSubtype="10" fill="hold" nodeType="withEffect">
                                  <p:stCondLst>
                                    <p:cond delay="0"/>
                                  </p:stCondLst>
                                  <p:childTnLst>
                                    <p:set>
                                      <p:cBhvr>
                                        <p:cTn id="12" dur="1" fill="hold">
                                          <p:stCondLst>
                                            <p:cond delay="0"/>
                                          </p:stCondLst>
                                        </p:cTn>
                                        <p:tgtEl>
                                          <p:spTgt spid="634886"/>
                                        </p:tgtEl>
                                        <p:attrNameLst>
                                          <p:attrName>style.visibility</p:attrName>
                                        </p:attrNameLst>
                                      </p:cBhvr>
                                      <p:to>
                                        <p:strVal val="visible"/>
                                      </p:to>
                                    </p:set>
                                    <p:animEffect transition="in" filter="blinds(horizontal)">
                                      <p:cBhvr>
                                        <p:cTn id="13" dur="500"/>
                                        <p:tgtEl>
                                          <p:spTgt spid="63488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34891"/>
                                        </p:tgtEl>
                                        <p:attrNameLst>
                                          <p:attrName>style.visibility</p:attrName>
                                        </p:attrNameLst>
                                      </p:cBhvr>
                                      <p:to>
                                        <p:strVal val="visible"/>
                                      </p:to>
                                    </p:set>
                                    <p:animEffect transition="in" filter="blinds(horizontal)">
                                      <p:cBhvr>
                                        <p:cTn id="23" dur="500"/>
                                        <p:tgtEl>
                                          <p:spTgt spid="634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4" grpId="0"/>
      <p:bldP spid="63489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9831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FC28B83-7513-4C51-A3B6-D99530A3A060}" type="slidenum">
              <a:rPr lang="en-US" altLang="ko-KR" smtClean="0">
                <a:solidFill>
                  <a:srgbClr val="003399"/>
                </a:solidFill>
                <a:latin typeface="-윤체L" pitchFamily="18" charset="-127"/>
                <a:ea typeface="-윤체L" pitchFamily="18" charset="-127"/>
              </a:rPr>
              <a:pPr/>
              <a:t>115</a:t>
            </a:fld>
            <a:endParaRPr lang="en-US" altLang="ko-KR" smtClean="0">
              <a:solidFill>
                <a:srgbClr val="003399"/>
              </a:solidFill>
              <a:latin typeface="-윤체L" pitchFamily="18" charset="-127"/>
              <a:ea typeface="-윤체L" pitchFamily="18" charset="-127"/>
            </a:endParaRPr>
          </a:p>
        </p:txBody>
      </p:sp>
      <p:sp>
        <p:nvSpPr>
          <p:cNvPr id="98312" name="Rectangle 3"/>
          <p:cNvSpPr>
            <a:spLocks noChangeArrowheads="1"/>
          </p:cNvSpPr>
          <p:nvPr/>
        </p:nvSpPr>
        <p:spPr bwMode="auto">
          <a:xfrm>
            <a:off x="1331913" y="476250"/>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证明：</a:t>
            </a:r>
          </a:p>
        </p:txBody>
      </p:sp>
      <p:sp>
        <p:nvSpPr>
          <p:cNvPr id="98313" name="Text Box 4"/>
          <p:cNvSpPr txBox="1">
            <a:spLocks noChangeArrowheads="1"/>
          </p:cNvSpPr>
          <p:nvPr/>
        </p:nvSpPr>
        <p:spPr bwMode="auto">
          <a:xfrm>
            <a:off x="323850" y="170021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400" b="1">
                <a:solidFill>
                  <a:schemeClr val="tx2"/>
                </a:solidFill>
                <a:ea typeface="宋体" charset="-122"/>
              </a:rPr>
              <a:t>　</a:t>
            </a:r>
            <a:r>
              <a:rPr lang="zh-CN" altLang="en-US" sz="2800" b="1">
                <a:solidFill>
                  <a:schemeClr val="tx2"/>
                </a:solidFill>
                <a:ea typeface="宋体" charset="-122"/>
              </a:rPr>
              <a:t>根据卷积定义</a:t>
            </a:r>
          </a:p>
        </p:txBody>
      </p:sp>
      <p:graphicFrame>
        <p:nvGraphicFramePr>
          <p:cNvPr id="98306" name="Object 5"/>
          <p:cNvGraphicFramePr>
            <a:graphicFrameLocks noChangeAspect="1"/>
          </p:cNvGraphicFramePr>
          <p:nvPr/>
        </p:nvGraphicFramePr>
        <p:xfrm>
          <a:off x="3514725" y="1628775"/>
          <a:ext cx="3625850" cy="700088"/>
        </p:xfrm>
        <a:graphic>
          <a:graphicData uri="http://schemas.openxmlformats.org/presentationml/2006/ole">
            <mc:AlternateContent xmlns:mc="http://schemas.openxmlformats.org/markup-compatibility/2006">
              <mc:Choice xmlns:v="urn:schemas-microsoft-com:vml" Requires="v">
                <p:oleObj spid="_x0000_s98389" name="Equation" r:id="rId3" imgW="1930320" imgH="330120" progId="Equation.DSMT4">
                  <p:embed/>
                </p:oleObj>
              </mc:Choice>
              <mc:Fallback>
                <p:oleObj name="Equation" r:id="rId3" imgW="1930320" imgH="33012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628775"/>
                        <a:ext cx="3625850"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4" name="Rectangle 6"/>
          <p:cNvSpPr>
            <a:spLocks noChangeArrowheads="1"/>
          </p:cNvSpPr>
          <p:nvPr/>
        </p:nvSpPr>
        <p:spPr bwMode="auto">
          <a:xfrm>
            <a:off x="250825" y="263683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800" b="1">
                <a:solidFill>
                  <a:schemeClr val="tx2"/>
                </a:solidFill>
                <a:ea typeface="宋体" charset="-122"/>
              </a:rPr>
              <a:t>则：</a:t>
            </a:r>
          </a:p>
        </p:txBody>
      </p:sp>
      <p:graphicFrame>
        <p:nvGraphicFramePr>
          <p:cNvPr id="98307" name="Object 7"/>
          <p:cNvGraphicFramePr>
            <a:graphicFrameLocks noChangeAspect="1"/>
          </p:cNvGraphicFramePr>
          <p:nvPr/>
        </p:nvGraphicFramePr>
        <p:xfrm>
          <a:off x="1258888" y="2420938"/>
          <a:ext cx="6696075" cy="3779837"/>
        </p:xfrm>
        <a:graphic>
          <a:graphicData uri="http://schemas.openxmlformats.org/presentationml/2006/ole">
            <mc:AlternateContent xmlns:mc="http://schemas.openxmlformats.org/markup-compatibility/2006">
              <mc:Choice xmlns:v="urn:schemas-microsoft-com:vml" Requires="v">
                <p:oleObj spid="_x0000_s98390" name="Equation" r:id="rId5" imgW="2958840" imgH="1676160" progId="Equation.DSMT4">
                  <p:embed/>
                </p:oleObj>
              </mc:Choice>
              <mc:Fallback>
                <p:oleObj name="Equation" r:id="rId5" imgW="2958840" imgH="167616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420938"/>
                        <a:ext cx="6696075" cy="377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4" name="页脚占位符 2"/>
          <p:cNvSpPr>
            <a:spLocks noGrp="1"/>
          </p:cNvSpPr>
          <p:nvPr>
            <p:ph type="ftr" sz="quarter" idx="11"/>
          </p:nvPr>
        </p:nvSpPr>
        <p:spPr/>
        <p:txBody>
          <a:bodyPr/>
          <a:lstStyle/>
          <a:p>
            <a:pPr>
              <a:defRPr/>
            </a:pPr>
            <a:r>
              <a:rPr lang="zh-CN" altLang="en-US"/>
              <a:t>信号与系统</a:t>
            </a:r>
          </a:p>
        </p:txBody>
      </p:sp>
      <p:sp>
        <p:nvSpPr>
          <p:cNvPr id="993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58CBB46-EE7B-4F48-8E54-DFAAA4258856}" type="slidenum">
              <a:rPr lang="en-US" altLang="ko-KR" smtClean="0">
                <a:solidFill>
                  <a:srgbClr val="003399"/>
                </a:solidFill>
                <a:latin typeface="-윤체L" pitchFamily="18" charset="-127"/>
                <a:ea typeface="-윤체L" pitchFamily="18" charset="-127"/>
              </a:rPr>
              <a:pPr/>
              <a:t>116</a:t>
            </a:fld>
            <a:endParaRPr lang="en-US" altLang="ko-KR" smtClean="0">
              <a:solidFill>
                <a:srgbClr val="003399"/>
              </a:solidFill>
              <a:latin typeface="-윤체L" pitchFamily="18" charset="-127"/>
              <a:ea typeface="-윤체L" pitchFamily="18" charset="-127"/>
            </a:endParaRPr>
          </a:p>
        </p:txBody>
      </p:sp>
      <p:sp>
        <p:nvSpPr>
          <p:cNvPr id="99338" name="Rectangle 3"/>
          <p:cNvSpPr>
            <a:spLocks noChangeArrowheads="1"/>
          </p:cNvSpPr>
          <p:nvPr/>
        </p:nvSpPr>
        <p:spPr bwMode="auto">
          <a:xfrm>
            <a:off x="900113" y="5492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２、频域卷积定理</a:t>
            </a:r>
          </a:p>
        </p:txBody>
      </p:sp>
      <p:sp>
        <p:nvSpPr>
          <p:cNvPr id="636932" name="Text Box 4"/>
          <p:cNvSpPr txBox="1">
            <a:spLocks noChangeArrowheads="1"/>
          </p:cNvSpPr>
          <p:nvPr/>
        </p:nvSpPr>
        <p:spPr bwMode="auto">
          <a:xfrm>
            <a:off x="611188" y="1557338"/>
            <a:ext cx="35814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400" b="1">
                <a:solidFill>
                  <a:schemeClr val="tx2"/>
                </a:solidFill>
                <a:ea typeface="宋体" charset="-122"/>
              </a:rPr>
              <a:t>　</a:t>
            </a:r>
            <a:r>
              <a:rPr lang="zh-CN" altLang="en-US" sz="2800" b="1">
                <a:solidFill>
                  <a:schemeClr val="tx2"/>
                </a:solidFill>
                <a:ea typeface="宋体" charset="-122"/>
              </a:rPr>
              <a:t>给定两个时间函数</a:t>
            </a:r>
          </a:p>
          <a:p>
            <a:pPr algn="l" eaLnBrk="1" hangingPunct="1">
              <a:spcBef>
                <a:spcPct val="50000"/>
              </a:spcBef>
            </a:pPr>
            <a:r>
              <a:rPr lang="zh-CN" altLang="en-US" sz="2800" b="1">
                <a:solidFill>
                  <a:schemeClr val="tx2"/>
                </a:solidFill>
                <a:ea typeface="宋体" charset="-122"/>
              </a:rPr>
              <a:t>已知：</a:t>
            </a:r>
          </a:p>
        </p:txBody>
      </p:sp>
      <p:graphicFrame>
        <p:nvGraphicFramePr>
          <p:cNvPr id="636933" name="Object 5"/>
          <p:cNvGraphicFramePr>
            <a:graphicFrameLocks noChangeAspect="1"/>
          </p:cNvGraphicFramePr>
          <p:nvPr/>
        </p:nvGraphicFramePr>
        <p:xfrm>
          <a:off x="4100513" y="1614488"/>
          <a:ext cx="1582737" cy="536575"/>
        </p:xfrm>
        <a:graphic>
          <a:graphicData uri="http://schemas.openxmlformats.org/presentationml/2006/ole">
            <mc:AlternateContent xmlns:mc="http://schemas.openxmlformats.org/markup-compatibility/2006">
              <mc:Choice xmlns:v="urn:schemas-microsoft-com:vml" Requires="v">
                <p:oleObj spid="_x0000_s99477" name="Equation" r:id="rId3" imgW="761760" imgH="228600" progId="Equation.DSMT4">
                  <p:embed/>
                </p:oleObj>
              </mc:Choice>
              <mc:Fallback>
                <p:oleObj name="Equation" r:id="rId3" imgW="76176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513" y="1614488"/>
                        <a:ext cx="1582737"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6934" name="Object 6"/>
          <p:cNvGraphicFramePr>
            <a:graphicFrameLocks noChangeAspect="1"/>
          </p:cNvGraphicFramePr>
          <p:nvPr/>
        </p:nvGraphicFramePr>
        <p:xfrm>
          <a:off x="1908175" y="2133600"/>
          <a:ext cx="2016125" cy="990600"/>
        </p:xfrm>
        <a:graphic>
          <a:graphicData uri="http://schemas.openxmlformats.org/presentationml/2006/ole">
            <mc:AlternateContent xmlns:mc="http://schemas.openxmlformats.org/markup-compatibility/2006">
              <mc:Choice xmlns:v="urn:schemas-microsoft-com:vml" Requires="v">
                <p:oleObj spid="_x0000_s99478" name="Equation" r:id="rId5" imgW="1104840" imgH="495000" progId="Equation.3">
                  <p:embed/>
                </p:oleObj>
              </mc:Choice>
              <mc:Fallback>
                <p:oleObj name="Equation" r:id="rId5" imgW="1104840" imgH="4950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133600"/>
                        <a:ext cx="201612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6935" name="Object 7"/>
          <p:cNvGraphicFramePr>
            <a:graphicFrameLocks noChangeAspect="1"/>
          </p:cNvGraphicFramePr>
          <p:nvPr>
            <p:extLst>
              <p:ext uri="{D42A27DB-BD31-4B8C-83A1-F6EECF244321}">
                <p14:modId xmlns:p14="http://schemas.microsoft.com/office/powerpoint/2010/main" val="634323563"/>
              </p:ext>
            </p:extLst>
          </p:nvPr>
        </p:nvGraphicFramePr>
        <p:xfrm>
          <a:off x="1077913" y="3068638"/>
          <a:ext cx="5978525" cy="1095375"/>
        </p:xfrm>
        <a:graphic>
          <a:graphicData uri="http://schemas.openxmlformats.org/presentationml/2006/ole">
            <mc:AlternateContent xmlns:mc="http://schemas.openxmlformats.org/markup-compatibility/2006">
              <mc:Choice xmlns:v="urn:schemas-microsoft-com:vml" Requires="v">
                <p:oleObj spid="_x0000_s99479" name="Equation" r:id="rId7" imgW="2133360" imgH="393480" progId="Equation.DSMT4">
                  <p:embed/>
                </p:oleObj>
              </mc:Choice>
              <mc:Fallback>
                <p:oleObj name="Equation" r:id="rId7" imgW="2133360" imgH="393480" progId="Equation.DSMT4">
                  <p:embed/>
                  <p:pic>
                    <p:nvPicPr>
                      <p:cNvPr id="0" name="Object 7"/>
                      <p:cNvPicPr>
                        <a:picLocks noChangeAspect="1" noChangeArrowheads="1"/>
                      </p:cNvPicPr>
                      <p:nvPr/>
                    </p:nvPicPr>
                    <p:blipFill>
                      <a:blip r:embed="rId8"/>
                      <a:srcRect/>
                      <a:stretch>
                        <a:fillRect/>
                      </a:stretch>
                    </p:blipFill>
                    <p:spPr bwMode="auto">
                      <a:xfrm>
                        <a:off x="1077913" y="3068638"/>
                        <a:ext cx="597852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6936" name="Rectangle 8"/>
          <p:cNvSpPr>
            <a:spLocks noChangeArrowheads="1"/>
          </p:cNvSpPr>
          <p:nvPr/>
        </p:nvSpPr>
        <p:spPr bwMode="auto">
          <a:xfrm>
            <a:off x="250825" y="3357563"/>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800" b="1">
                <a:solidFill>
                  <a:schemeClr val="tx2"/>
                </a:solidFill>
                <a:ea typeface="宋体" charset="-122"/>
              </a:rPr>
              <a:t>则：</a:t>
            </a:r>
          </a:p>
        </p:txBody>
      </p:sp>
      <p:sp>
        <p:nvSpPr>
          <p:cNvPr id="636937" name="Rectangle 9"/>
          <p:cNvSpPr>
            <a:spLocks noChangeArrowheads="1"/>
          </p:cNvSpPr>
          <p:nvPr/>
        </p:nvSpPr>
        <p:spPr bwMode="auto">
          <a:xfrm>
            <a:off x="1403350" y="4149725"/>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800" b="1">
                <a:solidFill>
                  <a:schemeClr val="tx2"/>
                </a:solidFill>
                <a:ea typeface="宋体" charset="-122"/>
              </a:rPr>
              <a:t>频域卷积　　　　</a:t>
            </a:r>
            <a:r>
              <a:rPr lang="zh-CN" altLang="en-US" sz="2800" b="1">
                <a:solidFill>
                  <a:schemeClr val="tx2"/>
                </a:solidFill>
                <a:ea typeface="宋体" charset="-122"/>
                <a:sym typeface="Symbol" pitchFamily="18" charset="2"/>
              </a:rPr>
              <a:t>　</a:t>
            </a:r>
            <a:r>
              <a:rPr lang="zh-CN" altLang="en-US" sz="2800" b="1">
                <a:solidFill>
                  <a:schemeClr val="tx2"/>
                </a:solidFill>
                <a:ea typeface="宋体" charset="-122"/>
              </a:rPr>
              <a:t>时域相乘。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6932"/>
                                        </p:tgtEl>
                                        <p:attrNameLst>
                                          <p:attrName>style.visibility</p:attrName>
                                        </p:attrNameLst>
                                      </p:cBhvr>
                                      <p:to>
                                        <p:strVal val="visible"/>
                                      </p:to>
                                    </p:set>
                                    <p:animEffect transition="in" filter="blinds(horizontal)">
                                      <p:cBhvr>
                                        <p:cTn id="7" dur="500"/>
                                        <p:tgtEl>
                                          <p:spTgt spid="636932"/>
                                        </p:tgtEl>
                                      </p:cBhvr>
                                    </p:animEffect>
                                  </p:childTnLst>
                                </p:cTn>
                              </p:par>
                              <p:par>
                                <p:cTn id="8" presetID="3" presetClass="entr" presetSubtype="10" fill="hold" nodeType="withEffect">
                                  <p:stCondLst>
                                    <p:cond delay="0"/>
                                  </p:stCondLst>
                                  <p:childTnLst>
                                    <p:set>
                                      <p:cBhvr>
                                        <p:cTn id="9" dur="1" fill="hold">
                                          <p:stCondLst>
                                            <p:cond delay="0"/>
                                          </p:stCondLst>
                                        </p:cTn>
                                        <p:tgtEl>
                                          <p:spTgt spid="636933"/>
                                        </p:tgtEl>
                                        <p:attrNameLst>
                                          <p:attrName>style.visibility</p:attrName>
                                        </p:attrNameLst>
                                      </p:cBhvr>
                                      <p:to>
                                        <p:strVal val="visible"/>
                                      </p:to>
                                    </p:set>
                                    <p:animEffect transition="in" filter="blinds(horizontal)">
                                      <p:cBhvr>
                                        <p:cTn id="10" dur="500"/>
                                        <p:tgtEl>
                                          <p:spTgt spid="636933"/>
                                        </p:tgtEl>
                                      </p:cBhvr>
                                    </p:animEffect>
                                  </p:childTnLst>
                                </p:cTn>
                              </p:par>
                              <p:par>
                                <p:cTn id="11" presetID="3" presetClass="entr" presetSubtype="10" fill="hold" nodeType="withEffect">
                                  <p:stCondLst>
                                    <p:cond delay="0"/>
                                  </p:stCondLst>
                                  <p:childTnLst>
                                    <p:set>
                                      <p:cBhvr>
                                        <p:cTn id="12" dur="1" fill="hold">
                                          <p:stCondLst>
                                            <p:cond delay="0"/>
                                          </p:stCondLst>
                                        </p:cTn>
                                        <p:tgtEl>
                                          <p:spTgt spid="636934"/>
                                        </p:tgtEl>
                                        <p:attrNameLst>
                                          <p:attrName>style.visibility</p:attrName>
                                        </p:attrNameLst>
                                      </p:cBhvr>
                                      <p:to>
                                        <p:strVal val="visible"/>
                                      </p:to>
                                    </p:set>
                                    <p:animEffect transition="in" filter="blinds(horizontal)">
                                      <p:cBhvr>
                                        <p:cTn id="13" dur="500"/>
                                        <p:tgtEl>
                                          <p:spTgt spid="63693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636935"/>
                                        </p:tgtEl>
                                        <p:attrNameLst>
                                          <p:attrName>style.visibility</p:attrName>
                                        </p:attrNameLst>
                                      </p:cBhvr>
                                      <p:to>
                                        <p:strVal val="visible"/>
                                      </p:to>
                                    </p:set>
                                    <p:animEffect transition="in" filter="blinds(horizontal)">
                                      <p:cBhvr>
                                        <p:cTn id="18" dur="500"/>
                                        <p:tgtEl>
                                          <p:spTgt spid="63693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36936"/>
                                        </p:tgtEl>
                                        <p:attrNameLst>
                                          <p:attrName>style.visibility</p:attrName>
                                        </p:attrNameLst>
                                      </p:cBhvr>
                                      <p:to>
                                        <p:strVal val="visible"/>
                                      </p:to>
                                    </p:set>
                                    <p:animEffect transition="in" filter="blinds(horizontal)">
                                      <p:cBhvr>
                                        <p:cTn id="21" dur="500"/>
                                        <p:tgtEl>
                                          <p:spTgt spid="63693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36937"/>
                                        </p:tgtEl>
                                        <p:attrNameLst>
                                          <p:attrName>style.visibility</p:attrName>
                                        </p:attrNameLst>
                                      </p:cBhvr>
                                      <p:to>
                                        <p:strVal val="visible"/>
                                      </p:to>
                                    </p:set>
                                    <p:animEffect transition="in" filter="blinds(horizontal)">
                                      <p:cBhvr>
                                        <p:cTn id="24" dur="500"/>
                                        <p:tgtEl>
                                          <p:spTgt spid="636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2" grpId="0"/>
      <p:bldP spid="636936" grpId="0"/>
      <p:bldP spid="63693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9" name="页脚占位符 2"/>
          <p:cNvSpPr>
            <a:spLocks noGrp="1"/>
          </p:cNvSpPr>
          <p:nvPr>
            <p:ph type="ftr" sz="quarter" idx="11"/>
          </p:nvPr>
        </p:nvSpPr>
        <p:spPr/>
        <p:txBody>
          <a:bodyPr/>
          <a:lstStyle/>
          <a:p>
            <a:pPr>
              <a:defRPr/>
            </a:pPr>
            <a:r>
              <a:rPr lang="zh-CN" altLang="en-US"/>
              <a:t>信号与系统</a:t>
            </a:r>
          </a:p>
        </p:txBody>
      </p:sp>
      <p:sp>
        <p:nvSpPr>
          <p:cNvPr id="10036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7EFFF01-065E-43DC-AE14-B8585761E3EA}" type="slidenum">
              <a:rPr lang="en-US" altLang="ko-KR" smtClean="0">
                <a:solidFill>
                  <a:srgbClr val="003399"/>
                </a:solidFill>
                <a:latin typeface="-윤체L" pitchFamily="18" charset="-127"/>
                <a:ea typeface="-윤체L" pitchFamily="18" charset="-127"/>
              </a:rPr>
              <a:pPr/>
              <a:t>117</a:t>
            </a:fld>
            <a:endParaRPr lang="en-US" altLang="ko-KR" smtClean="0">
              <a:solidFill>
                <a:srgbClr val="003399"/>
              </a:solidFill>
              <a:latin typeface="-윤체L" pitchFamily="18" charset="-127"/>
              <a:ea typeface="-윤체L" pitchFamily="18" charset="-127"/>
            </a:endParaRPr>
          </a:p>
        </p:txBody>
      </p:sp>
      <p:sp>
        <p:nvSpPr>
          <p:cNvPr id="100365" name="Rectangle 3"/>
          <p:cNvSpPr>
            <a:spLocks noChangeArrowheads="1"/>
          </p:cNvSpPr>
          <p:nvPr/>
        </p:nvSpPr>
        <p:spPr bwMode="auto">
          <a:xfrm>
            <a:off x="1116013" y="333375"/>
            <a:ext cx="19589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a:t>
            </a:r>
            <a:r>
              <a:rPr kumimoji="1" lang="zh-CN" altLang="en-US" sz="3200" b="1">
                <a:solidFill>
                  <a:srgbClr val="FF0000"/>
                </a:solidFill>
                <a:latin typeface="华文细黑" pitchFamily="2" charset="-122"/>
                <a:ea typeface="华文细黑" pitchFamily="2" charset="-122"/>
              </a:rPr>
              <a:t>８</a:t>
            </a:r>
          </a:p>
        </p:txBody>
      </p:sp>
      <p:sp>
        <p:nvSpPr>
          <p:cNvPr id="100366" name="Text Box 4"/>
          <p:cNvSpPr txBox="1">
            <a:spLocks noChangeArrowheads="1"/>
          </p:cNvSpPr>
          <p:nvPr/>
        </p:nvSpPr>
        <p:spPr bwMode="auto">
          <a:xfrm>
            <a:off x="684213" y="13414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已知余弦脉冲信号</a:t>
            </a:r>
          </a:p>
        </p:txBody>
      </p:sp>
      <p:graphicFrame>
        <p:nvGraphicFramePr>
          <p:cNvPr id="100354" name="Object 5"/>
          <p:cNvGraphicFramePr>
            <a:graphicFrameLocks noChangeAspect="1"/>
          </p:cNvGraphicFramePr>
          <p:nvPr/>
        </p:nvGraphicFramePr>
        <p:xfrm>
          <a:off x="468313" y="1916113"/>
          <a:ext cx="4608512" cy="1498600"/>
        </p:xfrm>
        <a:graphic>
          <a:graphicData uri="http://schemas.openxmlformats.org/presentationml/2006/ole">
            <mc:AlternateContent xmlns:mc="http://schemas.openxmlformats.org/markup-compatibility/2006">
              <mc:Choice xmlns:v="urn:schemas-microsoft-com:vml" Requires="v">
                <p:oleObj spid="_x0000_s100632" name="Equation" r:id="rId3" imgW="1726920" imgH="774360" progId="Equation.3">
                  <p:embed/>
                </p:oleObj>
              </mc:Choice>
              <mc:Fallback>
                <p:oleObj name="Equation" r:id="rId3" imgW="1726920" imgH="7743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916113"/>
                        <a:ext cx="4608512"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7958" name="Text Box 6"/>
          <p:cNvSpPr txBox="1">
            <a:spLocks noChangeArrowheads="1"/>
          </p:cNvSpPr>
          <p:nvPr/>
        </p:nvSpPr>
        <p:spPr bwMode="auto">
          <a:xfrm>
            <a:off x="228600" y="4495800"/>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解：把余弦脉冲信号看成是矩形脉冲信号Ｇ</a:t>
            </a:r>
            <a:r>
              <a:rPr lang="en-US" altLang="zh-CN" sz="2400" b="1">
                <a:ea typeface="宋体" charset="-122"/>
              </a:rPr>
              <a:t>(t) </a:t>
            </a:r>
            <a:r>
              <a:rPr lang="zh-CN" altLang="en-US" sz="2400" b="1">
                <a:ea typeface="宋体" charset="-122"/>
              </a:rPr>
              <a:t>与周期余弦信号相乘。</a:t>
            </a:r>
          </a:p>
        </p:txBody>
      </p:sp>
      <p:grpSp>
        <p:nvGrpSpPr>
          <p:cNvPr id="100368" name="Group 7"/>
          <p:cNvGrpSpPr>
            <a:grpSpLocks/>
          </p:cNvGrpSpPr>
          <p:nvPr/>
        </p:nvGrpSpPr>
        <p:grpSpPr bwMode="auto">
          <a:xfrm>
            <a:off x="6156325" y="1700213"/>
            <a:ext cx="1905000" cy="1981200"/>
            <a:chOff x="3984" y="816"/>
            <a:chExt cx="1216" cy="1248"/>
          </a:xfrm>
        </p:grpSpPr>
        <p:sp>
          <p:nvSpPr>
            <p:cNvPr id="100370" name="Line 8"/>
            <p:cNvSpPr>
              <a:spLocks noChangeShapeType="1"/>
            </p:cNvSpPr>
            <p:nvPr/>
          </p:nvSpPr>
          <p:spPr bwMode="auto">
            <a:xfrm flipV="1">
              <a:off x="4464" y="912"/>
              <a:ext cx="0"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0371" name="Line 9"/>
            <p:cNvSpPr>
              <a:spLocks noChangeShapeType="1"/>
            </p:cNvSpPr>
            <p:nvPr/>
          </p:nvSpPr>
          <p:spPr bwMode="auto">
            <a:xfrm>
              <a:off x="3984" y="1680"/>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0355" name="Object 10"/>
            <p:cNvGraphicFramePr>
              <a:graphicFrameLocks noChangeAspect="1"/>
            </p:cNvGraphicFramePr>
            <p:nvPr/>
          </p:nvGraphicFramePr>
          <p:xfrm>
            <a:off x="5088" y="1728"/>
            <a:ext cx="112" cy="192"/>
          </p:xfrm>
          <a:graphic>
            <a:graphicData uri="http://schemas.openxmlformats.org/presentationml/2006/ole">
              <mc:AlternateContent xmlns:mc="http://schemas.openxmlformats.org/markup-compatibility/2006">
                <mc:Choice xmlns:v="urn:schemas-microsoft-com:vml" Requires="v">
                  <p:oleObj spid="_x0000_s100633" name="Equation" r:id="rId5" imgW="88560" imgH="152280" progId="Equation.3">
                    <p:embed/>
                  </p:oleObj>
                </mc:Choice>
                <mc:Fallback>
                  <p:oleObj name="Equation" r:id="rId5" imgW="88560" imgH="15228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8" y="172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6" name="Object 11"/>
            <p:cNvGraphicFramePr>
              <a:graphicFrameLocks noChangeAspect="1"/>
            </p:cNvGraphicFramePr>
            <p:nvPr/>
          </p:nvGraphicFramePr>
          <p:xfrm>
            <a:off x="4512" y="816"/>
            <a:ext cx="384" cy="256"/>
          </p:xfrm>
          <a:graphic>
            <a:graphicData uri="http://schemas.openxmlformats.org/presentationml/2006/ole">
              <mc:AlternateContent xmlns:mc="http://schemas.openxmlformats.org/markup-compatibility/2006">
                <mc:Choice xmlns:v="urn:schemas-microsoft-com:vml" Requires="v">
                  <p:oleObj spid="_x0000_s100634" name="Equation" r:id="rId7" imgW="304560" imgH="203040" progId="Equation.3">
                    <p:embed/>
                  </p:oleObj>
                </mc:Choice>
                <mc:Fallback>
                  <p:oleObj name="Equation" r:id="rId7" imgW="304560" imgH="2030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81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7" name="Object 12"/>
            <p:cNvGraphicFramePr>
              <a:graphicFrameLocks noChangeAspect="1"/>
            </p:cNvGraphicFramePr>
            <p:nvPr/>
          </p:nvGraphicFramePr>
          <p:xfrm>
            <a:off x="4192" y="1128"/>
            <a:ext cx="192" cy="208"/>
          </p:xfrm>
          <a:graphic>
            <a:graphicData uri="http://schemas.openxmlformats.org/presentationml/2006/ole">
              <mc:AlternateContent xmlns:mc="http://schemas.openxmlformats.org/markup-compatibility/2006">
                <mc:Choice xmlns:v="urn:schemas-microsoft-com:vml" Requires="v">
                  <p:oleObj spid="_x0000_s100635" name="Equation" r:id="rId9" imgW="152280" imgH="164880" progId="Equation.3">
                    <p:embed/>
                  </p:oleObj>
                </mc:Choice>
                <mc:Fallback>
                  <p:oleObj name="Equation" r:id="rId9" imgW="152280" imgH="1648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2" y="112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8" name="Object 13"/>
            <p:cNvGraphicFramePr>
              <a:graphicFrameLocks noChangeAspect="1"/>
            </p:cNvGraphicFramePr>
            <p:nvPr/>
          </p:nvGraphicFramePr>
          <p:xfrm>
            <a:off x="4311" y="1680"/>
            <a:ext cx="137" cy="192"/>
          </p:xfrm>
          <a:graphic>
            <a:graphicData uri="http://schemas.openxmlformats.org/presentationml/2006/ole">
              <mc:AlternateContent xmlns:mc="http://schemas.openxmlformats.org/markup-compatibility/2006">
                <mc:Choice xmlns:v="urn:schemas-microsoft-com:vml" Requires="v">
                  <p:oleObj spid="_x0000_s100636" name="Equation" r:id="rId11" imgW="126720" imgH="177480" progId="Equation.3">
                    <p:embed/>
                  </p:oleObj>
                </mc:Choice>
                <mc:Fallback>
                  <p:oleObj name="Equation" r:id="rId11" imgW="126720" imgH="1774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1" y="168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59" name="Object 14"/>
            <p:cNvGraphicFramePr>
              <a:graphicFrameLocks noChangeAspect="1"/>
            </p:cNvGraphicFramePr>
            <p:nvPr/>
          </p:nvGraphicFramePr>
          <p:xfrm>
            <a:off x="4746" y="1648"/>
            <a:ext cx="148" cy="384"/>
          </p:xfrm>
          <a:graphic>
            <a:graphicData uri="http://schemas.openxmlformats.org/presentationml/2006/ole">
              <mc:AlternateContent xmlns:mc="http://schemas.openxmlformats.org/markup-compatibility/2006">
                <mc:Choice xmlns:v="urn:schemas-microsoft-com:vml" Requires="v">
                  <p:oleObj spid="_x0000_s100637" name="Equation" r:id="rId13" imgW="152280" imgH="393480" progId="Equation.3">
                    <p:embed/>
                  </p:oleObj>
                </mc:Choice>
                <mc:Fallback>
                  <p:oleObj name="Equation" r:id="rId13" imgW="152280" imgH="3934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6" y="1648"/>
                          <a:ext cx="1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72" name="Freeform 15"/>
            <p:cNvSpPr>
              <a:spLocks/>
            </p:cNvSpPr>
            <p:nvPr/>
          </p:nvSpPr>
          <p:spPr bwMode="auto">
            <a:xfrm>
              <a:off x="4080" y="1248"/>
              <a:ext cx="768" cy="432"/>
            </a:xfrm>
            <a:custGeom>
              <a:avLst/>
              <a:gdLst>
                <a:gd name="T0" fmla="*/ 0 w 768"/>
                <a:gd name="T1" fmla="*/ 432 h 432"/>
                <a:gd name="T2" fmla="*/ 384 w 768"/>
                <a:gd name="T3" fmla="*/ 0 h 432"/>
                <a:gd name="T4" fmla="*/ 768 w 768"/>
                <a:gd name="T5" fmla="*/ 432 h 432"/>
                <a:gd name="T6" fmla="*/ 0 60000 65536"/>
                <a:gd name="T7" fmla="*/ 0 60000 65536"/>
                <a:gd name="T8" fmla="*/ 0 60000 65536"/>
                <a:gd name="T9" fmla="*/ 0 w 768"/>
                <a:gd name="T10" fmla="*/ 0 h 432"/>
                <a:gd name="T11" fmla="*/ 768 w 768"/>
                <a:gd name="T12" fmla="*/ 432 h 432"/>
              </a:gdLst>
              <a:ahLst/>
              <a:cxnLst>
                <a:cxn ang="T6">
                  <a:pos x="T0" y="T1"/>
                </a:cxn>
                <a:cxn ang="T7">
                  <a:pos x="T2" y="T3"/>
                </a:cxn>
                <a:cxn ang="T8">
                  <a:pos x="T4" y="T5"/>
                </a:cxn>
              </a:cxnLst>
              <a:rect l="T9" t="T10" r="T11" b="T12"/>
              <a:pathLst>
                <a:path w="768" h="432">
                  <a:moveTo>
                    <a:pt x="0" y="432"/>
                  </a:moveTo>
                  <a:cubicBezTo>
                    <a:pt x="128" y="216"/>
                    <a:pt x="256" y="0"/>
                    <a:pt x="384" y="0"/>
                  </a:cubicBezTo>
                  <a:cubicBezTo>
                    <a:pt x="512" y="0"/>
                    <a:pt x="640" y="216"/>
                    <a:pt x="768" y="43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00360" name="Object 16"/>
            <p:cNvGraphicFramePr>
              <a:graphicFrameLocks noChangeAspect="1"/>
            </p:cNvGraphicFramePr>
            <p:nvPr/>
          </p:nvGraphicFramePr>
          <p:xfrm>
            <a:off x="4025" y="1680"/>
            <a:ext cx="259" cy="384"/>
          </p:xfrm>
          <a:graphic>
            <a:graphicData uri="http://schemas.openxmlformats.org/presentationml/2006/ole">
              <mc:AlternateContent xmlns:mc="http://schemas.openxmlformats.org/markup-compatibility/2006">
                <mc:Choice xmlns:v="urn:schemas-microsoft-com:vml" Requires="v">
                  <p:oleObj spid="_x0000_s100638" name="Equation" r:id="rId15" imgW="266400" imgH="393480" progId="Equation.3">
                    <p:embed/>
                  </p:oleObj>
                </mc:Choice>
                <mc:Fallback>
                  <p:oleObj name="Equation" r:id="rId15" imgW="266400" imgH="39348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25" y="1680"/>
                          <a:ext cx="25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0369" name="Rectangle 17"/>
          <p:cNvSpPr>
            <a:spLocks noChangeArrowheads="1"/>
          </p:cNvSpPr>
          <p:nvPr/>
        </p:nvSpPr>
        <p:spPr bwMode="auto">
          <a:xfrm>
            <a:off x="468313" y="3429000"/>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zh-CN" altLang="en-US" sz="2400" b="1">
                <a:ea typeface="宋体" charset="-122"/>
              </a:rPr>
              <a:t>利用卷积定理求其的频谱。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37958"/>
                                        </p:tgtEl>
                                        <p:attrNameLst>
                                          <p:attrName>style.visibility</p:attrName>
                                        </p:attrNameLst>
                                      </p:cBhvr>
                                      <p:to>
                                        <p:strVal val="visible"/>
                                      </p:to>
                                    </p:set>
                                    <p:animEffect transition="in" filter="blinds(horizontal)">
                                      <p:cBhvr>
                                        <p:cTn id="7" dur="500"/>
                                        <p:tgtEl>
                                          <p:spTgt spid="637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8" name="页脚占位符 2"/>
          <p:cNvSpPr>
            <a:spLocks noGrp="1"/>
          </p:cNvSpPr>
          <p:nvPr>
            <p:ph type="ftr" sz="quarter" idx="11"/>
          </p:nvPr>
        </p:nvSpPr>
        <p:spPr/>
        <p:txBody>
          <a:bodyPr/>
          <a:lstStyle/>
          <a:p>
            <a:pPr>
              <a:defRPr/>
            </a:pPr>
            <a:r>
              <a:rPr lang="zh-CN" altLang="en-US"/>
              <a:t>信号与系统</a:t>
            </a:r>
          </a:p>
        </p:txBody>
      </p:sp>
      <p:sp>
        <p:nvSpPr>
          <p:cNvPr id="1014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CAE9CF6-4D5D-4B46-A630-88D131DAA4BA}" type="slidenum">
              <a:rPr lang="en-US" altLang="ko-KR" smtClean="0">
                <a:solidFill>
                  <a:srgbClr val="003399"/>
                </a:solidFill>
                <a:latin typeface="-윤체L" pitchFamily="18" charset="-127"/>
                <a:ea typeface="-윤체L" pitchFamily="18" charset="-127"/>
              </a:rPr>
              <a:pPr/>
              <a:t>118</a:t>
            </a:fld>
            <a:endParaRPr lang="en-US" altLang="ko-KR" smtClean="0">
              <a:solidFill>
                <a:srgbClr val="003399"/>
              </a:solidFill>
              <a:latin typeface="-윤체L" pitchFamily="18" charset="-127"/>
              <a:ea typeface="-윤체L" pitchFamily="18" charset="-127"/>
            </a:endParaRPr>
          </a:p>
        </p:txBody>
      </p:sp>
      <p:grpSp>
        <p:nvGrpSpPr>
          <p:cNvPr id="101420" name="Group 2"/>
          <p:cNvGrpSpPr>
            <a:grpSpLocks/>
          </p:cNvGrpSpPr>
          <p:nvPr/>
        </p:nvGrpSpPr>
        <p:grpSpPr bwMode="auto">
          <a:xfrm>
            <a:off x="323850" y="1412875"/>
            <a:ext cx="3455988" cy="4897438"/>
            <a:chOff x="0" y="0"/>
            <a:chExt cx="2688" cy="4128"/>
          </a:xfrm>
        </p:grpSpPr>
        <p:grpSp>
          <p:nvGrpSpPr>
            <p:cNvPr id="101444" name="Group 3"/>
            <p:cNvGrpSpPr>
              <a:grpSpLocks/>
            </p:cNvGrpSpPr>
            <p:nvPr/>
          </p:nvGrpSpPr>
          <p:grpSpPr bwMode="auto">
            <a:xfrm>
              <a:off x="768" y="2880"/>
              <a:ext cx="1200" cy="1248"/>
              <a:chOff x="3984" y="816"/>
              <a:chExt cx="1216" cy="1248"/>
            </a:xfrm>
          </p:grpSpPr>
          <p:sp>
            <p:nvSpPr>
              <p:cNvPr id="101463" name="Line 4"/>
              <p:cNvSpPr>
                <a:spLocks noChangeShapeType="1"/>
              </p:cNvSpPr>
              <p:nvPr/>
            </p:nvSpPr>
            <p:spPr bwMode="auto">
              <a:xfrm flipV="1">
                <a:off x="4464" y="912"/>
                <a:ext cx="0" cy="96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64" name="Line 5"/>
              <p:cNvSpPr>
                <a:spLocks noChangeShapeType="1"/>
              </p:cNvSpPr>
              <p:nvPr/>
            </p:nvSpPr>
            <p:spPr bwMode="auto">
              <a:xfrm>
                <a:off x="3984" y="1680"/>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411" name="Object 6"/>
              <p:cNvGraphicFramePr>
                <a:graphicFrameLocks noChangeAspect="1"/>
              </p:cNvGraphicFramePr>
              <p:nvPr/>
            </p:nvGraphicFramePr>
            <p:xfrm>
              <a:off x="5088" y="1728"/>
              <a:ext cx="112" cy="192"/>
            </p:xfrm>
            <a:graphic>
              <a:graphicData uri="http://schemas.openxmlformats.org/presentationml/2006/ole">
                <mc:AlternateContent xmlns:mc="http://schemas.openxmlformats.org/markup-compatibility/2006">
                  <mc:Choice xmlns:v="urn:schemas-microsoft-com:vml" Requires="v">
                    <p:oleObj spid="_x0000_s167421" name="Equation" r:id="rId3" imgW="88560" imgH="152280" progId="Equation.3">
                      <p:embed/>
                    </p:oleObj>
                  </mc:Choice>
                  <mc:Fallback>
                    <p:oleObj name="Equation" r:id="rId3" imgW="88560" imgH="1522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 y="172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12" name="Object 7"/>
              <p:cNvGraphicFramePr>
                <a:graphicFrameLocks noChangeAspect="1"/>
              </p:cNvGraphicFramePr>
              <p:nvPr/>
            </p:nvGraphicFramePr>
            <p:xfrm>
              <a:off x="4512" y="816"/>
              <a:ext cx="384" cy="256"/>
            </p:xfrm>
            <a:graphic>
              <a:graphicData uri="http://schemas.openxmlformats.org/presentationml/2006/ole">
                <mc:AlternateContent xmlns:mc="http://schemas.openxmlformats.org/markup-compatibility/2006">
                  <mc:Choice xmlns:v="urn:schemas-microsoft-com:vml" Requires="v">
                    <p:oleObj spid="_x0000_s167422" name="Equation" r:id="rId5" imgW="304560" imgH="203040" progId="Equation.3">
                      <p:embed/>
                    </p:oleObj>
                  </mc:Choice>
                  <mc:Fallback>
                    <p:oleObj name="Equation" r:id="rId5" imgW="304560" imgH="203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2" y="81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13" name="Object 8"/>
              <p:cNvGraphicFramePr>
                <a:graphicFrameLocks noChangeAspect="1"/>
              </p:cNvGraphicFramePr>
              <p:nvPr/>
            </p:nvGraphicFramePr>
            <p:xfrm>
              <a:off x="4192" y="1128"/>
              <a:ext cx="192" cy="208"/>
            </p:xfrm>
            <a:graphic>
              <a:graphicData uri="http://schemas.openxmlformats.org/presentationml/2006/ole">
                <mc:AlternateContent xmlns:mc="http://schemas.openxmlformats.org/markup-compatibility/2006">
                  <mc:Choice xmlns:v="urn:schemas-microsoft-com:vml" Requires="v">
                    <p:oleObj spid="_x0000_s167423" name="Equation" r:id="rId7" imgW="152280" imgH="164880" progId="Equation.3">
                      <p:embed/>
                    </p:oleObj>
                  </mc:Choice>
                  <mc:Fallback>
                    <p:oleObj name="Equation" r:id="rId7" imgW="152280" imgH="1648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2" y="112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14" name="Object 9"/>
              <p:cNvGraphicFramePr>
                <a:graphicFrameLocks noChangeAspect="1"/>
              </p:cNvGraphicFramePr>
              <p:nvPr/>
            </p:nvGraphicFramePr>
            <p:xfrm>
              <a:off x="4311" y="1680"/>
              <a:ext cx="137" cy="192"/>
            </p:xfrm>
            <a:graphic>
              <a:graphicData uri="http://schemas.openxmlformats.org/presentationml/2006/ole">
                <mc:AlternateContent xmlns:mc="http://schemas.openxmlformats.org/markup-compatibility/2006">
                  <mc:Choice xmlns:v="urn:schemas-microsoft-com:vml" Requires="v">
                    <p:oleObj spid="_x0000_s167424" name="Equation" r:id="rId9" imgW="126720" imgH="177480" progId="Equation.3">
                      <p:embed/>
                    </p:oleObj>
                  </mc:Choice>
                  <mc:Fallback>
                    <p:oleObj name="Equation" r:id="rId9" imgW="126720" imgH="1774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1" y="168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15" name="Object 10"/>
              <p:cNvGraphicFramePr>
                <a:graphicFrameLocks noChangeAspect="1"/>
              </p:cNvGraphicFramePr>
              <p:nvPr/>
            </p:nvGraphicFramePr>
            <p:xfrm>
              <a:off x="4746" y="1648"/>
              <a:ext cx="148" cy="384"/>
            </p:xfrm>
            <a:graphic>
              <a:graphicData uri="http://schemas.openxmlformats.org/presentationml/2006/ole">
                <mc:AlternateContent xmlns:mc="http://schemas.openxmlformats.org/markup-compatibility/2006">
                  <mc:Choice xmlns:v="urn:schemas-microsoft-com:vml" Requires="v">
                    <p:oleObj spid="_x0000_s167425" name="Equation" r:id="rId11" imgW="152280" imgH="393480" progId="Equation.3">
                      <p:embed/>
                    </p:oleObj>
                  </mc:Choice>
                  <mc:Fallback>
                    <p:oleObj name="Equation" r:id="rId11" imgW="152280" imgH="39348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46" y="1648"/>
                            <a:ext cx="1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465" name="Freeform 11"/>
              <p:cNvSpPr>
                <a:spLocks/>
              </p:cNvSpPr>
              <p:nvPr/>
            </p:nvSpPr>
            <p:spPr bwMode="auto">
              <a:xfrm>
                <a:off x="4080" y="1248"/>
                <a:ext cx="768" cy="432"/>
              </a:xfrm>
              <a:custGeom>
                <a:avLst/>
                <a:gdLst>
                  <a:gd name="T0" fmla="*/ 0 w 768"/>
                  <a:gd name="T1" fmla="*/ 432 h 432"/>
                  <a:gd name="T2" fmla="*/ 384 w 768"/>
                  <a:gd name="T3" fmla="*/ 0 h 432"/>
                  <a:gd name="T4" fmla="*/ 768 w 768"/>
                  <a:gd name="T5" fmla="*/ 432 h 432"/>
                  <a:gd name="T6" fmla="*/ 0 60000 65536"/>
                  <a:gd name="T7" fmla="*/ 0 60000 65536"/>
                  <a:gd name="T8" fmla="*/ 0 60000 65536"/>
                  <a:gd name="T9" fmla="*/ 0 w 768"/>
                  <a:gd name="T10" fmla="*/ 0 h 432"/>
                  <a:gd name="T11" fmla="*/ 768 w 768"/>
                  <a:gd name="T12" fmla="*/ 432 h 432"/>
                </a:gdLst>
                <a:ahLst/>
                <a:cxnLst>
                  <a:cxn ang="T6">
                    <a:pos x="T0" y="T1"/>
                  </a:cxn>
                  <a:cxn ang="T7">
                    <a:pos x="T2" y="T3"/>
                  </a:cxn>
                  <a:cxn ang="T8">
                    <a:pos x="T4" y="T5"/>
                  </a:cxn>
                </a:cxnLst>
                <a:rect l="T9" t="T10" r="T11" b="T12"/>
                <a:pathLst>
                  <a:path w="768" h="432">
                    <a:moveTo>
                      <a:pt x="0" y="432"/>
                    </a:moveTo>
                    <a:cubicBezTo>
                      <a:pt x="128" y="216"/>
                      <a:pt x="256" y="0"/>
                      <a:pt x="384" y="0"/>
                    </a:cubicBezTo>
                    <a:cubicBezTo>
                      <a:pt x="512" y="0"/>
                      <a:pt x="640" y="216"/>
                      <a:pt x="768" y="43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01416" name="Object 12"/>
              <p:cNvGraphicFramePr>
                <a:graphicFrameLocks noChangeAspect="1"/>
              </p:cNvGraphicFramePr>
              <p:nvPr/>
            </p:nvGraphicFramePr>
            <p:xfrm>
              <a:off x="4025" y="1680"/>
              <a:ext cx="259" cy="384"/>
            </p:xfrm>
            <a:graphic>
              <a:graphicData uri="http://schemas.openxmlformats.org/presentationml/2006/ole">
                <mc:AlternateContent xmlns:mc="http://schemas.openxmlformats.org/markup-compatibility/2006">
                  <mc:Choice xmlns:v="urn:schemas-microsoft-com:vml" Requires="v">
                    <p:oleObj spid="_x0000_s167426" name="Equation" r:id="rId13" imgW="266400" imgH="393480" progId="Equation.3">
                      <p:embed/>
                    </p:oleObj>
                  </mc:Choice>
                  <mc:Fallback>
                    <p:oleObj name="Equation" r:id="rId13" imgW="266400" imgH="39348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5" y="1680"/>
                            <a:ext cx="25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1445" name="Group 13"/>
            <p:cNvGrpSpPr>
              <a:grpSpLocks/>
            </p:cNvGrpSpPr>
            <p:nvPr/>
          </p:nvGrpSpPr>
          <p:grpSpPr bwMode="auto">
            <a:xfrm>
              <a:off x="768" y="1816"/>
              <a:ext cx="1344" cy="1016"/>
              <a:chOff x="768" y="1816"/>
              <a:chExt cx="1344" cy="1016"/>
            </a:xfrm>
          </p:grpSpPr>
          <p:sp>
            <p:nvSpPr>
              <p:cNvPr id="101458" name="Line 14"/>
              <p:cNvSpPr>
                <a:spLocks noChangeShapeType="1"/>
              </p:cNvSpPr>
              <p:nvPr/>
            </p:nvSpPr>
            <p:spPr bwMode="auto">
              <a:xfrm flipV="1">
                <a:off x="1248" y="1816"/>
                <a:ext cx="0" cy="8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59" name="Line 15"/>
              <p:cNvSpPr>
                <a:spLocks noChangeShapeType="1"/>
              </p:cNvSpPr>
              <p:nvPr/>
            </p:nvSpPr>
            <p:spPr bwMode="auto">
              <a:xfrm>
                <a:off x="768" y="2523"/>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60" name="Line 16"/>
              <p:cNvSpPr>
                <a:spLocks noChangeShapeType="1"/>
              </p:cNvSpPr>
              <p:nvPr/>
            </p:nvSpPr>
            <p:spPr bwMode="auto">
              <a:xfrm>
                <a:off x="1584" y="2081"/>
                <a:ext cx="0" cy="44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405" name="Object 17"/>
              <p:cNvGraphicFramePr>
                <a:graphicFrameLocks noChangeAspect="1"/>
              </p:cNvGraphicFramePr>
              <p:nvPr/>
            </p:nvGraphicFramePr>
            <p:xfrm>
              <a:off x="1968" y="2567"/>
              <a:ext cx="112" cy="177"/>
            </p:xfrm>
            <a:graphic>
              <a:graphicData uri="http://schemas.openxmlformats.org/presentationml/2006/ole">
                <mc:AlternateContent xmlns:mc="http://schemas.openxmlformats.org/markup-compatibility/2006">
                  <mc:Choice xmlns:v="urn:schemas-microsoft-com:vml" Requires="v">
                    <p:oleObj spid="_x0000_s167427" name="Equation" r:id="rId15" imgW="88560" imgH="152280" progId="Equation.3">
                      <p:embed/>
                    </p:oleObj>
                  </mc:Choice>
                  <mc:Fallback>
                    <p:oleObj name="Equation" r:id="rId15" imgW="88560" imgH="15228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567"/>
                            <a:ext cx="112"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6" name="Object 18"/>
              <p:cNvGraphicFramePr>
                <a:graphicFrameLocks noChangeAspect="1"/>
              </p:cNvGraphicFramePr>
              <p:nvPr/>
            </p:nvGraphicFramePr>
            <p:xfrm>
              <a:off x="1296" y="1824"/>
              <a:ext cx="400" cy="236"/>
            </p:xfrm>
            <a:graphic>
              <a:graphicData uri="http://schemas.openxmlformats.org/presentationml/2006/ole">
                <mc:AlternateContent xmlns:mc="http://schemas.openxmlformats.org/markup-compatibility/2006">
                  <mc:Choice xmlns:v="urn:schemas-microsoft-com:vml" Requires="v">
                    <p:oleObj spid="_x0000_s167428" name="Equation" r:id="rId16" imgW="317160" imgH="203040" progId="Equation.3">
                      <p:embed/>
                    </p:oleObj>
                  </mc:Choice>
                  <mc:Fallback>
                    <p:oleObj name="Equation" r:id="rId16" imgW="317160" imgH="203040"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96" y="1824"/>
                            <a:ext cx="400"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7" name="Object 19"/>
              <p:cNvGraphicFramePr>
                <a:graphicFrameLocks noChangeAspect="1"/>
              </p:cNvGraphicFramePr>
              <p:nvPr/>
            </p:nvGraphicFramePr>
            <p:xfrm>
              <a:off x="1008" y="1905"/>
              <a:ext cx="192" cy="191"/>
            </p:xfrm>
            <a:graphic>
              <a:graphicData uri="http://schemas.openxmlformats.org/presentationml/2006/ole">
                <mc:AlternateContent xmlns:mc="http://schemas.openxmlformats.org/markup-compatibility/2006">
                  <mc:Choice xmlns:v="urn:schemas-microsoft-com:vml" Requires="v">
                    <p:oleObj spid="_x0000_s167429" name="Equation" r:id="rId18" imgW="152280" imgH="164880" progId="Equation.3">
                      <p:embed/>
                    </p:oleObj>
                  </mc:Choice>
                  <mc:Fallback>
                    <p:oleObj name="Equation" r:id="rId18" imgW="152280" imgH="164880"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8" y="1905"/>
                            <a:ext cx="192"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8" name="Object 20"/>
              <p:cNvGraphicFramePr>
                <a:graphicFrameLocks noChangeAspect="1"/>
              </p:cNvGraphicFramePr>
              <p:nvPr/>
            </p:nvGraphicFramePr>
            <p:xfrm>
              <a:off x="1095" y="2523"/>
              <a:ext cx="137" cy="177"/>
            </p:xfrm>
            <a:graphic>
              <a:graphicData uri="http://schemas.openxmlformats.org/presentationml/2006/ole">
                <mc:AlternateContent xmlns:mc="http://schemas.openxmlformats.org/markup-compatibility/2006">
                  <mc:Choice xmlns:v="urn:schemas-microsoft-com:vml" Requires="v">
                    <p:oleObj spid="_x0000_s167430" name="Equation" r:id="rId20" imgW="126720" imgH="177480" progId="Equation.3">
                      <p:embed/>
                    </p:oleObj>
                  </mc:Choice>
                  <mc:Fallback>
                    <p:oleObj name="Equation" r:id="rId20" imgW="126720" imgH="177480"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 y="2523"/>
                            <a:ext cx="137"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9" name="Object 21"/>
              <p:cNvGraphicFramePr>
                <a:graphicFrameLocks noChangeAspect="1"/>
              </p:cNvGraphicFramePr>
              <p:nvPr/>
            </p:nvGraphicFramePr>
            <p:xfrm>
              <a:off x="1536" y="2479"/>
              <a:ext cx="149" cy="353"/>
            </p:xfrm>
            <a:graphic>
              <a:graphicData uri="http://schemas.openxmlformats.org/presentationml/2006/ole">
                <mc:AlternateContent xmlns:mc="http://schemas.openxmlformats.org/markup-compatibility/2006">
                  <mc:Choice xmlns:v="urn:schemas-microsoft-com:vml" Requires="v">
                    <p:oleObj spid="_x0000_s167431" name="Equation" r:id="rId21" imgW="152280" imgH="393480" progId="Equation.3">
                      <p:embed/>
                    </p:oleObj>
                  </mc:Choice>
                  <mc:Fallback>
                    <p:oleObj name="Equation" r:id="rId21" imgW="152280" imgH="39348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36" y="2479"/>
                            <a:ext cx="149"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461" name="Line 22"/>
              <p:cNvSpPr>
                <a:spLocks noChangeShapeType="1"/>
              </p:cNvSpPr>
              <p:nvPr/>
            </p:nvSpPr>
            <p:spPr bwMode="auto">
              <a:xfrm>
                <a:off x="912" y="2081"/>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1462" name="Line 23"/>
              <p:cNvSpPr>
                <a:spLocks noChangeShapeType="1"/>
              </p:cNvSpPr>
              <p:nvPr/>
            </p:nvSpPr>
            <p:spPr bwMode="auto">
              <a:xfrm>
                <a:off x="912" y="2081"/>
                <a:ext cx="0" cy="44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410" name="Object 24"/>
              <p:cNvGraphicFramePr>
                <a:graphicFrameLocks noChangeAspect="1"/>
              </p:cNvGraphicFramePr>
              <p:nvPr/>
            </p:nvGraphicFramePr>
            <p:xfrm>
              <a:off x="768" y="2479"/>
              <a:ext cx="261" cy="353"/>
            </p:xfrm>
            <a:graphic>
              <a:graphicData uri="http://schemas.openxmlformats.org/presentationml/2006/ole">
                <mc:AlternateContent xmlns:mc="http://schemas.openxmlformats.org/markup-compatibility/2006">
                  <mc:Choice xmlns:v="urn:schemas-microsoft-com:vml" Requires="v">
                    <p:oleObj spid="_x0000_s167432" name="Equation" r:id="rId23" imgW="266400" imgH="393480" progId="Equation.3">
                      <p:embed/>
                    </p:oleObj>
                  </mc:Choice>
                  <mc:Fallback>
                    <p:oleObj name="Equation" r:id="rId23" imgW="266400" imgH="39348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8" y="2479"/>
                            <a:ext cx="261" cy="3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1446" name="Group 25"/>
            <p:cNvGrpSpPr>
              <a:grpSpLocks/>
            </p:cNvGrpSpPr>
            <p:nvPr/>
          </p:nvGrpSpPr>
          <p:grpSpPr bwMode="auto">
            <a:xfrm>
              <a:off x="1152" y="1152"/>
              <a:ext cx="432" cy="736"/>
              <a:chOff x="2736" y="3168"/>
              <a:chExt cx="432" cy="1009"/>
            </a:xfrm>
          </p:grpSpPr>
          <p:sp>
            <p:nvSpPr>
              <p:cNvPr id="101455" name="Text Box 26"/>
              <p:cNvSpPr txBox="1">
                <a:spLocks noChangeArrowheads="1"/>
              </p:cNvSpPr>
              <p:nvPr/>
            </p:nvSpPr>
            <p:spPr bwMode="auto">
              <a:xfrm>
                <a:off x="2922" y="3506"/>
                <a:ext cx="202"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solidFill>
                      <a:srgbClr val="FF0000"/>
                    </a:solidFill>
                    <a:ea typeface="宋体" charset="-122"/>
                  </a:rPr>
                  <a:t>乘以</a:t>
                </a:r>
              </a:p>
            </p:txBody>
          </p:sp>
          <p:sp>
            <p:nvSpPr>
              <p:cNvPr id="101456" name="AutoShape 27"/>
              <p:cNvSpPr>
                <a:spLocks noChangeArrowheads="1"/>
              </p:cNvSpPr>
              <p:nvPr/>
            </p:nvSpPr>
            <p:spPr bwMode="auto">
              <a:xfrm>
                <a:off x="2736" y="3168"/>
                <a:ext cx="432" cy="288"/>
              </a:xfrm>
              <a:prstGeom prst="flowChartSummingJunction">
                <a:avLst/>
              </a:prstGeom>
              <a:solidFill>
                <a:schemeClr val="accent1"/>
              </a:solidFill>
              <a:ln w="9525">
                <a:solidFill>
                  <a:schemeClr val="tx1"/>
                </a:solidFill>
                <a:round/>
                <a:headEnd/>
                <a:tailEnd/>
              </a:ln>
            </p:spPr>
            <p:txBody>
              <a:bodyPr wrap="none" anchor="ctr"/>
              <a:lstStyle/>
              <a:p>
                <a:endParaRPr lang="zh-CN" altLang="en-US"/>
              </a:p>
            </p:txBody>
          </p:sp>
          <p:sp>
            <p:nvSpPr>
              <p:cNvPr id="101457" name="AutoShape 28"/>
              <p:cNvSpPr>
                <a:spLocks noChangeArrowheads="1"/>
              </p:cNvSpPr>
              <p:nvPr/>
            </p:nvSpPr>
            <p:spPr bwMode="auto">
              <a:xfrm>
                <a:off x="2784" y="3552"/>
                <a:ext cx="192" cy="336"/>
              </a:xfrm>
              <a:prstGeom prst="downArrow">
                <a:avLst>
                  <a:gd name="adj1" fmla="val 50000"/>
                  <a:gd name="adj2" fmla="val 43750"/>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101447" name="Group 29"/>
            <p:cNvGrpSpPr>
              <a:grpSpLocks/>
            </p:cNvGrpSpPr>
            <p:nvPr/>
          </p:nvGrpSpPr>
          <p:grpSpPr bwMode="auto">
            <a:xfrm>
              <a:off x="576" y="2928"/>
              <a:ext cx="480" cy="540"/>
              <a:chOff x="1680" y="3094"/>
              <a:chExt cx="480" cy="540"/>
            </a:xfrm>
          </p:grpSpPr>
          <p:sp>
            <p:nvSpPr>
              <p:cNvPr id="101453" name="Text Box 30"/>
              <p:cNvSpPr txBox="1">
                <a:spLocks noChangeArrowheads="1"/>
              </p:cNvSpPr>
              <p:nvPr/>
            </p:nvSpPr>
            <p:spPr bwMode="auto">
              <a:xfrm>
                <a:off x="1824" y="3094"/>
                <a:ext cx="336"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等于</a:t>
                </a:r>
              </a:p>
            </p:txBody>
          </p:sp>
          <p:sp>
            <p:nvSpPr>
              <p:cNvPr id="101454" name="AutoShape 31"/>
              <p:cNvSpPr>
                <a:spLocks noChangeArrowheads="1"/>
              </p:cNvSpPr>
              <p:nvPr/>
            </p:nvSpPr>
            <p:spPr bwMode="auto">
              <a:xfrm>
                <a:off x="1680" y="3131"/>
                <a:ext cx="192" cy="261"/>
              </a:xfrm>
              <a:prstGeom prst="downArrow">
                <a:avLst>
                  <a:gd name="adj1" fmla="val 50000"/>
                  <a:gd name="adj2" fmla="val 33984"/>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101448" name="Group 32"/>
            <p:cNvGrpSpPr>
              <a:grpSpLocks/>
            </p:cNvGrpSpPr>
            <p:nvPr/>
          </p:nvGrpSpPr>
          <p:grpSpPr bwMode="auto">
            <a:xfrm>
              <a:off x="0" y="0"/>
              <a:ext cx="2688" cy="1152"/>
              <a:chOff x="0" y="0"/>
              <a:chExt cx="2688" cy="1152"/>
            </a:xfrm>
          </p:grpSpPr>
          <p:sp>
            <p:nvSpPr>
              <p:cNvPr id="101449" name="Line 33"/>
              <p:cNvSpPr>
                <a:spLocks noChangeShapeType="1"/>
              </p:cNvSpPr>
              <p:nvPr/>
            </p:nvSpPr>
            <p:spPr bwMode="auto">
              <a:xfrm flipV="1">
                <a:off x="1344" y="264"/>
                <a:ext cx="0" cy="83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50" name="Line 34"/>
              <p:cNvSpPr>
                <a:spLocks noChangeShapeType="1"/>
              </p:cNvSpPr>
              <p:nvPr/>
            </p:nvSpPr>
            <p:spPr bwMode="auto">
              <a:xfrm>
                <a:off x="0" y="809"/>
                <a:ext cx="2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399" name="Object 35"/>
              <p:cNvGraphicFramePr>
                <a:graphicFrameLocks noChangeAspect="1"/>
              </p:cNvGraphicFramePr>
              <p:nvPr/>
            </p:nvGraphicFramePr>
            <p:xfrm>
              <a:off x="2544" y="809"/>
              <a:ext cx="112" cy="168"/>
            </p:xfrm>
            <a:graphic>
              <a:graphicData uri="http://schemas.openxmlformats.org/presentationml/2006/ole">
                <mc:AlternateContent xmlns:mc="http://schemas.openxmlformats.org/markup-compatibility/2006">
                  <mc:Choice xmlns:v="urn:schemas-microsoft-com:vml" Requires="v">
                    <p:oleObj spid="_x0000_s167433" name="Equation" r:id="rId25" imgW="88560" imgH="152280" progId="Equation.3">
                      <p:embed/>
                    </p:oleObj>
                  </mc:Choice>
                  <mc:Fallback>
                    <p:oleObj name="Equation" r:id="rId25" imgW="88560" imgH="15228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809"/>
                            <a:ext cx="112"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0" name="Object 36"/>
              <p:cNvGraphicFramePr>
                <a:graphicFrameLocks noChangeAspect="1"/>
              </p:cNvGraphicFramePr>
              <p:nvPr/>
            </p:nvGraphicFramePr>
            <p:xfrm>
              <a:off x="1440" y="96"/>
              <a:ext cx="688" cy="476"/>
            </p:xfrm>
            <a:graphic>
              <a:graphicData uri="http://schemas.openxmlformats.org/presentationml/2006/ole">
                <mc:AlternateContent xmlns:mc="http://schemas.openxmlformats.org/markup-compatibility/2006">
                  <mc:Choice xmlns:v="urn:schemas-microsoft-com:vml" Requires="v">
                    <p:oleObj spid="_x0000_s167434" name="Equation" r:id="rId26" imgW="545760" imgH="431640" progId="Equation.3">
                      <p:embed/>
                    </p:oleObj>
                  </mc:Choice>
                  <mc:Fallback>
                    <p:oleObj name="Equation" r:id="rId26" imgW="545760" imgH="431640" progId="Equation.3">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40" y="96"/>
                            <a:ext cx="688"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1" name="Object 37"/>
              <p:cNvGraphicFramePr>
                <a:graphicFrameLocks noChangeAspect="1"/>
              </p:cNvGraphicFramePr>
              <p:nvPr/>
            </p:nvGraphicFramePr>
            <p:xfrm>
              <a:off x="1144" y="306"/>
              <a:ext cx="112" cy="182"/>
            </p:xfrm>
            <a:graphic>
              <a:graphicData uri="http://schemas.openxmlformats.org/presentationml/2006/ole">
                <mc:AlternateContent xmlns:mc="http://schemas.openxmlformats.org/markup-compatibility/2006">
                  <mc:Choice xmlns:v="urn:schemas-microsoft-com:vml" Requires="v">
                    <p:oleObj spid="_x0000_s167435" name="Equation" r:id="rId28" imgW="88560" imgH="164880" progId="Equation.3">
                      <p:embed/>
                    </p:oleObj>
                  </mc:Choice>
                  <mc:Fallback>
                    <p:oleObj name="Equation" r:id="rId28" imgW="88560" imgH="164880" progId="Equation.3">
                      <p:embed/>
                      <p:pic>
                        <p:nvPicPr>
                          <p:cNvPr id="0" name="Object 3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44" y="306"/>
                            <a:ext cx="112"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2" name="Object 38"/>
              <p:cNvGraphicFramePr>
                <a:graphicFrameLocks noChangeAspect="1"/>
              </p:cNvGraphicFramePr>
              <p:nvPr/>
            </p:nvGraphicFramePr>
            <p:xfrm>
              <a:off x="1191" y="851"/>
              <a:ext cx="137" cy="168"/>
            </p:xfrm>
            <a:graphic>
              <a:graphicData uri="http://schemas.openxmlformats.org/presentationml/2006/ole">
                <mc:AlternateContent xmlns:mc="http://schemas.openxmlformats.org/markup-compatibility/2006">
                  <mc:Choice xmlns:v="urn:schemas-microsoft-com:vml" Requires="v">
                    <p:oleObj spid="_x0000_s167436" name="Equation" r:id="rId30" imgW="126720" imgH="177480" progId="Equation.3">
                      <p:embed/>
                    </p:oleObj>
                  </mc:Choice>
                  <mc:Fallback>
                    <p:oleObj name="Equation" r:id="rId30" imgW="126720" imgH="17748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1" y="851"/>
                            <a:ext cx="13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3" name="Object 39"/>
              <p:cNvGraphicFramePr>
                <a:graphicFrameLocks noChangeAspect="1"/>
              </p:cNvGraphicFramePr>
              <p:nvPr/>
            </p:nvGraphicFramePr>
            <p:xfrm>
              <a:off x="1632" y="767"/>
              <a:ext cx="148" cy="336"/>
            </p:xfrm>
            <a:graphic>
              <a:graphicData uri="http://schemas.openxmlformats.org/presentationml/2006/ole">
                <mc:AlternateContent xmlns:mc="http://schemas.openxmlformats.org/markup-compatibility/2006">
                  <mc:Choice xmlns:v="urn:schemas-microsoft-com:vml" Requires="v">
                    <p:oleObj spid="_x0000_s167437" name="Equation" r:id="rId31" imgW="152280" imgH="393480" progId="Equation.3">
                      <p:embed/>
                    </p:oleObj>
                  </mc:Choice>
                  <mc:Fallback>
                    <p:oleObj name="Equation" r:id="rId31" imgW="152280" imgH="39348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2" y="767"/>
                            <a:ext cx="148"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404" name="Object 40"/>
              <p:cNvGraphicFramePr>
                <a:graphicFrameLocks noChangeAspect="1"/>
              </p:cNvGraphicFramePr>
              <p:nvPr/>
            </p:nvGraphicFramePr>
            <p:xfrm>
              <a:off x="768" y="809"/>
              <a:ext cx="259" cy="336"/>
            </p:xfrm>
            <a:graphic>
              <a:graphicData uri="http://schemas.openxmlformats.org/presentationml/2006/ole">
                <mc:AlternateContent xmlns:mc="http://schemas.openxmlformats.org/markup-compatibility/2006">
                  <mc:Choice xmlns:v="urn:schemas-microsoft-com:vml" Requires="v">
                    <p:oleObj spid="_x0000_s167438" name="Equation" r:id="rId32" imgW="266400" imgH="393480" progId="Equation.3">
                      <p:embed/>
                    </p:oleObj>
                  </mc:Choice>
                  <mc:Fallback>
                    <p:oleObj name="Equation" r:id="rId32" imgW="266400" imgH="393480" progId="Equation.3">
                      <p:embed/>
                      <p:pic>
                        <p:nvPicPr>
                          <p:cNvPr id="0" name="Object 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 y="809"/>
                            <a:ext cx="25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451" name="Freeform 41"/>
              <p:cNvSpPr>
                <a:spLocks/>
              </p:cNvSpPr>
              <p:nvPr/>
            </p:nvSpPr>
            <p:spPr bwMode="auto">
              <a:xfrm>
                <a:off x="96" y="390"/>
                <a:ext cx="2400" cy="762"/>
              </a:xfrm>
              <a:custGeom>
                <a:avLst/>
                <a:gdLst>
                  <a:gd name="T0" fmla="*/ 0 w 816"/>
                  <a:gd name="T1" fmla="*/ 422 h 680"/>
                  <a:gd name="T2" fmla="*/ 1662 w 816"/>
                  <a:gd name="T3" fmla="*/ 783 h 680"/>
                  <a:gd name="T4" fmla="*/ 3738 w 816"/>
                  <a:gd name="T5" fmla="*/ 0 h 680"/>
                  <a:gd name="T6" fmla="*/ 5397 w 816"/>
                  <a:gd name="T7" fmla="*/ 783 h 680"/>
                  <a:gd name="T8" fmla="*/ 7059 w 816"/>
                  <a:gd name="T9" fmla="*/ 422 h 680"/>
                  <a:gd name="T10" fmla="*/ 0 60000 65536"/>
                  <a:gd name="T11" fmla="*/ 0 60000 65536"/>
                  <a:gd name="T12" fmla="*/ 0 60000 65536"/>
                  <a:gd name="T13" fmla="*/ 0 60000 65536"/>
                  <a:gd name="T14" fmla="*/ 0 60000 65536"/>
                  <a:gd name="T15" fmla="*/ 0 w 816"/>
                  <a:gd name="T16" fmla="*/ 0 h 680"/>
                  <a:gd name="T17" fmla="*/ 816 w 816"/>
                  <a:gd name="T18" fmla="*/ 680 h 680"/>
                </a:gdLst>
                <a:ahLst/>
                <a:cxnLst>
                  <a:cxn ang="T10">
                    <a:pos x="T0" y="T1"/>
                  </a:cxn>
                  <a:cxn ang="T11">
                    <a:pos x="T2" y="T3"/>
                  </a:cxn>
                  <a:cxn ang="T12">
                    <a:pos x="T4" y="T5"/>
                  </a:cxn>
                  <a:cxn ang="T13">
                    <a:pos x="T6" y="T7"/>
                  </a:cxn>
                  <a:cxn ang="T14">
                    <a:pos x="T8" y="T9"/>
                  </a:cxn>
                </a:cxnLst>
                <a:rect l="T15" t="T16" r="T17" b="T18"/>
                <a:pathLst>
                  <a:path w="816" h="680">
                    <a:moveTo>
                      <a:pt x="0" y="336"/>
                    </a:moveTo>
                    <a:cubicBezTo>
                      <a:pt x="60" y="508"/>
                      <a:pt x="120" y="680"/>
                      <a:pt x="192" y="624"/>
                    </a:cubicBezTo>
                    <a:cubicBezTo>
                      <a:pt x="264" y="568"/>
                      <a:pt x="360" y="0"/>
                      <a:pt x="432" y="0"/>
                    </a:cubicBezTo>
                    <a:cubicBezTo>
                      <a:pt x="504" y="0"/>
                      <a:pt x="560" y="568"/>
                      <a:pt x="624" y="624"/>
                    </a:cubicBezTo>
                    <a:cubicBezTo>
                      <a:pt x="688" y="680"/>
                      <a:pt x="752" y="508"/>
                      <a:pt x="816" y="33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1452" name="Text Box 42"/>
              <p:cNvSpPr txBox="1">
                <a:spLocks noChangeArrowheads="1"/>
              </p:cNvSpPr>
              <p:nvPr/>
            </p:nvSpPr>
            <p:spPr bwMode="auto">
              <a:xfrm>
                <a:off x="0" y="0"/>
                <a:ext cx="769"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时域　：</a:t>
                </a:r>
              </a:p>
            </p:txBody>
          </p:sp>
        </p:grpSp>
      </p:grpSp>
      <p:grpSp>
        <p:nvGrpSpPr>
          <p:cNvPr id="101422" name="Group 44"/>
          <p:cNvGrpSpPr>
            <a:grpSpLocks/>
          </p:cNvGrpSpPr>
          <p:nvPr/>
        </p:nvGrpSpPr>
        <p:grpSpPr bwMode="auto">
          <a:xfrm>
            <a:off x="4500563" y="1268413"/>
            <a:ext cx="3816350" cy="4826000"/>
            <a:chOff x="2736" y="0"/>
            <a:chExt cx="2688" cy="4128"/>
          </a:xfrm>
        </p:grpSpPr>
        <p:grpSp>
          <p:nvGrpSpPr>
            <p:cNvPr id="101423" name="Group 45"/>
            <p:cNvGrpSpPr>
              <a:grpSpLocks/>
            </p:cNvGrpSpPr>
            <p:nvPr/>
          </p:nvGrpSpPr>
          <p:grpSpPr bwMode="auto">
            <a:xfrm>
              <a:off x="2736" y="0"/>
              <a:ext cx="2160" cy="1392"/>
              <a:chOff x="2736" y="0"/>
              <a:chExt cx="2160" cy="1392"/>
            </a:xfrm>
          </p:grpSpPr>
          <p:sp>
            <p:nvSpPr>
              <p:cNvPr id="101439" name="Text Box 46"/>
              <p:cNvSpPr txBox="1">
                <a:spLocks noChangeArrowheads="1"/>
              </p:cNvSpPr>
              <p:nvPr/>
            </p:nvSpPr>
            <p:spPr bwMode="auto">
              <a:xfrm>
                <a:off x="2736" y="0"/>
                <a:ext cx="767"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频域　：</a:t>
                </a:r>
              </a:p>
            </p:txBody>
          </p:sp>
          <p:sp>
            <p:nvSpPr>
              <p:cNvPr id="101440" name="Line 47"/>
              <p:cNvSpPr>
                <a:spLocks noChangeShapeType="1"/>
              </p:cNvSpPr>
              <p:nvPr/>
            </p:nvSpPr>
            <p:spPr bwMode="auto">
              <a:xfrm flipV="1">
                <a:off x="4080" y="504"/>
                <a:ext cx="0" cy="83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41" name="Line 48"/>
              <p:cNvSpPr>
                <a:spLocks noChangeShapeType="1"/>
              </p:cNvSpPr>
              <p:nvPr/>
            </p:nvSpPr>
            <p:spPr bwMode="auto">
              <a:xfrm>
                <a:off x="3312" y="1056"/>
                <a:ext cx="144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392" name="Object 49"/>
              <p:cNvGraphicFramePr>
                <a:graphicFrameLocks noChangeAspect="1"/>
              </p:cNvGraphicFramePr>
              <p:nvPr/>
            </p:nvGraphicFramePr>
            <p:xfrm>
              <a:off x="4704" y="1152"/>
              <a:ext cx="192" cy="154"/>
            </p:xfrm>
            <a:graphic>
              <a:graphicData uri="http://schemas.openxmlformats.org/presentationml/2006/ole">
                <mc:AlternateContent xmlns:mc="http://schemas.openxmlformats.org/markup-compatibility/2006">
                  <mc:Choice xmlns:v="urn:schemas-microsoft-com:vml" Requires="v">
                    <p:oleObj spid="_x0000_s167439" name="Equation" r:id="rId33" imgW="152280" imgH="139680" progId="Equation.3">
                      <p:embed/>
                    </p:oleObj>
                  </mc:Choice>
                  <mc:Fallback>
                    <p:oleObj name="Equation" r:id="rId33" imgW="152280" imgH="139680" progId="Equation.3">
                      <p:embed/>
                      <p:pic>
                        <p:nvPicPr>
                          <p:cNvPr id="0" name="Object 4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04" y="1152"/>
                            <a:ext cx="192"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3" name="Object 50"/>
              <p:cNvGraphicFramePr>
                <a:graphicFrameLocks noChangeAspect="1"/>
              </p:cNvGraphicFramePr>
              <p:nvPr/>
            </p:nvGraphicFramePr>
            <p:xfrm>
              <a:off x="4128" y="288"/>
              <a:ext cx="672" cy="336"/>
            </p:xfrm>
            <a:graphic>
              <a:graphicData uri="http://schemas.openxmlformats.org/presentationml/2006/ole">
                <mc:AlternateContent xmlns:mc="http://schemas.openxmlformats.org/markup-compatibility/2006">
                  <mc:Choice xmlns:v="urn:schemas-microsoft-com:vml" Requires="v">
                    <p:oleObj spid="_x0000_s167440" name="Equation" r:id="rId35" imgW="799920" imgH="457200" progId="Equation.3">
                      <p:embed/>
                    </p:oleObj>
                  </mc:Choice>
                  <mc:Fallback>
                    <p:oleObj name="Equation" r:id="rId35" imgW="799920" imgH="457200" progId="Equation.3">
                      <p:embed/>
                      <p:pic>
                        <p:nvPicPr>
                          <p:cNvPr id="0" name="Object 5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28" y="288"/>
                            <a:ext cx="67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4" name="Object 51"/>
              <p:cNvGraphicFramePr>
                <a:graphicFrameLocks noChangeAspect="1"/>
              </p:cNvGraphicFramePr>
              <p:nvPr/>
            </p:nvGraphicFramePr>
            <p:xfrm>
              <a:off x="3408" y="576"/>
              <a:ext cx="320" cy="224"/>
            </p:xfrm>
            <a:graphic>
              <a:graphicData uri="http://schemas.openxmlformats.org/presentationml/2006/ole">
                <mc:AlternateContent xmlns:mc="http://schemas.openxmlformats.org/markup-compatibility/2006">
                  <mc:Choice xmlns:v="urn:schemas-microsoft-com:vml" Requires="v">
                    <p:oleObj spid="_x0000_s167441" name="Equation" r:id="rId37" imgW="253800" imgH="203040" progId="Equation.3">
                      <p:embed/>
                    </p:oleObj>
                  </mc:Choice>
                  <mc:Fallback>
                    <p:oleObj name="Equation" r:id="rId37" imgW="253800" imgH="203040" progId="Equation.3">
                      <p:embed/>
                      <p:pic>
                        <p:nvPicPr>
                          <p:cNvPr id="0" name="Object 5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408" y="576"/>
                            <a:ext cx="32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5" name="Object 52"/>
              <p:cNvGraphicFramePr>
                <a:graphicFrameLocks noChangeAspect="1"/>
              </p:cNvGraphicFramePr>
              <p:nvPr/>
            </p:nvGraphicFramePr>
            <p:xfrm>
              <a:off x="3927" y="1091"/>
              <a:ext cx="137" cy="168"/>
            </p:xfrm>
            <a:graphic>
              <a:graphicData uri="http://schemas.openxmlformats.org/presentationml/2006/ole">
                <mc:AlternateContent xmlns:mc="http://schemas.openxmlformats.org/markup-compatibility/2006">
                  <mc:Choice xmlns:v="urn:schemas-microsoft-com:vml" Requires="v">
                    <p:oleObj spid="_x0000_s167442" name="Equation" r:id="rId39" imgW="126720" imgH="177480" progId="Equation.3">
                      <p:embed/>
                    </p:oleObj>
                  </mc:Choice>
                  <mc:Fallback>
                    <p:oleObj name="Equation" r:id="rId39" imgW="126720" imgH="177480" progId="Equation.3">
                      <p:embed/>
                      <p:pic>
                        <p:nvPicPr>
                          <p:cNvPr id="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7" y="1091"/>
                            <a:ext cx="13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6" name="Object 53"/>
              <p:cNvGraphicFramePr>
                <a:graphicFrameLocks noChangeAspect="1"/>
              </p:cNvGraphicFramePr>
              <p:nvPr/>
            </p:nvGraphicFramePr>
            <p:xfrm>
              <a:off x="4320" y="1056"/>
              <a:ext cx="160" cy="336"/>
            </p:xfrm>
            <a:graphic>
              <a:graphicData uri="http://schemas.openxmlformats.org/presentationml/2006/ole">
                <mc:AlternateContent xmlns:mc="http://schemas.openxmlformats.org/markup-compatibility/2006">
                  <mc:Choice xmlns:v="urn:schemas-microsoft-com:vml" Requires="v">
                    <p:oleObj spid="_x0000_s167443" name="Equation" r:id="rId40" imgW="164880" imgH="393480" progId="Equation.3">
                      <p:embed/>
                    </p:oleObj>
                  </mc:Choice>
                  <mc:Fallback>
                    <p:oleObj name="Equation" r:id="rId40" imgW="164880" imgH="393480" progId="Equation.3">
                      <p:embed/>
                      <p:pic>
                        <p:nvPicPr>
                          <p:cNvPr id="0" name="Object 5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320" y="1056"/>
                            <a:ext cx="16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7" name="Object 54"/>
              <p:cNvGraphicFramePr>
                <a:graphicFrameLocks noChangeAspect="1"/>
              </p:cNvGraphicFramePr>
              <p:nvPr/>
            </p:nvGraphicFramePr>
            <p:xfrm>
              <a:off x="3593" y="1056"/>
              <a:ext cx="270" cy="336"/>
            </p:xfrm>
            <a:graphic>
              <a:graphicData uri="http://schemas.openxmlformats.org/presentationml/2006/ole">
                <mc:AlternateContent xmlns:mc="http://schemas.openxmlformats.org/markup-compatibility/2006">
                  <mc:Choice xmlns:v="urn:schemas-microsoft-com:vml" Requires="v">
                    <p:oleObj spid="_x0000_s167444" name="Equation" r:id="rId42" imgW="279360" imgH="393480" progId="Equation.3">
                      <p:embed/>
                    </p:oleObj>
                  </mc:Choice>
                  <mc:Fallback>
                    <p:oleObj name="Equation" r:id="rId42" imgW="279360" imgH="393480" progId="Equation.3">
                      <p:embed/>
                      <p:pic>
                        <p:nvPicPr>
                          <p:cNvPr id="0" name="Object 5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593" y="1056"/>
                            <a:ext cx="27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8" name="Object 55"/>
              <p:cNvGraphicFramePr>
                <a:graphicFrameLocks noChangeAspect="1"/>
              </p:cNvGraphicFramePr>
              <p:nvPr/>
            </p:nvGraphicFramePr>
            <p:xfrm>
              <a:off x="4416" y="624"/>
              <a:ext cx="320" cy="224"/>
            </p:xfrm>
            <a:graphic>
              <a:graphicData uri="http://schemas.openxmlformats.org/presentationml/2006/ole">
                <mc:AlternateContent xmlns:mc="http://schemas.openxmlformats.org/markup-compatibility/2006">
                  <mc:Choice xmlns:v="urn:schemas-microsoft-com:vml" Requires="v">
                    <p:oleObj spid="_x0000_s167445" name="Equation" r:id="rId44" imgW="253800" imgH="203040" progId="Equation.3">
                      <p:embed/>
                    </p:oleObj>
                  </mc:Choice>
                  <mc:Fallback>
                    <p:oleObj name="Equation" r:id="rId44" imgW="253800" imgH="203040" progId="Equation.3">
                      <p:embed/>
                      <p:pic>
                        <p:nvPicPr>
                          <p:cNvPr id="0" name="Object 5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16" y="624"/>
                            <a:ext cx="32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442" name="Line 56"/>
              <p:cNvSpPr>
                <a:spLocks noChangeShapeType="1"/>
              </p:cNvSpPr>
              <p:nvPr/>
            </p:nvSpPr>
            <p:spPr bwMode="auto">
              <a:xfrm flipV="1">
                <a:off x="3744" y="720"/>
                <a:ext cx="0" cy="336"/>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43" name="Line 57"/>
              <p:cNvSpPr>
                <a:spLocks noChangeShapeType="1"/>
              </p:cNvSpPr>
              <p:nvPr/>
            </p:nvSpPr>
            <p:spPr bwMode="auto">
              <a:xfrm flipV="1">
                <a:off x="4368" y="720"/>
                <a:ext cx="0" cy="336"/>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01424" name="Group 58"/>
            <p:cNvGrpSpPr>
              <a:grpSpLocks/>
            </p:cNvGrpSpPr>
            <p:nvPr/>
          </p:nvGrpSpPr>
          <p:grpSpPr bwMode="auto">
            <a:xfrm>
              <a:off x="3072" y="1680"/>
              <a:ext cx="2352" cy="1152"/>
              <a:chOff x="3072" y="1680"/>
              <a:chExt cx="2352" cy="1152"/>
            </a:xfrm>
          </p:grpSpPr>
          <p:sp>
            <p:nvSpPr>
              <p:cNvPr id="101436" name="Line 59"/>
              <p:cNvSpPr>
                <a:spLocks noChangeShapeType="1"/>
              </p:cNvSpPr>
              <p:nvPr/>
            </p:nvSpPr>
            <p:spPr bwMode="auto">
              <a:xfrm flipV="1">
                <a:off x="3072" y="2496"/>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37" name="Line 60"/>
              <p:cNvSpPr>
                <a:spLocks noChangeShapeType="1"/>
              </p:cNvSpPr>
              <p:nvPr/>
            </p:nvSpPr>
            <p:spPr bwMode="auto">
              <a:xfrm flipV="1">
                <a:off x="4032" y="168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38" name="Freeform 61"/>
              <p:cNvSpPr>
                <a:spLocks/>
              </p:cNvSpPr>
              <p:nvPr/>
            </p:nvSpPr>
            <p:spPr bwMode="auto">
              <a:xfrm>
                <a:off x="3168" y="1872"/>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01385" name="Object 62"/>
              <p:cNvGraphicFramePr>
                <a:graphicFrameLocks noChangeAspect="1"/>
              </p:cNvGraphicFramePr>
              <p:nvPr/>
            </p:nvGraphicFramePr>
            <p:xfrm>
              <a:off x="3840" y="2496"/>
              <a:ext cx="229" cy="240"/>
            </p:xfrm>
            <a:graphic>
              <a:graphicData uri="http://schemas.openxmlformats.org/presentationml/2006/ole">
                <mc:AlternateContent xmlns:mc="http://schemas.openxmlformats.org/markup-compatibility/2006">
                  <mc:Choice xmlns:v="urn:schemas-microsoft-com:vml" Requires="v">
                    <p:oleObj spid="_x0000_s167446" name="Equation" r:id="rId45" imgW="126720" imgH="177480" progId="Equation.3">
                      <p:embed/>
                    </p:oleObj>
                  </mc:Choice>
                  <mc:Fallback>
                    <p:oleObj name="Equation" r:id="rId45" imgW="126720" imgH="177480" progId="Equation.3">
                      <p:embed/>
                      <p:pic>
                        <p:nvPicPr>
                          <p:cNvPr id="0" name="Object 6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40" y="249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6" name="Object 63"/>
              <p:cNvGraphicFramePr>
                <a:graphicFrameLocks noChangeAspect="1"/>
              </p:cNvGraphicFramePr>
              <p:nvPr/>
            </p:nvGraphicFramePr>
            <p:xfrm>
              <a:off x="5184" y="2544"/>
              <a:ext cx="240" cy="165"/>
            </p:xfrm>
            <a:graphic>
              <a:graphicData uri="http://schemas.openxmlformats.org/presentationml/2006/ole">
                <mc:AlternateContent xmlns:mc="http://schemas.openxmlformats.org/markup-compatibility/2006">
                  <mc:Choice xmlns:v="urn:schemas-microsoft-com:vml" Requires="v">
                    <p:oleObj spid="_x0000_s167447" name="Equation" r:id="rId47" imgW="152280" imgH="139680" progId="Equation.3">
                      <p:embed/>
                    </p:oleObj>
                  </mc:Choice>
                  <mc:Fallback>
                    <p:oleObj name="Equation" r:id="rId47" imgW="152280" imgH="139680" progId="Equation.3">
                      <p:embed/>
                      <p:pic>
                        <p:nvPicPr>
                          <p:cNvPr id="0" name="Object 6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84" y="2544"/>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7" name="Object 64"/>
              <p:cNvGraphicFramePr>
                <a:graphicFrameLocks noChangeAspect="1"/>
              </p:cNvGraphicFramePr>
              <p:nvPr/>
            </p:nvGraphicFramePr>
            <p:xfrm>
              <a:off x="4320" y="2496"/>
              <a:ext cx="252" cy="336"/>
            </p:xfrm>
            <a:graphic>
              <a:graphicData uri="http://schemas.openxmlformats.org/presentationml/2006/ole">
                <mc:AlternateContent xmlns:mc="http://schemas.openxmlformats.org/markup-compatibility/2006">
                  <mc:Choice xmlns:v="urn:schemas-microsoft-com:vml" Requires="v">
                    <p:oleObj spid="_x0000_s167448" name="Equation" r:id="rId48" imgW="253800" imgH="393480" progId="Equation.3">
                      <p:embed/>
                    </p:oleObj>
                  </mc:Choice>
                  <mc:Fallback>
                    <p:oleObj name="Equation" r:id="rId48" imgW="253800" imgH="393480" progId="Equation.3">
                      <p:embed/>
                      <p:pic>
                        <p:nvPicPr>
                          <p:cNvPr id="0" name="Object 6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320" y="2496"/>
                            <a:ext cx="25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8" name="Object 65"/>
              <p:cNvGraphicFramePr>
                <a:graphicFrameLocks noChangeAspect="1"/>
              </p:cNvGraphicFramePr>
              <p:nvPr/>
            </p:nvGraphicFramePr>
            <p:xfrm>
              <a:off x="4068" y="1694"/>
              <a:ext cx="361" cy="225"/>
            </p:xfrm>
            <a:graphic>
              <a:graphicData uri="http://schemas.openxmlformats.org/presentationml/2006/ole">
                <mc:AlternateContent xmlns:mc="http://schemas.openxmlformats.org/markup-compatibility/2006">
                  <mc:Choice xmlns:v="urn:schemas-microsoft-com:vml" Requires="v">
                    <p:oleObj spid="_x0000_s167449" name="Equation" r:id="rId50" imgW="368280" imgH="203040" progId="Equation.3">
                      <p:embed/>
                    </p:oleObj>
                  </mc:Choice>
                  <mc:Fallback>
                    <p:oleObj name="Equation" r:id="rId50" imgW="368280" imgH="203040" progId="Equation.3">
                      <p:embed/>
                      <p:pic>
                        <p:nvPicPr>
                          <p:cNvPr id="0" name="Object 65"/>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068" y="169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9" name="Object 66"/>
              <p:cNvGraphicFramePr>
                <a:graphicFrameLocks noChangeAspect="1"/>
              </p:cNvGraphicFramePr>
              <p:nvPr/>
            </p:nvGraphicFramePr>
            <p:xfrm>
              <a:off x="3690" y="1820"/>
              <a:ext cx="342" cy="229"/>
            </p:xfrm>
            <a:graphic>
              <a:graphicData uri="http://schemas.openxmlformats.org/presentationml/2006/ole">
                <mc:AlternateContent xmlns:mc="http://schemas.openxmlformats.org/markup-compatibility/2006">
                  <mc:Choice xmlns:v="urn:schemas-microsoft-com:vml" Requires="v">
                    <p:oleObj spid="_x0000_s167450" name="Equation" r:id="rId52" imgW="241200" imgH="177480" progId="Equation.3">
                      <p:embed/>
                    </p:oleObj>
                  </mc:Choice>
                  <mc:Fallback>
                    <p:oleObj name="Equation" r:id="rId52" imgW="241200" imgH="177480" progId="Equation.3">
                      <p:embed/>
                      <p:pic>
                        <p:nvPicPr>
                          <p:cNvPr id="0" name="Object 66"/>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690" y="1820"/>
                            <a:ext cx="342"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0" name="Object 67"/>
              <p:cNvGraphicFramePr>
                <a:graphicFrameLocks noChangeAspect="1"/>
              </p:cNvGraphicFramePr>
              <p:nvPr/>
            </p:nvGraphicFramePr>
            <p:xfrm>
              <a:off x="3495" y="2496"/>
              <a:ext cx="366" cy="336"/>
            </p:xfrm>
            <a:graphic>
              <a:graphicData uri="http://schemas.openxmlformats.org/presentationml/2006/ole">
                <mc:AlternateContent xmlns:mc="http://schemas.openxmlformats.org/markup-compatibility/2006">
                  <mc:Choice xmlns:v="urn:schemas-microsoft-com:vml" Requires="v">
                    <p:oleObj spid="_x0000_s167451" name="Equation" r:id="rId54" imgW="368280" imgH="393480" progId="Equation.3">
                      <p:embed/>
                    </p:oleObj>
                  </mc:Choice>
                  <mc:Fallback>
                    <p:oleObj name="Equation" r:id="rId54" imgW="368280" imgH="393480" progId="Equation.3">
                      <p:embed/>
                      <p:pic>
                        <p:nvPicPr>
                          <p:cNvPr id="0" name="Object 6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495" y="2496"/>
                            <a:ext cx="36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91" name="Object 68"/>
              <p:cNvGraphicFramePr>
                <a:graphicFrameLocks noChangeAspect="1"/>
              </p:cNvGraphicFramePr>
              <p:nvPr/>
            </p:nvGraphicFramePr>
            <p:xfrm>
              <a:off x="4704" y="2496"/>
              <a:ext cx="252" cy="336"/>
            </p:xfrm>
            <a:graphic>
              <a:graphicData uri="http://schemas.openxmlformats.org/presentationml/2006/ole">
                <mc:AlternateContent xmlns:mc="http://schemas.openxmlformats.org/markup-compatibility/2006">
                  <mc:Choice xmlns:v="urn:schemas-microsoft-com:vml" Requires="v">
                    <p:oleObj spid="_x0000_s167452" name="Equation" r:id="rId56" imgW="253800" imgH="393480" progId="Equation.3">
                      <p:embed/>
                    </p:oleObj>
                  </mc:Choice>
                  <mc:Fallback>
                    <p:oleObj name="Equation" r:id="rId56" imgW="253800" imgH="393480" progId="Equation.3">
                      <p:embed/>
                      <p:pic>
                        <p:nvPicPr>
                          <p:cNvPr id="0" name="Object 6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704" y="2496"/>
                            <a:ext cx="25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1425" name="Group 69"/>
            <p:cNvGrpSpPr>
              <a:grpSpLocks/>
            </p:cNvGrpSpPr>
            <p:nvPr/>
          </p:nvGrpSpPr>
          <p:grpSpPr bwMode="auto">
            <a:xfrm>
              <a:off x="2976" y="2880"/>
              <a:ext cx="2448" cy="1248"/>
              <a:chOff x="2976" y="2880"/>
              <a:chExt cx="2448" cy="1248"/>
            </a:xfrm>
          </p:grpSpPr>
          <p:sp>
            <p:nvSpPr>
              <p:cNvPr id="101432" name="Line 70"/>
              <p:cNvSpPr>
                <a:spLocks noChangeShapeType="1"/>
              </p:cNvSpPr>
              <p:nvPr/>
            </p:nvSpPr>
            <p:spPr bwMode="auto">
              <a:xfrm flipV="1">
                <a:off x="3072" y="3792"/>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1433" name="Line 71"/>
              <p:cNvSpPr>
                <a:spLocks noChangeShapeType="1"/>
              </p:cNvSpPr>
              <p:nvPr/>
            </p:nvSpPr>
            <p:spPr bwMode="auto">
              <a:xfrm flipV="1">
                <a:off x="4032" y="2880"/>
                <a:ext cx="0" cy="11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1378" name="Object 72"/>
              <p:cNvGraphicFramePr>
                <a:graphicFrameLocks noChangeAspect="1"/>
              </p:cNvGraphicFramePr>
              <p:nvPr/>
            </p:nvGraphicFramePr>
            <p:xfrm>
              <a:off x="3840" y="3792"/>
              <a:ext cx="229" cy="240"/>
            </p:xfrm>
            <a:graphic>
              <a:graphicData uri="http://schemas.openxmlformats.org/presentationml/2006/ole">
                <mc:AlternateContent xmlns:mc="http://schemas.openxmlformats.org/markup-compatibility/2006">
                  <mc:Choice xmlns:v="urn:schemas-microsoft-com:vml" Requires="v">
                    <p:oleObj spid="_x0000_s167453" name="Equation" r:id="rId58" imgW="126720" imgH="177480" progId="Equation.3">
                      <p:embed/>
                    </p:oleObj>
                  </mc:Choice>
                  <mc:Fallback>
                    <p:oleObj name="Equation" r:id="rId58" imgW="126720" imgH="177480" progId="Equation.3">
                      <p:embed/>
                      <p:pic>
                        <p:nvPicPr>
                          <p:cNvPr id="0" name="Object 7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840" y="3792"/>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79" name="Object 73"/>
              <p:cNvGraphicFramePr>
                <a:graphicFrameLocks noChangeAspect="1"/>
              </p:cNvGraphicFramePr>
              <p:nvPr/>
            </p:nvGraphicFramePr>
            <p:xfrm>
              <a:off x="5184" y="3840"/>
              <a:ext cx="240" cy="165"/>
            </p:xfrm>
            <a:graphic>
              <a:graphicData uri="http://schemas.openxmlformats.org/presentationml/2006/ole">
                <mc:AlternateContent xmlns:mc="http://schemas.openxmlformats.org/markup-compatibility/2006">
                  <mc:Choice xmlns:v="urn:schemas-microsoft-com:vml" Requires="v">
                    <p:oleObj spid="_x0000_s167454" name="Equation" r:id="rId59" imgW="152280" imgH="139680" progId="Equation.3">
                      <p:embed/>
                    </p:oleObj>
                  </mc:Choice>
                  <mc:Fallback>
                    <p:oleObj name="Equation" r:id="rId59" imgW="152280" imgH="139680" progId="Equation.3">
                      <p:embed/>
                      <p:pic>
                        <p:nvPicPr>
                          <p:cNvPr id="0" name="Object 7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84" y="3840"/>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0" name="Object 74"/>
              <p:cNvGraphicFramePr>
                <a:graphicFrameLocks noChangeAspect="1"/>
              </p:cNvGraphicFramePr>
              <p:nvPr/>
            </p:nvGraphicFramePr>
            <p:xfrm>
              <a:off x="4326" y="3792"/>
              <a:ext cx="239" cy="336"/>
            </p:xfrm>
            <a:graphic>
              <a:graphicData uri="http://schemas.openxmlformats.org/presentationml/2006/ole">
                <mc:AlternateContent xmlns:mc="http://schemas.openxmlformats.org/markup-compatibility/2006">
                  <mc:Choice xmlns:v="urn:schemas-microsoft-com:vml" Requires="v">
                    <p:oleObj spid="_x0000_s167455" name="Equation" r:id="rId60" imgW="241200" imgH="393480" progId="Equation.3">
                      <p:embed/>
                    </p:oleObj>
                  </mc:Choice>
                  <mc:Fallback>
                    <p:oleObj name="Equation" r:id="rId60" imgW="241200" imgH="393480" progId="Equation.3">
                      <p:embed/>
                      <p:pic>
                        <p:nvPicPr>
                          <p:cNvPr id="0" name="Object 74"/>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326" y="3792"/>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1" name="Object 75"/>
              <p:cNvGraphicFramePr>
                <a:graphicFrameLocks noChangeAspect="1"/>
              </p:cNvGraphicFramePr>
              <p:nvPr/>
            </p:nvGraphicFramePr>
            <p:xfrm>
              <a:off x="4128" y="2880"/>
              <a:ext cx="361" cy="225"/>
            </p:xfrm>
            <a:graphic>
              <a:graphicData uri="http://schemas.openxmlformats.org/presentationml/2006/ole">
                <mc:AlternateContent xmlns:mc="http://schemas.openxmlformats.org/markup-compatibility/2006">
                  <mc:Choice xmlns:v="urn:schemas-microsoft-com:vml" Requires="v">
                    <p:oleObj spid="_x0000_s167456" name="Equation" r:id="rId62" imgW="368280" imgH="203040" progId="Equation.3">
                      <p:embed/>
                    </p:oleObj>
                  </mc:Choice>
                  <mc:Fallback>
                    <p:oleObj name="Equation" r:id="rId62" imgW="368280" imgH="203040" progId="Equation.3">
                      <p:embed/>
                      <p:pic>
                        <p:nvPicPr>
                          <p:cNvPr id="0" name="Object 75"/>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128" y="2880"/>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2" name="Object 76"/>
              <p:cNvGraphicFramePr>
                <a:graphicFrameLocks noChangeAspect="1"/>
              </p:cNvGraphicFramePr>
              <p:nvPr/>
            </p:nvGraphicFramePr>
            <p:xfrm>
              <a:off x="3600" y="3072"/>
              <a:ext cx="336" cy="315"/>
            </p:xfrm>
            <a:graphic>
              <a:graphicData uri="http://schemas.openxmlformats.org/presentationml/2006/ole">
                <mc:AlternateContent xmlns:mc="http://schemas.openxmlformats.org/markup-compatibility/2006">
                  <mc:Choice xmlns:v="urn:schemas-microsoft-com:vml" Requires="v">
                    <p:oleObj spid="_x0000_s167457" name="Equation" r:id="rId64" imgW="380880" imgH="393480" progId="Equation.3">
                      <p:embed/>
                    </p:oleObj>
                  </mc:Choice>
                  <mc:Fallback>
                    <p:oleObj name="Equation" r:id="rId64" imgW="380880" imgH="393480" progId="Equation.3">
                      <p:embed/>
                      <p:pic>
                        <p:nvPicPr>
                          <p:cNvPr id="0" name="Object 7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3600" y="3072"/>
                            <a:ext cx="336"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3" name="Object 77"/>
              <p:cNvGraphicFramePr>
                <a:graphicFrameLocks noChangeAspect="1"/>
              </p:cNvGraphicFramePr>
              <p:nvPr/>
            </p:nvGraphicFramePr>
            <p:xfrm>
              <a:off x="3462" y="3792"/>
              <a:ext cx="353" cy="336"/>
            </p:xfrm>
            <a:graphic>
              <a:graphicData uri="http://schemas.openxmlformats.org/presentationml/2006/ole">
                <mc:AlternateContent xmlns:mc="http://schemas.openxmlformats.org/markup-compatibility/2006">
                  <mc:Choice xmlns:v="urn:schemas-microsoft-com:vml" Requires="v">
                    <p:oleObj spid="_x0000_s167458" name="Equation" r:id="rId66" imgW="355320" imgH="393480" progId="Equation.3">
                      <p:embed/>
                    </p:oleObj>
                  </mc:Choice>
                  <mc:Fallback>
                    <p:oleObj name="Equation" r:id="rId66" imgW="355320" imgH="393480" progId="Equation.3">
                      <p:embed/>
                      <p:pic>
                        <p:nvPicPr>
                          <p:cNvPr id="0" name="Object 77"/>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3462" y="3792"/>
                            <a:ext cx="35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384" name="Object 78"/>
              <p:cNvGraphicFramePr>
                <a:graphicFrameLocks noChangeAspect="1"/>
              </p:cNvGraphicFramePr>
              <p:nvPr/>
            </p:nvGraphicFramePr>
            <p:xfrm>
              <a:off x="4710" y="3792"/>
              <a:ext cx="239" cy="336"/>
            </p:xfrm>
            <a:graphic>
              <a:graphicData uri="http://schemas.openxmlformats.org/presentationml/2006/ole">
                <mc:AlternateContent xmlns:mc="http://schemas.openxmlformats.org/markup-compatibility/2006">
                  <mc:Choice xmlns:v="urn:schemas-microsoft-com:vml" Requires="v">
                    <p:oleObj spid="_x0000_s167459" name="Equation" r:id="rId68" imgW="241200" imgH="393480" progId="Equation.3">
                      <p:embed/>
                    </p:oleObj>
                  </mc:Choice>
                  <mc:Fallback>
                    <p:oleObj name="Equation" r:id="rId68" imgW="241200" imgH="393480" progId="Equation.3">
                      <p:embed/>
                      <p:pic>
                        <p:nvPicPr>
                          <p:cNvPr id="0" name="Object 78"/>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710" y="3792"/>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434" name="Freeform 79"/>
              <p:cNvSpPr>
                <a:spLocks/>
              </p:cNvSpPr>
              <p:nvPr/>
            </p:nvSpPr>
            <p:spPr bwMode="auto">
              <a:xfrm>
                <a:off x="2976" y="3064"/>
                <a:ext cx="1072" cy="832"/>
              </a:xfrm>
              <a:custGeom>
                <a:avLst/>
                <a:gdLst>
                  <a:gd name="T0" fmla="*/ 1056 w 1072"/>
                  <a:gd name="T1" fmla="*/ 104 h 832"/>
                  <a:gd name="T2" fmla="*/ 1008 w 1072"/>
                  <a:gd name="T3" fmla="*/ 104 h 832"/>
                  <a:gd name="T4" fmla="*/ 672 w 1072"/>
                  <a:gd name="T5" fmla="*/ 728 h 832"/>
                  <a:gd name="T6" fmla="*/ 384 w 1072"/>
                  <a:gd name="T7" fmla="*/ 728 h 832"/>
                  <a:gd name="T8" fmla="*/ 144 w 1072"/>
                  <a:gd name="T9" fmla="*/ 680 h 832"/>
                  <a:gd name="T10" fmla="*/ 0 w 1072"/>
                  <a:gd name="T11" fmla="*/ 728 h 832"/>
                  <a:gd name="T12" fmla="*/ 0 60000 65536"/>
                  <a:gd name="T13" fmla="*/ 0 60000 65536"/>
                  <a:gd name="T14" fmla="*/ 0 60000 65536"/>
                  <a:gd name="T15" fmla="*/ 0 60000 65536"/>
                  <a:gd name="T16" fmla="*/ 0 60000 65536"/>
                  <a:gd name="T17" fmla="*/ 0 60000 65536"/>
                  <a:gd name="T18" fmla="*/ 0 w 1072"/>
                  <a:gd name="T19" fmla="*/ 0 h 832"/>
                  <a:gd name="T20" fmla="*/ 1072 w 1072"/>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072" h="832">
                    <a:moveTo>
                      <a:pt x="1056" y="104"/>
                    </a:moveTo>
                    <a:cubicBezTo>
                      <a:pt x="1064" y="52"/>
                      <a:pt x="1072" y="0"/>
                      <a:pt x="1008" y="104"/>
                    </a:cubicBezTo>
                    <a:cubicBezTo>
                      <a:pt x="944" y="208"/>
                      <a:pt x="776" y="624"/>
                      <a:pt x="672" y="728"/>
                    </a:cubicBezTo>
                    <a:cubicBezTo>
                      <a:pt x="568" y="832"/>
                      <a:pt x="472" y="736"/>
                      <a:pt x="384" y="728"/>
                    </a:cubicBezTo>
                    <a:cubicBezTo>
                      <a:pt x="296" y="720"/>
                      <a:pt x="208" y="680"/>
                      <a:pt x="144" y="680"/>
                    </a:cubicBezTo>
                    <a:cubicBezTo>
                      <a:pt x="80" y="680"/>
                      <a:pt x="24" y="720"/>
                      <a:pt x="0" y="7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1435" name="Freeform 80"/>
              <p:cNvSpPr>
                <a:spLocks/>
              </p:cNvSpPr>
              <p:nvPr/>
            </p:nvSpPr>
            <p:spPr bwMode="auto">
              <a:xfrm flipH="1">
                <a:off x="4032" y="3072"/>
                <a:ext cx="1072" cy="832"/>
              </a:xfrm>
              <a:custGeom>
                <a:avLst/>
                <a:gdLst>
                  <a:gd name="T0" fmla="*/ 1056 w 1072"/>
                  <a:gd name="T1" fmla="*/ 104 h 832"/>
                  <a:gd name="T2" fmla="*/ 1008 w 1072"/>
                  <a:gd name="T3" fmla="*/ 104 h 832"/>
                  <a:gd name="T4" fmla="*/ 672 w 1072"/>
                  <a:gd name="T5" fmla="*/ 728 h 832"/>
                  <a:gd name="T6" fmla="*/ 384 w 1072"/>
                  <a:gd name="T7" fmla="*/ 728 h 832"/>
                  <a:gd name="T8" fmla="*/ 144 w 1072"/>
                  <a:gd name="T9" fmla="*/ 680 h 832"/>
                  <a:gd name="T10" fmla="*/ 0 w 1072"/>
                  <a:gd name="T11" fmla="*/ 728 h 832"/>
                  <a:gd name="T12" fmla="*/ 0 60000 65536"/>
                  <a:gd name="T13" fmla="*/ 0 60000 65536"/>
                  <a:gd name="T14" fmla="*/ 0 60000 65536"/>
                  <a:gd name="T15" fmla="*/ 0 60000 65536"/>
                  <a:gd name="T16" fmla="*/ 0 60000 65536"/>
                  <a:gd name="T17" fmla="*/ 0 60000 65536"/>
                  <a:gd name="T18" fmla="*/ 0 w 1072"/>
                  <a:gd name="T19" fmla="*/ 0 h 832"/>
                  <a:gd name="T20" fmla="*/ 1072 w 1072"/>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072" h="832">
                    <a:moveTo>
                      <a:pt x="1056" y="104"/>
                    </a:moveTo>
                    <a:cubicBezTo>
                      <a:pt x="1064" y="52"/>
                      <a:pt x="1072" y="0"/>
                      <a:pt x="1008" y="104"/>
                    </a:cubicBezTo>
                    <a:cubicBezTo>
                      <a:pt x="944" y="208"/>
                      <a:pt x="776" y="624"/>
                      <a:pt x="672" y="728"/>
                    </a:cubicBezTo>
                    <a:cubicBezTo>
                      <a:pt x="568" y="832"/>
                      <a:pt x="472" y="736"/>
                      <a:pt x="384" y="728"/>
                    </a:cubicBezTo>
                    <a:cubicBezTo>
                      <a:pt x="296" y="720"/>
                      <a:pt x="208" y="680"/>
                      <a:pt x="144" y="680"/>
                    </a:cubicBezTo>
                    <a:cubicBezTo>
                      <a:pt x="80" y="680"/>
                      <a:pt x="24" y="720"/>
                      <a:pt x="0" y="7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01426" name="Group 81"/>
            <p:cNvGrpSpPr>
              <a:grpSpLocks/>
            </p:cNvGrpSpPr>
            <p:nvPr/>
          </p:nvGrpSpPr>
          <p:grpSpPr bwMode="auto">
            <a:xfrm>
              <a:off x="4416" y="1392"/>
              <a:ext cx="432" cy="548"/>
              <a:chOff x="4416" y="1392"/>
              <a:chExt cx="432" cy="548"/>
            </a:xfrm>
          </p:grpSpPr>
          <p:sp>
            <p:nvSpPr>
              <p:cNvPr id="101430" name="Text Box 82"/>
              <p:cNvSpPr txBox="1">
                <a:spLocks noChangeArrowheads="1"/>
              </p:cNvSpPr>
              <p:nvPr/>
            </p:nvSpPr>
            <p:spPr bwMode="auto">
              <a:xfrm>
                <a:off x="4560" y="1392"/>
                <a:ext cx="288"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卷积</a:t>
                </a:r>
              </a:p>
            </p:txBody>
          </p:sp>
          <p:sp>
            <p:nvSpPr>
              <p:cNvPr id="101431" name="AutoShape 83"/>
              <p:cNvSpPr>
                <a:spLocks noChangeArrowheads="1"/>
              </p:cNvSpPr>
              <p:nvPr/>
            </p:nvSpPr>
            <p:spPr bwMode="auto">
              <a:xfrm>
                <a:off x="4416" y="1432"/>
                <a:ext cx="192" cy="245"/>
              </a:xfrm>
              <a:prstGeom prst="downArrow">
                <a:avLst>
                  <a:gd name="adj1" fmla="val 50000"/>
                  <a:gd name="adj2" fmla="val 31901"/>
                </a:avLst>
              </a:prstGeom>
              <a:solidFill>
                <a:schemeClr val="accent1"/>
              </a:solidFill>
              <a:ln w="9525">
                <a:solidFill>
                  <a:schemeClr val="tx1"/>
                </a:solidFill>
                <a:miter lim="800000"/>
                <a:headEnd/>
                <a:tailEnd/>
              </a:ln>
            </p:spPr>
            <p:txBody>
              <a:bodyPr wrap="none" anchor="ctr"/>
              <a:lstStyle/>
              <a:p>
                <a:endParaRPr lang="zh-CN" altLang="en-US"/>
              </a:p>
            </p:txBody>
          </p:sp>
        </p:grpSp>
        <p:grpSp>
          <p:nvGrpSpPr>
            <p:cNvPr id="101427" name="Group 84"/>
            <p:cNvGrpSpPr>
              <a:grpSpLocks/>
            </p:cNvGrpSpPr>
            <p:nvPr/>
          </p:nvGrpSpPr>
          <p:grpSpPr bwMode="auto">
            <a:xfrm>
              <a:off x="4848" y="2784"/>
              <a:ext cx="480" cy="548"/>
              <a:chOff x="1680" y="3094"/>
              <a:chExt cx="480" cy="548"/>
            </a:xfrm>
          </p:grpSpPr>
          <p:sp>
            <p:nvSpPr>
              <p:cNvPr id="101428" name="Text Box 85"/>
              <p:cNvSpPr txBox="1">
                <a:spLocks noChangeArrowheads="1"/>
              </p:cNvSpPr>
              <p:nvPr/>
            </p:nvSpPr>
            <p:spPr bwMode="auto">
              <a:xfrm>
                <a:off x="1825" y="3094"/>
                <a:ext cx="335"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等于</a:t>
                </a:r>
              </a:p>
            </p:txBody>
          </p:sp>
          <p:sp>
            <p:nvSpPr>
              <p:cNvPr id="101429" name="AutoShape 86"/>
              <p:cNvSpPr>
                <a:spLocks noChangeArrowheads="1"/>
              </p:cNvSpPr>
              <p:nvPr/>
            </p:nvSpPr>
            <p:spPr bwMode="auto">
              <a:xfrm>
                <a:off x="1680" y="3131"/>
                <a:ext cx="192" cy="261"/>
              </a:xfrm>
              <a:prstGeom prst="downArrow">
                <a:avLst>
                  <a:gd name="adj1" fmla="val 50000"/>
                  <a:gd name="adj2" fmla="val 33984"/>
                </a:avLst>
              </a:prstGeom>
              <a:solidFill>
                <a:schemeClr val="accent1"/>
              </a:solidFill>
              <a:ln w="9525">
                <a:solidFill>
                  <a:schemeClr val="tx1"/>
                </a:solidFill>
                <a:miter lim="800000"/>
                <a:headEnd/>
                <a:tailEnd/>
              </a:ln>
            </p:spPr>
            <p:txBody>
              <a:bodyPr wrap="none" anchor="ctr"/>
              <a:lstStyle/>
              <a:p>
                <a:endParaRPr lang="zh-CN" altLang="en-US"/>
              </a:p>
            </p:txBody>
          </p:sp>
        </p:gr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0240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047E884-1271-48FA-9769-E06CB187A473}" type="slidenum">
              <a:rPr lang="en-US" altLang="ko-KR" smtClean="0">
                <a:solidFill>
                  <a:srgbClr val="003399"/>
                </a:solidFill>
                <a:latin typeface="-윤체L" pitchFamily="18" charset="-127"/>
                <a:ea typeface="-윤체L" pitchFamily="18" charset="-127"/>
              </a:rPr>
              <a:pPr/>
              <a:t>119</a:t>
            </a:fld>
            <a:endParaRPr lang="en-US" altLang="ko-KR" smtClean="0">
              <a:solidFill>
                <a:srgbClr val="003399"/>
              </a:solidFill>
              <a:latin typeface="-윤체L" pitchFamily="18" charset="-127"/>
              <a:ea typeface="-윤체L" pitchFamily="18" charset="-127"/>
            </a:endParaRPr>
          </a:p>
        </p:txBody>
      </p:sp>
      <p:sp>
        <p:nvSpPr>
          <p:cNvPr id="640003" name="Text Box 3"/>
          <p:cNvSpPr txBox="1">
            <a:spLocks noChangeArrowheads="1"/>
          </p:cNvSpPr>
          <p:nvPr/>
        </p:nvSpPr>
        <p:spPr bwMode="auto">
          <a:xfrm>
            <a:off x="468313" y="15573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已知：</a:t>
            </a:r>
          </a:p>
        </p:txBody>
      </p:sp>
      <p:graphicFrame>
        <p:nvGraphicFramePr>
          <p:cNvPr id="640004" name="Object 4"/>
          <p:cNvGraphicFramePr>
            <a:graphicFrameLocks noChangeAspect="1"/>
          </p:cNvGraphicFramePr>
          <p:nvPr/>
        </p:nvGraphicFramePr>
        <p:xfrm>
          <a:off x="1546225" y="1341438"/>
          <a:ext cx="3605213" cy="817562"/>
        </p:xfrm>
        <a:graphic>
          <a:graphicData uri="http://schemas.openxmlformats.org/presentationml/2006/ole">
            <mc:AlternateContent xmlns:mc="http://schemas.openxmlformats.org/markup-compatibility/2006">
              <mc:Choice xmlns:v="urn:schemas-microsoft-com:vml" Requires="v">
                <p:oleObj spid="_x0000_s102598" name="Equation" r:id="rId3" imgW="1257120" imgH="393480" progId="Equation.DSMT4">
                  <p:embed/>
                </p:oleObj>
              </mc:Choice>
              <mc:Fallback>
                <p:oleObj name="Equation" r:id="rId3" imgW="125712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225" y="1341438"/>
                        <a:ext cx="3605213"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0005" name="Object 5"/>
          <p:cNvGraphicFramePr>
            <a:graphicFrameLocks noChangeAspect="1"/>
          </p:cNvGraphicFramePr>
          <p:nvPr/>
        </p:nvGraphicFramePr>
        <p:xfrm>
          <a:off x="1547813" y="1989138"/>
          <a:ext cx="3495675" cy="817562"/>
        </p:xfrm>
        <a:graphic>
          <a:graphicData uri="http://schemas.openxmlformats.org/presentationml/2006/ole">
            <mc:AlternateContent xmlns:mc="http://schemas.openxmlformats.org/markup-compatibility/2006">
              <mc:Choice xmlns:v="urn:schemas-microsoft-com:vml" Requires="v">
                <p:oleObj spid="_x0000_s102599" name="Equation" r:id="rId5" imgW="1218960" imgH="393480" progId="Equation.DSMT4">
                  <p:embed/>
                </p:oleObj>
              </mc:Choice>
              <mc:Fallback>
                <p:oleObj name="Equation" r:id="rId5" imgW="1218960" imgH="393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1989138"/>
                        <a:ext cx="3495675"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0006" name="Object 6"/>
          <p:cNvGraphicFramePr>
            <a:graphicFrameLocks noChangeAspect="1"/>
          </p:cNvGraphicFramePr>
          <p:nvPr/>
        </p:nvGraphicFramePr>
        <p:xfrm>
          <a:off x="322263" y="2492375"/>
          <a:ext cx="7027862" cy="914400"/>
        </p:xfrm>
        <a:graphic>
          <a:graphicData uri="http://schemas.openxmlformats.org/presentationml/2006/ole">
            <mc:AlternateContent xmlns:mc="http://schemas.openxmlformats.org/markup-compatibility/2006">
              <mc:Choice xmlns:v="urn:schemas-microsoft-com:vml" Requires="v">
                <p:oleObj spid="_x0000_s102600" name="Equation" r:id="rId7" imgW="2450880" imgH="393480" progId="Equation.DSMT4">
                  <p:embed/>
                </p:oleObj>
              </mc:Choice>
              <mc:Fallback>
                <p:oleObj name="Equation" r:id="rId7" imgW="2450880" imgH="3934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263" y="2492375"/>
                        <a:ext cx="702786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0007" name="Object 7"/>
          <p:cNvGraphicFramePr>
            <a:graphicFrameLocks noChangeAspect="1"/>
          </p:cNvGraphicFramePr>
          <p:nvPr/>
        </p:nvGraphicFramePr>
        <p:xfrm>
          <a:off x="395288" y="3284538"/>
          <a:ext cx="6775450" cy="1601787"/>
        </p:xfrm>
        <a:graphic>
          <a:graphicData uri="http://schemas.openxmlformats.org/presentationml/2006/ole">
            <mc:AlternateContent xmlns:mc="http://schemas.openxmlformats.org/markup-compatibility/2006">
              <mc:Choice xmlns:v="urn:schemas-microsoft-com:vml" Requires="v">
                <p:oleObj spid="_x0000_s102601" name="Equation" r:id="rId9" imgW="3429000" imgH="838080" progId="Equation.DSMT4">
                  <p:embed/>
                </p:oleObj>
              </mc:Choice>
              <mc:Fallback>
                <p:oleObj name="Equation" r:id="rId9" imgW="3429000" imgH="8380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3284538"/>
                        <a:ext cx="6775450" cy="1601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0008" name="Text Box 8"/>
          <p:cNvSpPr txBox="1">
            <a:spLocks noChangeArrowheads="1"/>
          </p:cNvSpPr>
          <p:nvPr/>
        </p:nvSpPr>
        <p:spPr bwMode="auto">
          <a:xfrm>
            <a:off x="179388" y="5229225"/>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化简得：</a:t>
            </a:r>
          </a:p>
        </p:txBody>
      </p:sp>
      <p:graphicFrame>
        <p:nvGraphicFramePr>
          <p:cNvPr id="640009" name="Object 9"/>
          <p:cNvGraphicFramePr>
            <a:graphicFrameLocks noChangeAspect="1"/>
          </p:cNvGraphicFramePr>
          <p:nvPr/>
        </p:nvGraphicFramePr>
        <p:xfrm>
          <a:off x="2051050" y="4724400"/>
          <a:ext cx="2808288" cy="1452563"/>
        </p:xfrm>
        <a:graphic>
          <a:graphicData uri="http://schemas.openxmlformats.org/presentationml/2006/ole">
            <mc:AlternateContent xmlns:mc="http://schemas.openxmlformats.org/markup-compatibility/2006">
              <mc:Choice xmlns:v="urn:schemas-microsoft-com:vml" Requires="v">
                <p:oleObj spid="_x0000_s102602" name="Equation" r:id="rId11" imgW="1574640" imgH="799920" progId="Equation.DSMT4">
                  <p:embed/>
                </p:oleObj>
              </mc:Choice>
              <mc:Fallback>
                <p:oleObj name="Equation" r:id="rId11" imgW="1574640" imgH="79992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4724400"/>
                        <a:ext cx="2808288" cy="145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0003"/>
                                        </p:tgtEl>
                                        <p:attrNameLst>
                                          <p:attrName>style.visibility</p:attrName>
                                        </p:attrNameLst>
                                      </p:cBhvr>
                                      <p:to>
                                        <p:strVal val="visible"/>
                                      </p:to>
                                    </p:set>
                                    <p:animEffect transition="in" filter="blinds(horizontal)">
                                      <p:cBhvr>
                                        <p:cTn id="7" dur="500"/>
                                        <p:tgtEl>
                                          <p:spTgt spid="640003"/>
                                        </p:tgtEl>
                                      </p:cBhvr>
                                    </p:animEffect>
                                  </p:childTnLst>
                                </p:cTn>
                              </p:par>
                              <p:par>
                                <p:cTn id="8" presetID="3" presetClass="entr" presetSubtype="10" fill="hold" nodeType="withEffect">
                                  <p:stCondLst>
                                    <p:cond delay="0"/>
                                  </p:stCondLst>
                                  <p:childTnLst>
                                    <p:set>
                                      <p:cBhvr>
                                        <p:cTn id="9" dur="1" fill="hold">
                                          <p:stCondLst>
                                            <p:cond delay="0"/>
                                          </p:stCondLst>
                                        </p:cTn>
                                        <p:tgtEl>
                                          <p:spTgt spid="640005"/>
                                        </p:tgtEl>
                                        <p:attrNameLst>
                                          <p:attrName>style.visibility</p:attrName>
                                        </p:attrNameLst>
                                      </p:cBhvr>
                                      <p:to>
                                        <p:strVal val="visible"/>
                                      </p:to>
                                    </p:set>
                                    <p:animEffect transition="in" filter="blinds(horizontal)">
                                      <p:cBhvr>
                                        <p:cTn id="10" dur="500"/>
                                        <p:tgtEl>
                                          <p:spTgt spid="640005"/>
                                        </p:tgtEl>
                                      </p:cBhvr>
                                    </p:animEffect>
                                  </p:childTnLst>
                                </p:cTn>
                              </p:par>
                              <p:par>
                                <p:cTn id="11" presetID="3" presetClass="entr" presetSubtype="10" fill="hold" nodeType="withEffect">
                                  <p:stCondLst>
                                    <p:cond delay="0"/>
                                  </p:stCondLst>
                                  <p:childTnLst>
                                    <p:set>
                                      <p:cBhvr>
                                        <p:cTn id="12" dur="1" fill="hold">
                                          <p:stCondLst>
                                            <p:cond delay="0"/>
                                          </p:stCondLst>
                                        </p:cTn>
                                        <p:tgtEl>
                                          <p:spTgt spid="640004"/>
                                        </p:tgtEl>
                                        <p:attrNameLst>
                                          <p:attrName>style.visibility</p:attrName>
                                        </p:attrNameLst>
                                      </p:cBhvr>
                                      <p:to>
                                        <p:strVal val="visible"/>
                                      </p:to>
                                    </p:set>
                                    <p:animEffect transition="in" filter="blinds(horizontal)">
                                      <p:cBhvr>
                                        <p:cTn id="13" dur="500"/>
                                        <p:tgtEl>
                                          <p:spTgt spid="6400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640006"/>
                                        </p:tgtEl>
                                        <p:attrNameLst>
                                          <p:attrName>style.visibility</p:attrName>
                                        </p:attrNameLst>
                                      </p:cBhvr>
                                      <p:to>
                                        <p:strVal val="visible"/>
                                      </p:to>
                                    </p:set>
                                    <p:animEffect transition="in" filter="blinds(horizontal)">
                                      <p:cBhvr>
                                        <p:cTn id="18" dur="500"/>
                                        <p:tgtEl>
                                          <p:spTgt spid="64000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40007"/>
                                        </p:tgtEl>
                                        <p:attrNameLst>
                                          <p:attrName>style.visibility</p:attrName>
                                        </p:attrNameLst>
                                      </p:cBhvr>
                                      <p:to>
                                        <p:strVal val="visible"/>
                                      </p:to>
                                    </p:set>
                                    <p:animEffect transition="in" filter="blinds(horizontal)">
                                      <p:cBhvr>
                                        <p:cTn id="23" dur="500"/>
                                        <p:tgtEl>
                                          <p:spTgt spid="64000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640009"/>
                                        </p:tgtEl>
                                        <p:attrNameLst>
                                          <p:attrName>style.visibility</p:attrName>
                                        </p:attrNameLst>
                                      </p:cBhvr>
                                      <p:to>
                                        <p:strVal val="visible"/>
                                      </p:to>
                                    </p:set>
                                    <p:animEffect transition="in" filter="blinds(horizontal)">
                                      <p:cBhvr>
                                        <p:cTn id="28" dur="500"/>
                                        <p:tgtEl>
                                          <p:spTgt spid="64000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40008"/>
                                        </p:tgtEl>
                                        <p:attrNameLst>
                                          <p:attrName>style.visibility</p:attrName>
                                        </p:attrNameLst>
                                      </p:cBhvr>
                                      <p:to>
                                        <p:strVal val="visible"/>
                                      </p:to>
                                    </p:set>
                                    <p:animEffect transition="in" filter="blinds(horizontal)">
                                      <p:cBhvr>
                                        <p:cTn id="31" dur="500"/>
                                        <p:tgtEl>
                                          <p:spTgt spid="640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003" grpId="0"/>
      <p:bldP spid="64000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41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727DDC0-FF71-48DE-B31C-0A983F8618B4}" type="slidenum">
              <a:rPr lang="en-US" altLang="ko-KR" smtClean="0">
                <a:solidFill>
                  <a:srgbClr val="003399"/>
                </a:solidFill>
                <a:latin typeface="-윤체L" pitchFamily="18" charset="-127"/>
                <a:ea typeface="-윤체L" pitchFamily="18" charset="-127"/>
              </a:rPr>
              <a:pPr/>
              <a:t>12</a:t>
            </a:fld>
            <a:endParaRPr lang="en-US" altLang="ko-KR" smtClean="0">
              <a:solidFill>
                <a:srgbClr val="003399"/>
              </a:solidFill>
              <a:latin typeface="-윤체L" pitchFamily="18" charset="-127"/>
              <a:ea typeface="-윤체L" pitchFamily="18" charset="-127"/>
            </a:endParaRPr>
          </a:p>
        </p:txBody>
      </p:sp>
      <p:graphicFrame>
        <p:nvGraphicFramePr>
          <p:cNvPr id="525314" name="Object 2"/>
          <p:cNvGraphicFramePr>
            <a:graphicFrameLocks noChangeAspect="1"/>
          </p:cNvGraphicFramePr>
          <p:nvPr/>
        </p:nvGraphicFramePr>
        <p:xfrm>
          <a:off x="542925" y="1557338"/>
          <a:ext cx="8031163" cy="976312"/>
        </p:xfrm>
        <a:graphic>
          <a:graphicData uri="http://schemas.openxmlformats.org/presentationml/2006/ole">
            <mc:AlternateContent xmlns:mc="http://schemas.openxmlformats.org/markup-compatibility/2006">
              <mc:Choice xmlns:v="urn:schemas-microsoft-com:vml" Requires="v">
                <p:oleObj spid="_x0000_s4180" name="Equation" r:id="rId3" imgW="3720960" imgH="457200" progId="Equation.DSMT4">
                  <p:embed/>
                </p:oleObj>
              </mc:Choice>
              <mc:Fallback>
                <p:oleObj name="Equation" r:id="rId3" imgW="372096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 y="1557338"/>
                        <a:ext cx="8031163" cy="9763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5315" name="Object 3"/>
          <p:cNvGraphicFramePr>
            <a:graphicFrameLocks noChangeAspect="1"/>
          </p:cNvGraphicFramePr>
          <p:nvPr/>
        </p:nvGraphicFramePr>
        <p:xfrm>
          <a:off x="2051050" y="2565400"/>
          <a:ext cx="5227638" cy="2058988"/>
        </p:xfrm>
        <a:graphic>
          <a:graphicData uri="http://schemas.openxmlformats.org/presentationml/2006/ole">
            <mc:AlternateContent xmlns:mc="http://schemas.openxmlformats.org/markup-compatibility/2006">
              <mc:Choice xmlns:v="urn:schemas-microsoft-com:vml" Requires="v">
                <p:oleObj spid="_x0000_s4181" name="Equation" r:id="rId5" imgW="2425680" imgH="965160" progId="Equation.DSMT4">
                  <p:embed/>
                </p:oleObj>
              </mc:Choice>
              <mc:Fallback>
                <p:oleObj name="Equation" r:id="rId5" imgW="2425680" imgH="9651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565400"/>
                        <a:ext cx="5227638" cy="20589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5317" name="Rectangle 5"/>
          <p:cNvSpPr>
            <a:spLocks noGrp="1" noRot="1" noChangeArrowheads="1"/>
          </p:cNvSpPr>
          <p:nvPr>
            <p:ph type="body" idx="1"/>
          </p:nvPr>
        </p:nvSpPr>
        <p:spPr>
          <a:xfrm>
            <a:off x="1116013" y="333375"/>
            <a:ext cx="6610350" cy="554038"/>
          </a:xfrm>
        </p:spPr>
        <p:txBody>
          <a:bodyPr/>
          <a:lstStyle/>
          <a:p>
            <a:pPr algn="just" eaLnBrk="1" hangingPunct="1">
              <a:lnSpc>
                <a:spcPct val="90000"/>
              </a:lnSpc>
              <a:buFont typeface="Wingdings" pitchFamily="2" charset="2"/>
              <a:buNone/>
              <a:defRPr/>
            </a:pPr>
            <a:r>
              <a:rPr lang="en-US" altLang="zh-CN" smtClean="0">
                <a:solidFill>
                  <a:srgbClr val="FF0000"/>
                </a:solidFill>
                <a:latin typeface="宋体" pitchFamily="2" charset="-122"/>
              </a:rPr>
              <a:t>3</a:t>
            </a:r>
            <a:r>
              <a:rPr lang="zh-CN" altLang="en-US" smtClean="0">
                <a:solidFill>
                  <a:srgbClr val="FF0000"/>
                </a:solidFill>
                <a:latin typeface="宋体" pitchFamily="2" charset="-122"/>
              </a:rPr>
              <a:t>、傅里叶级数展开的充分条件</a:t>
            </a:r>
            <a:endPar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sp>
        <p:nvSpPr>
          <p:cNvPr id="525318" name="Text Box 6"/>
          <p:cNvSpPr txBox="1">
            <a:spLocks noChangeArrowheads="1"/>
          </p:cNvSpPr>
          <p:nvPr/>
        </p:nvSpPr>
        <p:spPr bwMode="auto">
          <a:xfrm>
            <a:off x="457200" y="4953000"/>
            <a:ext cx="777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       通常所遇到的周期性信号都能满足此条件，因此，以后除非特殊需要，一般不再考虑这一条件。</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0" name="页脚占位符 2"/>
          <p:cNvSpPr>
            <a:spLocks noGrp="1"/>
          </p:cNvSpPr>
          <p:nvPr>
            <p:ph type="ftr" sz="quarter" idx="11"/>
          </p:nvPr>
        </p:nvSpPr>
        <p:spPr/>
        <p:txBody>
          <a:bodyPr/>
          <a:lstStyle/>
          <a:p>
            <a:pPr>
              <a:defRPr/>
            </a:pPr>
            <a:r>
              <a:rPr lang="zh-CN" altLang="en-US"/>
              <a:t>信号与系统</a:t>
            </a:r>
          </a:p>
        </p:txBody>
      </p:sp>
      <p:sp>
        <p:nvSpPr>
          <p:cNvPr id="10344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279824D-339D-4A00-99B3-91BD3CC7B8EC}" type="slidenum">
              <a:rPr lang="en-US" altLang="ko-KR" smtClean="0">
                <a:solidFill>
                  <a:srgbClr val="003399"/>
                </a:solidFill>
                <a:latin typeface="-윤체L" pitchFamily="18" charset="-127"/>
                <a:ea typeface="-윤체L" pitchFamily="18" charset="-127"/>
              </a:rPr>
              <a:pPr/>
              <a:t>120</a:t>
            </a:fld>
            <a:endParaRPr lang="en-US" altLang="ko-KR" smtClean="0">
              <a:solidFill>
                <a:srgbClr val="003399"/>
              </a:solidFill>
              <a:latin typeface="-윤체L" pitchFamily="18" charset="-127"/>
              <a:ea typeface="-윤체L" pitchFamily="18" charset="-127"/>
            </a:endParaRPr>
          </a:p>
        </p:txBody>
      </p:sp>
      <p:sp>
        <p:nvSpPr>
          <p:cNvPr id="103449" name="Rectangle 3"/>
          <p:cNvSpPr>
            <a:spLocks noChangeArrowheads="1"/>
          </p:cNvSpPr>
          <p:nvPr/>
        </p:nvSpPr>
        <p:spPr bwMode="auto">
          <a:xfrm>
            <a:off x="13319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a:t>
            </a:r>
            <a:r>
              <a:rPr kumimoji="1" lang="zh-CN" altLang="en-US" sz="3200" b="1">
                <a:solidFill>
                  <a:srgbClr val="FF0000"/>
                </a:solidFill>
                <a:latin typeface="华文细黑" pitchFamily="2" charset="-122"/>
                <a:ea typeface="华文细黑" pitchFamily="2" charset="-122"/>
              </a:rPr>
              <a:t>９</a:t>
            </a:r>
          </a:p>
        </p:txBody>
      </p:sp>
      <p:sp>
        <p:nvSpPr>
          <p:cNvPr id="103450" name="Text Box 4"/>
          <p:cNvSpPr txBox="1">
            <a:spLocks noChangeArrowheads="1"/>
          </p:cNvSpPr>
          <p:nvPr/>
        </p:nvSpPr>
        <p:spPr bwMode="auto">
          <a:xfrm>
            <a:off x="323850" y="17732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题目同例３－６已知三角脉冲信号</a:t>
            </a:r>
          </a:p>
        </p:txBody>
      </p:sp>
      <p:sp>
        <p:nvSpPr>
          <p:cNvPr id="103451" name="Text Box 5"/>
          <p:cNvSpPr txBox="1">
            <a:spLocks noChangeArrowheads="1"/>
          </p:cNvSpPr>
          <p:nvPr/>
        </p:nvSpPr>
        <p:spPr bwMode="auto">
          <a:xfrm>
            <a:off x="395288" y="26368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利用卷积定理求其频谱</a:t>
            </a:r>
            <a:r>
              <a:rPr lang="en-US" altLang="zh-CN" sz="2400" b="1">
                <a:ea typeface="宋体" charset="-122"/>
              </a:rPr>
              <a:t>F(w).</a:t>
            </a:r>
            <a:endParaRPr lang="en-US" altLang="zh-CN" sz="2400" b="1">
              <a:ea typeface="宋体" charset="-122"/>
              <a:sym typeface="Symbol" pitchFamily="18" charset="2"/>
            </a:endParaRPr>
          </a:p>
        </p:txBody>
      </p:sp>
      <p:graphicFrame>
        <p:nvGraphicFramePr>
          <p:cNvPr id="103426" name="Object 6"/>
          <p:cNvGraphicFramePr>
            <a:graphicFrameLocks noChangeAspect="1"/>
          </p:cNvGraphicFramePr>
          <p:nvPr/>
        </p:nvGraphicFramePr>
        <p:xfrm>
          <a:off x="4859338" y="1628775"/>
          <a:ext cx="3673475" cy="1589088"/>
        </p:xfrm>
        <a:graphic>
          <a:graphicData uri="http://schemas.openxmlformats.org/presentationml/2006/ole">
            <mc:AlternateContent xmlns:mc="http://schemas.openxmlformats.org/markup-compatibility/2006">
              <mc:Choice xmlns:v="urn:schemas-microsoft-com:vml" Requires="v">
                <p:oleObj spid="_x0000_s104179" name="Equation" r:id="rId3" imgW="1790640" imgH="838080" progId="Equation.DSMT4">
                  <p:embed/>
                </p:oleObj>
              </mc:Choice>
              <mc:Fallback>
                <p:oleObj name="Equation" r:id="rId3" imgW="1790640" imgH="8380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628775"/>
                        <a:ext cx="3673475" cy="158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1031" name="Text Box 7"/>
          <p:cNvSpPr txBox="1">
            <a:spLocks noChangeArrowheads="1"/>
          </p:cNvSpPr>
          <p:nvPr/>
        </p:nvSpPr>
        <p:spPr bwMode="auto">
          <a:xfrm>
            <a:off x="228600" y="3276600"/>
            <a:ext cx="754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解：两个同样矩形脉冲的</a:t>
            </a:r>
            <a:r>
              <a:rPr lang="zh-CN" altLang="en-US" sz="2400" b="1">
                <a:solidFill>
                  <a:srgbClr val="FF0000"/>
                </a:solidFill>
                <a:ea typeface="宋体" charset="-122"/>
              </a:rPr>
              <a:t>卷积</a:t>
            </a:r>
            <a:r>
              <a:rPr lang="zh-CN" altLang="en-US" sz="2400" b="1">
                <a:ea typeface="宋体" charset="-122"/>
              </a:rPr>
              <a:t>即为三角脉冲。如下：</a:t>
            </a:r>
          </a:p>
        </p:txBody>
      </p:sp>
      <p:grpSp>
        <p:nvGrpSpPr>
          <p:cNvPr id="2" name="Group 8"/>
          <p:cNvGrpSpPr>
            <a:grpSpLocks/>
          </p:cNvGrpSpPr>
          <p:nvPr/>
        </p:nvGrpSpPr>
        <p:grpSpPr bwMode="auto">
          <a:xfrm>
            <a:off x="6372225" y="4005263"/>
            <a:ext cx="2540000" cy="1981200"/>
            <a:chOff x="4032" y="2496"/>
            <a:chExt cx="1600" cy="1248"/>
          </a:xfrm>
        </p:grpSpPr>
        <p:sp>
          <p:nvSpPr>
            <p:cNvPr id="103472" name="Line 9"/>
            <p:cNvSpPr>
              <a:spLocks noChangeShapeType="1"/>
            </p:cNvSpPr>
            <p:nvPr/>
          </p:nvSpPr>
          <p:spPr bwMode="auto">
            <a:xfrm flipV="1">
              <a:off x="4800" y="2544"/>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73" name="Line 10"/>
            <p:cNvSpPr>
              <a:spLocks noChangeShapeType="1"/>
            </p:cNvSpPr>
            <p:nvPr/>
          </p:nvSpPr>
          <p:spPr bwMode="auto">
            <a:xfrm>
              <a:off x="4032" y="3312"/>
              <a:ext cx="15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74" name="Line 11"/>
            <p:cNvSpPr>
              <a:spLocks noChangeShapeType="1"/>
            </p:cNvSpPr>
            <p:nvPr/>
          </p:nvSpPr>
          <p:spPr bwMode="auto">
            <a:xfrm flipH="1">
              <a:off x="4176" y="2784"/>
              <a:ext cx="624" cy="5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3475" name="Line 12"/>
            <p:cNvSpPr>
              <a:spLocks noChangeShapeType="1"/>
            </p:cNvSpPr>
            <p:nvPr/>
          </p:nvSpPr>
          <p:spPr bwMode="auto">
            <a:xfrm>
              <a:off x="4800" y="2784"/>
              <a:ext cx="624" cy="5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3439" name="Object 13"/>
            <p:cNvGraphicFramePr>
              <a:graphicFrameLocks noChangeAspect="1"/>
            </p:cNvGraphicFramePr>
            <p:nvPr/>
          </p:nvGraphicFramePr>
          <p:xfrm>
            <a:off x="5520" y="3360"/>
            <a:ext cx="112" cy="192"/>
          </p:xfrm>
          <a:graphic>
            <a:graphicData uri="http://schemas.openxmlformats.org/presentationml/2006/ole">
              <mc:AlternateContent xmlns:mc="http://schemas.openxmlformats.org/markup-compatibility/2006">
                <mc:Choice xmlns:v="urn:schemas-microsoft-com:vml" Requires="v">
                  <p:oleObj spid="_x0000_s104180" name="Equation" r:id="rId5" imgW="88560" imgH="152280" progId="Equation.3">
                    <p:embed/>
                  </p:oleObj>
                </mc:Choice>
                <mc:Fallback>
                  <p:oleObj name="Equation" r:id="rId5" imgW="88560" imgH="1522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0" y="3360"/>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0" name="Object 14"/>
            <p:cNvGraphicFramePr>
              <a:graphicFrameLocks noChangeAspect="1"/>
            </p:cNvGraphicFramePr>
            <p:nvPr/>
          </p:nvGraphicFramePr>
          <p:xfrm>
            <a:off x="4848" y="2496"/>
            <a:ext cx="384" cy="256"/>
          </p:xfrm>
          <a:graphic>
            <a:graphicData uri="http://schemas.openxmlformats.org/presentationml/2006/ole">
              <mc:AlternateContent xmlns:mc="http://schemas.openxmlformats.org/markup-compatibility/2006">
                <mc:Choice xmlns:v="urn:schemas-microsoft-com:vml" Requires="v">
                  <p:oleObj spid="_x0000_s104181" name="Equation" r:id="rId7" imgW="304560" imgH="203040" progId="Equation.3">
                    <p:embed/>
                  </p:oleObj>
                </mc:Choice>
                <mc:Fallback>
                  <p:oleObj name="Equation" r:id="rId7" imgW="304560" imgH="20304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249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1" name="Object 15"/>
            <p:cNvGraphicFramePr>
              <a:graphicFrameLocks noChangeAspect="1"/>
            </p:cNvGraphicFramePr>
            <p:nvPr/>
          </p:nvGraphicFramePr>
          <p:xfrm>
            <a:off x="4512" y="2640"/>
            <a:ext cx="192" cy="208"/>
          </p:xfrm>
          <a:graphic>
            <a:graphicData uri="http://schemas.openxmlformats.org/presentationml/2006/ole">
              <mc:AlternateContent xmlns:mc="http://schemas.openxmlformats.org/markup-compatibility/2006">
                <mc:Choice xmlns:v="urn:schemas-microsoft-com:vml" Requires="v">
                  <p:oleObj spid="_x0000_s104182" name="Equation" r:id="rId9" imgW="152280" imgH="164880" progId="Equation.3">
                    <p:embed/>
                  </p:oleObj>
                </mc:Choice>
                <mc:Fallback>
                  <p:oleObj name="Equation" r:id="rId9" imgW="152280" imgH="16488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2" y="2640"/>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2" name="Object 16"/>
            <p:cNvGraphicFramePr>
              <a:graphicFrameLocks noChangeAspect="1"/>
            </p:cNvGraphicFramePr>
            <p:nvPr/>
          </p:nvGraphicFramePr>
          <p:xfrm>
            <a:off x="4647" y="3312"/>
            <a:ext cx="137" cy="192"/>
          </p:xfrm>
          <a:graphic>
            <a:graphicData uri="http://schemas.openxmlformats.org/presentationml/2006/ole">
              <mc:AlternateContent xmlns:mc="http://schemas.openxmlformats.org/markup-compatibility/2006">
                <mc:Choice xmlns:v="urn:schemas-microsoft-com:vml" Requires="v">
                  <p:oleObj spid="_x0000_s104183"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7" y="331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3" name="Object 17"/>
            <p:cNvGraphicFramePr>
              <a:graphicFrameLocks noChangeAspect="1"/>
            </p:cNvGraphicFramePr>
            <p:nvPr/>
          </p:nvGraphicFramePr>
          <p:xfrm>
            <a:off x="4080" y="3312"/>
            <a:ext cx="217" cy="336"/>
          </p:xfrm>
          <a:graphic>
            <a:graphicData uri="http://schemas.openxmlformats.org/presentationml/2006/ole">
              <mc:AlternateContent xmlns:mc="http://schemas.openxmlformats.org/markup-compatibility/2006">
                <mc:Choice xmlns:v="urn:schemas-microsoft-com:vml" Requires="v">
                  <p:oleObj spid="_x0000_s104184" name="Equation" r:id="rId13" imgW="253800" imgH="393480" progId="Equation.3">
                    <p:embed/>
                  </p:oleObj>
                </mc:Choice>
                <mc:Fallback>
                  <p:oleObj name="Equation" r:id="rId13" imgW="253800" imgH="3934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3312"/>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44" name="Object 18"/>
            <p:cNvGraphicFramePr>
              <a:graphicFrameLocks noChangeAspect="1"/>
            </p:cNvGraphicFramePr>
            <p:nvPr/>
          </p:nvGraphicFramePr>
          <p:xfrm>
            <a:off x="5328" y="3312"/>
            <a:ext cx="148" cy="384"/>
          </p:xfrm>
          <a:graphic>
            <a:graphicData uri="http://schemas.openxmlformats.org/presentationml/2006/ole">
              <mc:AlternateContent xmlns:mc="http://schemas.openxmlformats.org/markup-compatibility/2006">
                <mc:Choice xmlns:v="urn:schemas-microsoft-com:vml" Requires="v">
                  <p:oleObj spid="_x0000_s104185" name="Equation" r:id="rId15" imgW="152280" imgH="393480" progId="Equation.3">
                    <p:embed/>
                  </p:oleObj>
                </mc:Choice>
                <mc:Fallback>
                  <p:oleObj name="Equation" r:id="rId15" imgW="152280" imgH="39348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8" y="3312"/>
                          <a:ext cx="14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9"/>
          <p:cNvGrpSpPr>
            <a:grpSpLocks/>
          </p:cNvGrpSpPr>
          <p:nvPr/>
        </p:nvGrpSpPr>
        <p:grpSpPr bwMode="auto">
          <a:xfrm>
            <a:off x="2843213" y="5084763"/>
            <a:ext cx="685800" cy="635000"/>
            <a:chOff x="1872" y="2870"/>
            <a:chExt cx="432" cy="400"/>
          </a:xfrm>
        </p:grpSpPr>
        <p:sp>
          <p:nvSpPr>
            <p:cNvPr id="103470" name="AutoShape 20"/>
            <p:cNvSpPr>
              <a:spLocks noChangeArrowheads="1"/>
            </p:cNvSpPr>
            <p:nvPr/>
          </p:nvSpPr>
          <p:spPr bwMode="auto">
            <a:xfrm rot="60170">
              <a:off x="1872" y="3114"/>
              <a:ext cx="432" cy="156"/>
            </a:xfrm>
            <a:prstGeom prst="rightArrow">
              <a:avLst>
                <a:gd name="adj1" fmla="val 50000"/>
                <a:gd name="adj2" fmla="val 69231"/>
              </a:avLst>
            </a:prstGeom>
            <a:solidFill>
              <a:schemeClr val="accent1"/>
            </a:solidFill>
            <a:ln w="9525">
              <a:solidFill>
                <a:schemeClr val="tx1"/>
              </a:solidFill>
              <a:miter lim="800000"/>
              <a:headEnd/>
              <a:tailEnd/>
            </a:ln>
          </p:spPr>
          <p:txBody>
            <a:bodyPr wrap="none" anchor="ctr"/>
            <a:lstStyle/>
            <a:p>
              <a:endParaRPr lang="zh-CN" altLang="en-US"/>
            </a:p>
          </p:txBody>
        </p:sp>
        <p:sp>
          <p:nvSpPr>
            <p:cNvPr id="103471" name="Text Box 21"/>
            <p:cNvSpPr txBox="1">
              <a:spLocks noChangeArrowheads="1"/>
            </p:cNvSpPr>
            <p:nvPr/>
          </p:nvSpPr>
          <p:spPr bwMode="auto">
            <a:xfrm>
              <a:off x="1872" y="287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卷积</a:t>
              </a:r>
            </a:p>
          </p:txBody>
        </p:sp>
      </p:grpSp>
      <p:grpSp>
        <p:nvGrpSpPr>
          <p:cNvPr id="4" name="Group 22"/>
          <p:cNvGrpSpPr>
            <a:grpSpLocks/>
          </p:cNvGrpSpPr>
          <p:nvPr/>
        </p:nvGrpSpPr>
        <p:grpSpPr bwMode="auto">
          <a:xfrm>
            <a:off x="685800" y="3886200"/>
            <a:ext cx="1930400" cy="1981200"/>
            <a:chOff x="432" y="2400"/>
            <a:chExt cx="1216" cy="1248"/>
          </a:xfrm>
        </p:grpSpPr>
        <p:sp>
          <p:nvSpPr>
            <p:cNvPr id="103465" name="Line 23"/>
            <p:cNvSpPr>
              <a:spLocks noChangeShapeType="1"/>
            </p:cNvSpPr>
            <p:nvPr/>
          </p:nvSpPr>
          <p:spPr bwMode="auto">
            <a:xfrm flipV="1">
              <a:off x="912" y="240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66" name="Line 24"/>
            <p:cNvSpPr>
              <a:spLocks noChangeShapeType="1"/>
            </p:cNvSpPr>
            <p:nvPr/>
          </p:nvSpPr>
          <p:spPr bwMode="auto">
            <a:xfrm>
              <a:off x="432" y="3264"/>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67" name="Line 25"/>
            <p:cNvSpPr>
              <a:spLocks noChangeShapeType="1"/>
            </p:cNvSpPr>
            <p:nvPr/>
          </p:nvSpPr>
          <p:spPr bwMode="auto">
            <a:xfrm>
              <a:off x="1200" y="278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3433" name="Object 26"/>
            <p:cNvGraphicFramePr>
              <a:graphicFrameLocks noChangeAspect="1"/>
            </p:cNvGraphicFramePr>
            <p:nvPr/>
          </p:nvGraphicFramePr>
          <p:xfrm>
            <a:off x="1536" y="3312"/>
            <a:ext cx="112" cy="192"/>
          </p:xfrm>
          <a:graphic>
            <a:graphicData uri="http://schemas.openxmlformats.org/presentationml/2006/ole">
              <mc:AlternateContent xmlns:mc="http://schemas.openxmlformats.org/markup-compatibility/2006">
                <mc:Choice xmlns:v="urn:schemas-microsoft-com:vml" Requires="v">
                  <p:oleObj spid="_x0000_s104186" name="Equation" r:id="rId17" imgW="88560" imgH="152280" progId="Equation.3">
                    <p:embed/>
                  </p:oleObj>
                </mc:Choice>
                <mc:Fallback>
                  <p:oleObj name="Equation" r:id="rId17" imgW="88560" imgH="152280" progId="Equation.3">
                    <p:embed/>
                    <p:pic>
                      <p:nvPicPr>
                        <p:cNvPr id="0"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331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4" name="Object 27"/>
            <p:cNvGraphicFramePr>
              <a:graphicFrameLocks noChangeAspect="1"/>
            </p:cNvGraphicFramePr>
            <p:nvPr/>
          </p:nvGraphicFramePr>
          <p:xfrm>
            <a:off x="576" y="2448"/>
            <a:ext cx="298" cy="360"/>
          </p:xfrm>
          <a:graphic>
            <a:graphicData uri="http://schemas.openxmlformats.org/presentationml/2006/ole">
              <mc:AlternateContent xmlns:mc="http://schemas.openxmlformats.org/markup-compatibility/2006">
                <mc:Choice xmlns:v="urn:schemas-microsoft-com:vml" Requires="v">
                  <p:oleObj spid="_x0000_s104187" name="Equation" r:id="rId18" imgW="368280" imgH="444240" progId="Equation.3">
                    <p:embed/>
                  </p:oleObj>
                </mc:Choice>
                <mc:Fallback>
                  <p:oleObj name="Equation" r:id="rId18" imgW="368280" imgH="444240" progId="Equation.3">
                    <p:embed/>
                    <p:pic>
                      <p:nvPicPr>
                        <p:cNvPr id="0"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6" y="2448"/>
                          <a:ext cx="29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5" name="Object 28"/>
            <p:cNvGraphicFramePr>
              <a:graphicFrameLocks noChangeAspect="1"/>
            </p:cNvGraphicFramePr>
            <p:nvPr/>
          </p:nvGraphicFramePr>
          <p:xfrm>
            <a:off x="759" y="3264"/>
            <a:ext cx="137" cy="192"/>
          </p:xfrm>
          <a:graphic>
            <a:graphicData uri="http://schemas.openxmlformats.org/presentationml/2006/ole">
              <mc:AlternateContent xmlns:mc="http://schemas.openxmlformats.org/markup-compatibility/2006">
                <mc:Choice xmlns:v="urn:schemas-microsoft-com:vml" Requires="v">
                  <p:oleObj spid="_x0000_s104188" name="Equation" r:id="rId20" imgW="126720" imgH="177480" progId="Equation.3">
                    <p:embed/>
                  </p:oleObj>
                </mc:Choice>
                <mc:Fallback>
                  <p:oleObj name="Equation" r:id="rId20" imgW="126720" imgH="177480" progId="Equation.3">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9" y="326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6" name="Object 29"/>
            <p:cNvGraphicFramePr>
              <a:graphicFrameLocks noChangeAspect="1"/>
            </p:cNvGraphicFramePr>
            <p:nvPr/>
          </p:nvGraphicFramePr>
          <p:xfrm>
            <a:off x="1116" y="3264"/>
            <a:ext cx="149" cy="384"/>
          </p:xfrm>
          <a:graphic>
            <a:graphicData uri="http://schemas.openxmlformats.org/presentationml/2006/ole">
              <mc:AlternateContent xmlns:mc="http://schemas.openxmlformats.org/markup-compatibility/2006">
                <mc:Choice xmlns:v="urn:schemas-microsoft-com:vml" Requires="v">
                  <p:oleObj spid="_x0000_s104189" name="Equation" r:id="rId21" imgW="152280" imgH="393480" progId="Equation.3">
                    <p:embed/>
                  </p:oleObj>
                </mc:Choice>
                <mc:Fallback>
                  <p:oleObj name="Equation" r:id="rId21" imgW="152280" imgH="39348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6" y="3264"/>
                          <a:ext cx="14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68" name="Line 30"/>
            <p:cNvSpPr>
              <a:spLocks noChangeShapeType="1"/>
            </p:cNvSpPr>
            <p:nvPr/>
          </p:nvSpPr>
          <p:spPr bwMode="auto">
            <a:xfrm>
              <a:off x="624" y="2784"/>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3469" name="Line 31"/>
            <p:cNvSpPr>
              <a:spLocks noChangeShapeType="1"/>
            </p:cNvSpPr>
            <p:nvPr/>
          </p:nvSpPr>
          <p:spPr bwMode="auto">
            <a:xfrm>
              <a:off x="624" y="278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3437" name="Object 32"/>
            <p:cNvGraphicFramePr>
              <a:graphicFrameLocks noChangeAspect="1"/>
            </p:cNvGraphicFramePr>
            <p:nvPr/>
          </p:nvGraphicFramePr>
          <p:xfrm>
            <a:off x="438" y="3264"/>
            <a:ext cx="260" cy="384"/>
          </p:xfrm>
          <a:graphic>
            <a:graphicData uri="http://schemas.openxmlformats.org/presentationml/2006/ole">
              <mc:AlternateContent xmlns:mc="http://schemas.openxmlformats.org/markup-compatibility/2006">
                <mc:Choice xmlns:v="urn:schemas-microsoft-com:vml" Requires="v">
                  <p:oleObj spid="_x0000_s104190" name="Equation" r:id="rId23" imgW="266400" imgH="393480" progId="Equation.3">
                    <p:embed/>
                  </p:oleObj>
                </mc:Choice>
                <mc:Fallback>
                  <p:oleObj name="Equation" r:id="rId23" imgW="266400" imgH="39348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 y="3264"/>
                          <a:ext cx="26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8" name="Object 33"/>
            <p:cNvGraphicFramePr>
              <a:graphicFrameLocks noChangeAspect="1"/>
            </p:cNvGraphicFramePr>
            <p:nvPr/>
          </p:nvGraphicFramePr>
          <p:xfrm>
            <a:off x="981" y="2449"/>
            <a:ext cx="256" cy="165"/>
          </p:xfrm>
          <a:graphic>
            <a:graphicData uri="http://schemas.openxmlformats.org/presentationml/2006/ole">
              <mc:AlternateContent xmlns:mc="http://schemas.openxmlformats.org/markup-compatibility/2006">
                <mc:Choice xmlns:v="urn:schemas-microsoft-com:vml" Requires="v">
                  <p:oleObj spid="_x0000_s104191" name="Equation" r:id="rId25" imgW="317160" imgH="203040" progId="Equation.3">
                    <p:embed/>
                  </p:oleObj>
                </mc:Choice>
                <mc:Fallback>
                  <p:oleObj name="Equation" r:id="rId25" imgW="317160" imgH="203040"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1" y="2449"/>
                          <a:ext cx="256"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34"/>
          <p:cNvGrpSpPr>
            <a:grpSpLocks/>
          </p:cNvGrpSpPr>
          <p:nvPr/>
        </p:nvGrpSpPr>
        <p:grpSpPr bwMode="auto">
          <a:xfrm>
            <a:off x="5724525" y="5013325"/>
            <a:ext cx="685800" cy="635000"/>
            <a:chOff x="3696" y="2876"/>
            <a:chExt cx="432" cy="400"/>
          </a:xfrm>
        </p:grpSpPr>
        <p:sp>
          <p:nvSpPr>
            <p:cNvPr id="103463" name="AutoShape 35"/>
            <p:cNvSpPr>
              <a:spLocks noChangeArrowheads="1"/>
            </p:cNvSpPr>
            <p:nvPr/>
          </p:nvSpPr>
          <p:spPr bwMode="auto">
            <a:xfrm rot="60170">
              <a:off x="3696" y="3120"/>
              <a:ext cx="432" cy="156"/>
            </a:xfrm>
            <a:prstGeom prst="rightArrow">
              <a:avLst>
                <a:gd name="adj1" fmla="val 50000"/>
                <a:gd name="adj2" fmla="val 69231"/>
              </a:avLst>
            </a:prstGeom>
            <a:solidFill>
              <a:schemeClr val="accent1"/>
            </a:solidFill>
            <a:ln w="9525">
              <a:solidFill>
                <a:schemeClr val="tx1"/>
              </a:solidFill>
              <a:miter lim="800000"/>
              <a:headEnd/>
              <a:tailEnd/>
            </a:ln>
          </p:spPr>
          <p:txBody>
            <a:bodyPr wrap="none" anchor="ctr"/>
            <a:lstStyle/>
            <a:p>
              <a:endParaRPr lang="zh-CN" altLang="en-US"/>
            </a:p>
          </p:txBody>
        </p:sp>
        <p:sp>
          <p:nvSpPr>
            <p:cNvPr id="103464" name="Text Box 36"/>
            <p:cNvSpPr txBox="1">
              <a:spLocks noChangeArrowheads="1"/>
            </p:cNvSpPr>
            <p:nvPr/>
          </p:nvSpPr>
          <p:spPr bwMode="auto">
            <a:xfrm>
              <a:off x="3696" y="2876"/>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等于</a:t>
              </a:r>
            </a:p>
          </p:txBody>
        </p:sp>
      </p:grpSp>
      <p:grpSp>
        <p:nvGrpSpPr>
          <p:cNvPr id="6" name="Group 37"/>
          <p:cNvGrpSpPr>
            <a:grpSpLocks/>
          </p:cNvGrpSpPr>
          <p:nvPr/>
        </p:nvGrpSpPr>
        <p:grpSpPr bwMode="auto">
          <a:xfrm>
            <a:off x="3563938" y="4005263"/>
            <a:ext cx="1930400" cy="1981200"/>
            <a:chOff x="432" y="2400"/>
            <a:chExt cx="1216" cy="1248"/>
          </a:xfrm>
        </p:grpSpPr>
        <p:sp>
          <p:nvSpPr>
            <p:cNvPr id="103458" name="Line 38"/>
            <p:cNvSpPr>
              <a:spLocks noChangeShapeType="1"/>
            </p:cNvSpPr>
            <p:nvPr/>
          </p:nvSpPr>
          <p:spPr bwMode="auto">
            <a:xfrm flipV="1">
              <a:off x="912" y="240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59" name="Line 39"/>
            <p:cNvSpPr>
              <a:spLocks noChangeShapeType="1"/>
            </p:cNvSpPr>
            <p:nvPr/>
          </p:nvSpPr>
          <p:spPr bwMode="auto">
            <a:xfrm>
              <a:off x="432" y="3264"/>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3460" name="Line 40"/>
            <p:cNvSpPr>
              <a:spLocks noChangeShapeType="1"/>
            </p:cNvSpPr>
            <p:nvPr/>
          </p:nvSpPr>
          <p:spPr bwMode="auto">
            <a:xfrm>
              <a:off x="1200" y="278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3427" name="Object 41"/>
            <p:cNvGraphicFramePr>
              <a:graphicFrameLocks noChangeAspect="1"/>
            </p:cNvGraphicFramePr>
            <p:nvPr/>
          </p:nvGraphicFramePr>
          <p:xfrm>
            <a:off x="1536" y="3312"/>
            <a:ext cx="112" cy="192"/>
          </p:xfrm>
          <a:graphic>
            <a:graphicData uri="http://schemas.openxmlformats.org/presentationml/2006/ole">
              <mc:AlternateContent xmlns:mc="http://schemas.openxmlformats.org/markup-compatibility/2006">
                <mc:Choice xmlns:v="urn:schemas-microsoft-com:vml" Requires="v">
                  <p:oleObj spid="_x0000_s104192" name="Equation" r:id="rId27" imgW="88560" imgH="152280" progId="Equation.3">
                    <p:embed/>
                  </p:oleObj>
                </mc:Choice>
                <mc:Fallback>
                  <p:oleObj name="Equation" r:id="rId27" imgW="88560" imgH="152280" progId="Equation.3">
                    <p:embed/>
                    <p:pic>
                      <p:nvPicPr>
                        <p:cNvPr id="0"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6" y="331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8" name="Object 42"/>
            <p:cNvGraphicFramePr>
              <a:graphicFrameLocks noChangeAspect="1"/>
            </p:cNvGraphicFramePr>
            <p:nvPr/>
          </p:nvGraphicFramePr>
          <p:xfrm>
            <a:off x="576" y="2448"/>
            <a:ext cx="298" cy="360"/>
          </p:xfrm>
          <a:graphic>
            <a:graphicData uri="http://schemas.openxmlformats.org/presentationml/2006/ole">
              <mc:AlternateContent xmlns:mc="http://schemas.openxmlformats.org/markup-compatibility/2006">
                <mc:Choice xmlns:v="urn:schemas-microsoft-com:vml" Requires="v">
                  <p:oleObj spid="_x0000_s104193" name="Equation" r:id="rId28" imgW="368280" imgH="444240" progId="Equation.3">
                    <p:embed/>
                  </p:oleObj>
                </mc:Choice>
                <mc:Fallback>
                  <p:oleObj name="Equation" r:id="rId28" imgW="368280" imgH="444240" progId="Equation.3">
                    <p:embed/>
                    <p:pic>
                      <p:nvPicPr>
                        <p:cNvPr id="0" name="Object 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6" y="2448"/>
                          <a:ext cx="298"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29" name="Object 43"/>
            <p:cNvGraphicFramePr>
              <a:graphicFrameLocks noChangeAspect="1"/>
            </p:cNvGraphicFramePr>
            <p:nvPr/>
          </p:nvGraphicFramePr>
          <p:xfrm>
            <a:off x="759" y="3264"/>
            <a:ext cx="137" cy="192"/>
          </p:xfrm>
          <a:graphic>
            <a:graphicData uri="http://schemas.openxmlformats.org/presentationml/2006/ole">
              <mc:AlternateContent xmlns:mc="http://schemas.openxmlformats.org/markup-compatibility/2006">
                <mc:Choice xmlns:v="urn:schemas-microsoft-com:vml" Requires="v">
                  <p:oleObj spid="_x0000_s104194" name="Equation" r:id="rId30" imgW="126720" imgH="177480" progId="Equation.3">
                    <p:embed/>
                  </p:oleObj>
                </mc:Choice>
                <mc:Fallback>
                  <p:oleObj name="Equation" r:id="rId30" imgW="126720" imgH="177480"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9" y="326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0" name="Object 44"/>
            <p:cNvGraphicFramePr>
              <a:graphicFrameLocks noChangeAspect="1"/>
            </p:cNvGraphicFramePr>
            <p:nvPr/>
          </p:nvGraphicFramePr>
          <p:xfrm>
            <a:off x="1116" y="3264"/>
            <a:ext cx="149" cy="384"/>
          </p:xfrm>
          <a:graphic>
            <a:graphicData uri="http://schemas.openxmlformats.org/presentationml/2006/ole">
              <mc:AlternateContent xmlns:mc="http://schemas.openxmlformats.org/markup-compatibility/2006">
                <mc:Choice xmlns:v="urn:schemas-microsoft-com:vml" Requires="v">
                  <p:oleObj spid="_x0000_s104195" name="Equation" r:id="rId31" imgW="152280" imgH="393480" progId="Equation.3">
                    <p:embed/>
                  </p:oleObj>
                </mc:Choice>
                <mc:Fallback>
                  <p:oleObj name="Equation" r:id="rId31" imgW="152280" imgH="393480" progId="Equation.3">
                    <p:embed/>
                    <p:pic>
                      <p:nvPicPr>
                        <p:cNvPr id="0" name="Object 4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16" y="3264"/>
                          <a:ext cx="149"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461" name="Line 45"/>
            <p:cNvSpPr>
              <a:spLocks noChangeShapeType="1"/>
            </p:cNvSpPr>
            <p:nvPr/>
          </p:nvSpPr>
          <p:spPr bwMode="auto">
            <a:xfrm>
              <a:off x="624" y="2784"/>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03462" name="Line 46"/>
            <p:cNvSpPr>
              <a:spLocks noChangeShapeType="1"/>
            </p:cNvSpPr>
            <p:nvPr/>
          </p:nvSpPr>
          <p:spPr bwMode="auto">
            <a:xfrm>
              <a:off x="624" y="278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3431" name="Object 47"/>
            <p:cNvGraphicFramePr>
              <a:graphicFrameLocks noChangeAspect="1"/>
            </p:cNvGraphicFramePr>
            <p:nvPr/>
          </p:nvGraphicFramePr>
          <p:xfrm>
            <a:off x="438" y="3264"/>
            <a:ext cx="260" cy="384"/>
          </p:xfrm>
          <a:graphic>
            <a:graphicData uri="http://schemas.openxmlformats.org/presentationml/2006/ole">
              <mc:AlternateContent xmlns:mc="http://schemas.openxmlformats.org/markup-compatibility/2006">
                <mc:Choice xmlns:v="urn:schemas-microsoft-com:vml" Requires="v">
                  <p:oleObj spid="_x0000_s104196" name="Equation" r:id="rId33" imgW="266400" imgH="393480" progId="Equation.3">
                    <p:embed/>
                  </p:oleObj>
                </mc:Choice>
                <mc:Fallback>
                  <p:oleObj name="Equation" r:id="rId33" imgW="266400" imgH="393480" progId="Equation.3">
                    <p:embed/>
                    <p:pic>
                      <p:nvPicPr>
                        <p:cNvPr id="0" name="Object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 y="3264"/>
                          <a:ext cx="260"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2" name="Object 48"/>
            <p:cNvGraphicFramePr>
              <a:graphicFrameLocks noChangeAspect="1"/>
            </p:cNvGraphicFramePr>
            <p:nvPr/>
          </p:nvGraphicFramePr>
          <p:xfrm>
            <a:off x="981" y="2449"/>
            <a:ext cx="256" cy="165"/>
          </p:xfrm>
          <a:graphic>
            <a:graphicData uri="http://schemas.openxmlformats.org/presentationml/2006/ole">
              <mc:AlternateContent xmlns:mc="http://schemas.openxmlformats.org/markup-compatibility/2006">
                <mc:Choice xmlns:v="urn:schemas-microsoft-com:vml" Requires="v">
                  <p:oleObj spid="_x0000_s104197" name="Equation" r:id="rId34" imgW="317160" imgH="203040" progId="Equation.3">
                    <p:embed/>
                  </p:oleObj>
                </mc:Choice>
                <mc:Fallback>
                  <p:oleObj name="Equation" r:id="rId34" imgW="317160" imgH="203040" progId="Equation.3">
                    <p:embed/>
                    <p:pic>
                      <p:nvPicPr>
                        <p:cNvPr id="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1" y="2449"/>
                          <a:ext cx="256"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1031"/>
                                        </p:tgtEl>
                                        <p:attrNameLst>
                                          <p:attrName>style.visibility</p:attrName>
                                        </p:attrNameLst>
                                      </p:cBhvr>
                                      <p:to>
                                        <p:strVal val="visible"/>
                                      </p:to>
                                    </p:set>
                                    <p:animEffect transition="in" filter="blinds(horizontal)">
                                      <p:cBhvr>
                                        <p:cTn id="7" dur="500"/>
                                        <p:tgtEl>
                                          <p:spTgt spid="6410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8" name="页脚占位符 2"/>
          <p:cNvSpPr>
            <a:spLocks noGrp="1"/>
          </p:cNvSpPr>
          <p:nvPr>
            <p:ph type="ftr" sz="quarter" idx="11"/>
          </p:nvPr>
        </p:nvSpPr>
        <p:spPr/>
        <p:txBody>
          <a:bodyPr/>
          <a:lstStyle/>
          <a:p>
            <a:pPr>
              <a:defRPr/>
            </a:pPr>
            <a:r>
              <a:rPr lang="zh-CN" altLang="en-US"/>
              <a:t>信号与系统</a:t>
            </a:r>
          </a:p>
        </p:txBody>
      </p:sp>
      <p:sp>
        <p:nvSpPr>
          <p:cNvPr id="10447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48CC80F-253C-49A9-9A99-90A1E53B83E9}" type="slidenum">
              <a:rPr lang="en-US" altLang="ko-KR" smtClean="0">
                <a:solidFill>
                  <a:srgbClr val="003399"/>
                </a:solidFill>
                <a:latin typeface="-윤체L" pitchFamily="18" charset="-127"/>
                <a:ea typeface="-윤체L" pitchFamily="18" charset="-127"/>
              </a:rPr>
              <a:pPr/>
              <a:t>121</a:t>
            </a:fld>
            <a:endParaRPr lang="en-US" altLang="ko-KR" smtClean="0">
              <a:solidFill>
                <a:srgbClr val="003399"/>
              </a:solidFill>
              <a:latin typeface="-윤체L" pitchFamily="18" charset="-127"/>
              <a:ea typeface="-윤체L" pitchFamily="18" charset="-127"/>
            </a:endParaRPr>
          </a:p>
        </p:txBody>
      </p:sp>
      <p:sp>
        <p:nvSpPr>
          <p:cNvPr id="104477" name="Text Box 3"/>
          <p:cNvSpPr txBox="1">
            <a:spLocks noChangeArrowheads="1"/>
          </p:cNvSpPr>
          <p:nvPr/>
        </p:nvSpPr>
        <p:spPr bwMode="auto">
          <a:xfrm>
            <a:off x="1258888" y="549275"/>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时域卷积等于频域相乘。</a:t>
            </a:r>
          </a:p>
        </p:txBody>
      </p:sp>
      <p:grpSp>
        <p:nvGrpSpPr>
          <p:cNvPr id="2" name="Group 4"/>
          <p:cNvGrpSpPr>
            <a:grpSpLocks/>
          </p:cNvGrpSpPr>
          <p:nvPr/>
        </p:nvGrpSpPr>
        <p:grpSpPr bwMode="auto">
          <a:xfrm>
            <a:off x="4140200" y="2133600"/>
            <a:ext cx="685800" cy="635000"/>
            <a:chOff x="1872" y="2870"/>
            <a:chExt cx="432" cy="400"/>
          </a:xfrm>
        </p:grpSpPr>
        <p:sp>
          <p:nvSpPr>
            <p:cNvPr id="104496" name="AutoShape 5"/>
            <p:cNvSpPr>
              <a:spLocks noChangeArrowheads="1"/>
            </p:cNvSpPr>
            <p:nvPr/>
          </p:nvSpPr>
          <p:spPr bwMode="auto">
            <a:xfrm rot="60170">
              <a:off x="1872" y="3114"/>
              <a:ext cx="432" cy="156"/>
            </a:xfrm>
            <a:prstGeom prst="rightArrow">
              <a:avLst>
                <a:gd name="adj1" fmla="val 50000"/>
                <a:gd name="adj2" fmla="val 69231"/>
              </a:avLst>
            </a:prstGeom>
            <a:solidFill>
              <a:schemeClr val="accent1"/>
            </a:solidFill>
            <a:ln w="9525">
              <a:solidFill>
                <a:schemeClr val="tx1"/>
              </a:solidFill>
              <a:miter lim="800000"/>
              <a:headEnd/>
              <a:tailEnd/>
            </a:ln>
          </p:spPr>
          <p:txBody>
            <a:bodyPr wrap="none" anchor="ctr"/>
            <a:lstStyle/>
            <a:p>
              <a:endParaRPr lang="zh-CN" altLang="en-US"/>
            </a:p>
          </p:txBody>
        </p:sp>
        <p:sp>
          <p:nvSpPr>
            <p:cNvPr id="104497" name="Text Box 6"/>
            <p:cNvSpPr txBox="1">
              <a:spLocks noChangeArrowheads="1"/>
            </p:cNvSpPr>
            <p:nvPr/>
          </p:nvSpPr>
          <p:spPr bwMode="auto">
            <a:xfrm>
              <a:off x="1872" y="287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乘以</a:t>
              </a:r>
            </a:p>
          </p:txBody>
        </p:sp>
      </p:grpSp>
      <p:grpSp>
        <p:nvGrpSpPr>
          <p:cNvPr id="3" name="Group 7"/>
          <p:cNvGrpSpPr>
            <a:grpSpLocks/>
          </p:cNvGrpSpPr>
          <p:nvPr/>
        </p:nvGrpSpPr>
        <p:grpSpPr bwMode="auto">
          <a:xfrm>
            <a:off x="4648200" y="2971800"/>
            <a:ext cx="990600" cy="609600"/>
            <a:chOff x="2112" y="2832"/>
            <a:chExt cx="624" cy="384"/>
          </a:xfrm>
        </p:grpSpPr>
        <p:sp>
          <p:nvSpPr>
            <p:cNvPr id="104494" name="AutoShape 8"/>
            <p:cNvSpPr>
              <a:spLocks noChangeArrowheads="1"/>
            </p:cNvSpPr>
            <p:nvPr/>
          </p:nvSpPr>
          <p:spPr bwMode="auto">
            <a:xfrm rot="9163394">
              <a:off x="2208" y="3072"/>
              <a:ext cx="432" cy="144"/>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04495" name="Text Box 9"/>
            <p:cNvSpPr txBox="1">
              <a:spLocks noChangeArrowheads="1"/>
            </p:cNvSpPr>
            <p:nvPr/>
          </p:nvSpPr>
          <p:spPr bwMode="auto">
            <a:xfrm>
              <a:off x="2112" y="2832"/>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等于</a:t>
              </a:r>
            </a:p>
          </p:txBody>
        </p:sp>
      </p:grpSp>
      <p:grpSp>
        <p:nvGrpSpPr>
          <p:cNvPr id="4" name="Group 10"/>
          <p:cNvGrpSpPr>
            <a:grpSpLocks/>
          </p:cNvGrpSpPr>
          <p:nvPr/>
        </p:nvGrpSpPr>
        <p:grpSpPr bwMode="auto">
          <a:xfrm>
            <a:off x="250825" y="1484313"/>
            <a:ext cx="3733800" cy="1828800"/>
            <a:chOff x="336" y="624"/>
            <a:chExt cx="2352" cy="1152"/>
          </a:xfrm>
        </p:grpSpPr>
        <p:sp>
          <p:nvSpPr>
            <p:cNvPr id="104491" name="Line 11"/>
            <p:cNvSpPr>
              <a:spLocks noChangeShapeType="1"/>
            </p:cNvSpPr>
            <p:nvPr/>
          </p:nvSpPr>
          <p:spPr bwMode="auto">
            <a:xfrm flipV="1">
              <a:off x="336" y="1440"/>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4492" name="Line 12"/>
            <p:cNvSpPr>
              <a:spLocks noChangeShapeType="1"/>
            </p:cNvSpPr>
            <p:nvPr/>
          </p:nvSpPr>
          <p:spPr bwMode="auto">
            <a:xfrm flipV="1">
              <a:off x="1296" y="624"/>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4493" name="Freeform 13"/>
            <p:cNvSpPr>
              <a:spLocks/>
            </p:cNvSpPr>
            <p:nvPr/>
          </p:nvSpPr>
          <p:spPr bwMode="auto">
            <a:xfrm>
              <a:off x="432" y="816"/>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04466" name="Object 14"/>
            <p:cNvGraphicFramePr>
              <a:graphicFrameLocks noChangeAspect="1"/>
            </p:cNvGraphicFramePr>
            <p:nvPr/>
          </p:nvGraphicFramePr>
          <p:xfrm>
            <a:off x="1104" y="1440"/>
            <a:ext cx="229" cy="240"/>
          </p:xfrm>
          <a:graphic>
            <a:graphicData uri="http://schemas.openxmlformats.org/presentationml/2006/ole">
              <mc:AlternateContent xmlns:mc="http://schemas.openxmlformats.org/markup-compatibility/2006">
                <mc:Choice xmlns:v="urn:schemas-microsoft-com:vml" Requires="v">
                  <p:oleObj spid="_x0000_s105349" name="Equation" r:id="rId3" imgW="126720" imgH="177480" progId="Equation.3">
                    <p:embed/>
                  </p:oleObj>
                </mc:Choice>
                <mc:Fallback>
                  <p:oleObj name="Equation" r:id="rId3" imgW="126720" imgH="1774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440"/>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7" name="Object 15"/>
            <p:cNvGraphicFramePr>
              <a:graphicFrameLocks noChangeAspect="1"/>
            </p:cNvGraphicFramePr>
            <p:nvPr/>
          </p:nvGraphicFramePr>
          <p:xfrm>
            <a:off x="2448" y="1488"/>
            <a:ext cx="240" cy="165"/>
          </p:xfrm>
          <a:graphic>
            <a:graphicData uri="http://schemas.openxmlformats.org/presentationml/2006/ole">
              <mc:AlternateContent xmlns:mc="http://schemas.openxmlformats.org/markup-compatibility/2006">
                <mc:Choice xmlns:v="urn:schemas-microsoft-com:vml" Requires="v">
                  <p:oleObj spid="_x0000_s105350" name="Equation" r:id="rId5" imgW="152280" imgH="139680" progId="Equation.3">
                    <p:embed/>
                  </p:oleObj>
                </mc:Choice>
                <mc:Fallback>
                  <p:oleObj name="Equation" r:id="rId5" imgW="152280" imgH="1396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1488"/>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8" name="Object 16"/>
            <p:cNvGraphicFramePr>
              <a:graphicFrameLocks noChangeAspect="1"/>
            </p:cNvGraphicFramePr>
            <p:nvPr/>
          </p:nvGraphicFramePr>
          <p:xfrm>
            <a:off x="1974" y="1440"/>
            <a:ext cx="239" cy="336"/>
          </p:xfrm>
          <a:graphic>
            <a:graphicData uri="http://schemas.openxmlformats.org/presentationml/2006/ole">
              <mc:AlternateContent xmlns:mc="http://schemas.openxmlformats.org/markup-compatibility/2006">
                <mc:Choice xmlns:v="urn:schemas-microsoft-com:vml" Requires="v">
                  <p:oleObj spid="_x0000_s105351" name="Equation" r:id="rId7" imgW="241200" imgH="393480" progId="Equation.3">
                    <p:embed/>
                  </p:oleObj>
                </mc:Choice>
                <mc:Fallback>
                  <p:oleObj name="Equation" r:id="rId7" imgW="241200" imgH="39348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4" y="1440"/>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9" name="Object 17"/>
            <p:cNvGraphicFramePr>
              <a:graphicFrameLocks noChangeAspect="1"/>
            </p:cNvGraphicFramePr>
            <p:nvPr/>
          </p:nvGraphicFramePr>
          <p:xfrm>
            <a:off x="1344" y="624"/>
            <a:ext cx="361" cy="225"/>
          </p:xfrm>
          <a:graphic>
            <a:graphicData uri="http://schemas.openxmlformats.org/presentationml/2006/ole">
              <mc:AlternateContent xmlns:mc="http://schemas.openxmlformats.org/markup-compatibility/2006">
                <mc:Choice xmlns:v="urn:schemas-microsoft-com:vml" Requires="v">
                  <p:oleObj spid="_x0000_s105352" name="Equation" r:id="rId9" imgW="368280" imgH="203040" progId="Equation.3">
                    <p:embed/>
                  </p:oleObj>
                </mc:Choice>
                <mc:Fallback>
                  <p:oleObj name="Equation" r:id="rId9" imgW="368280" imgH="20304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62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70" name="Object 18"/>
            <p:cNvGraphicFramePr>
              <a:graphicFrameLocks noChangeAspect="1"/>
            </p:cNvGraphicFramePr>
            <p:nvPr/>
          </p:nvGraphicFramePr>
          <p:xfrm>
            <a:off x="816" y="672"/>
            <a:ext cx="419" cy="445"/>
          </p:xfrm>
          <a:graphic>
            <a:graphicData uri="http://schemas.openxmlformats.org/presentationml/2006/ole">
              <mc:AlternateContent xmlns:mc="http://schemas.openxmlformats.org/markup-compatibility/2006">
                <mc:Choice xmlns:v="urn:schemas-microsoft-com:vml" Requires="v">
                  <p:oleObj spid="_x0000_s105353" name="Equation" r:id="rId11" imgW="380880" imgH="444240" progId="Equation.3">
                    <p:embed/>
                  </p:oleObj>
                </mc:Choice>
                <mc:Fallback>
                  <p:oleObj name="Equation" r:id="rId11" imgW="380880" imgH="44424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672"/>
                          <a:ext cx="419" cy="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71" name="Object 19"/>
            <p:cNvGraphicFramePr>
              <a:graphicFrameLocks noChangeAspect="1"/>
            </p:cNvGraphicFramePr>
            <p:nvPr/>
          </p:nvGraphicFramePr>
          <p:xfrm>
            <a:off x="759" y="1440"/>
            <a:ext cx="366" cy="336"/>
          </p:xfrm>
          <a:graphic>
            <a:graphicData uri="http://schemas.openxmlformats.org/presentationml/2006/ole">
              <mc:AlternateContent xmlns:mc="http://schemas.openxmlformats.org/markup-compatibility/2006">
                <mc:Choice xmlns:v="urn:schemas-microsoft-com:vml" Requires="v">
                  <p:oleObj spid="_x0000_s105354" name="Equation" r:id="rId13" imgW="368280" imgH="393480" progId="Equation.3">
                    <p:embed/>
                  </p:oleObj>
                </mc:Choice>
                <mc:Fallback>
                  <p:oleObj name="Equation" r:id="rId13" imgW="368280" imgH="3934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 y="1440"/>
                          <a:ext cx="36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72" name="Object 20"/>
            <p:cNvGraphicFramePr>
              <a:graphicFrameLocks noChangeAspect="1"/>
            </p:cNvGraphicFramePr>
            <p:nvPr/>
          </p:nvGraphicFramePr>
          <p:xfrm>
            <a:off x="1584" y="1440"/>
            <a:ext cx="252" cy="336"/>
          </p:xfrm>
          <a:graphic>
            <a:graphicData uri="http://schemas.openxmlformats.org/presentationml/2006/ole">
              <mc:AlternateContent xmlns:mc="http://schemas.openxmlformats.org/markup-compatibility/2006">
                <mc:Choice xmlns:v="urn:schemas-microsoft-com:vml" Requires="v">
                  <p:oleObj spid="_x0000_s105355" name="Equation" r:id="rId15" imgW="253800" imgH="393480" progId="Equation.DSMT4">
                    <p:embed/>
                  </p:oleObj>
                </mc:Choice>
                <mc:Fallback>
                  <p:oleObj name="Equation" r:id="rId15" imgW="253800" imgH="393480"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4" y="1440"/>
                          <a:ext cx="25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1"/>
          <p:cNvGrpSpPr>
            <a:grpSpLocks/>
          </p:cNvGrpSpPr>
          <p:nvPr/>
        </p:nvGrpSpPr>
        <p:grpSpPr bwMode="auto">
          <a:xfrm>
            <a:off x="1258888" y="3429000"/>
            <a:ext cx="3886200" cy="1981200"/>
            <a:chOff x="2976" y="2880"/>
            <a:chExt cx="2448" cy="1248"/>
          </a:xfrm>
        </p:grpSpPr>
        <p:sp>
          <p:nvSpPr>
            <p:cNvPr id="104487" name="Line 22"/>
            <p:cNvSpPr>
              <a:spLocks noChangeShapeType="1"/>
            </p:cNvSpPr>
            <p:nvPr/>
          </p:nvSpPr>
          <p:spPr bwMode="auto">
            <a:xfrm flipV="1">
              <a:off x="3072" y="3792"/>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4488" name="Line 23"/>
            <p:cNvSpPr>
              <a:spLocks noChangeShapeType="1"/>
            </p:cNvSpPr>
            <p:nvPr/>
          </p:nvSpPr>
          <p:spPr bwMode="auto">
            <a:xfrm flipV="1">
              <a:off x="4032" y="2880"/>
              <a:ext cx="0" cy="11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04459" name="Object 24"/>
            <p:cNvGraphicFramePr>
              <a:graphicFrameLocks noChangeAspect="1"/>
            </p:cNvGraphicFramePr>
            <p:nvPr/>
          </p:nvGraphicFramePr>
          <p:xfrm>
            <a:off x="3840" y="3792"/>
            <a:ext cx="229" cy="240"/>
          </p:xfrm>
          <a:graphic>
            <a:graphicData uri="http://schemas.openxmlformats.org/presentationml/2006/ole">
              <mc:AlternateContent xmlns:mc="http://schemas.openxmlformats.org/markup-compatibility/2006">
                <mc:Choice xmlns:v="urn:schemas-microsoft-com:vml" Requires="v">
                  <p:oleObj spid="_x0000_s105356" name="Equation" r:id="rId17" imgW="126720" imgH="177480" progId="Equation.3">
                    <p:embed/>
                  </p:oleObj>
                </mc:Choice>
                <mc:Fallback>
                  <p:oleObj name="Equation" r:id="rId17" imgW="126720" imgH="177480" progId="Equation.3">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 y="3792"/>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0" name="Object 25"/>
            <p:cNvGraphicFramePr>
              <a:graphicFrameLocks noChangeAspect="1"/>
            </p:cNvGraphicFramePr>
            <p:nvPr/>
          </p:nvGraphicFramePr>
          <p:xfrm>
            <a:off x="5184" y="3840"/>
            <a:ext cx="240" cy="165"/>
          </p:xfrm>
          <a:graphic>
            <a:graphicData uri="http://schemas.openxmlformats.org/presentationml/2006/ole">
              <mc:AlternateContent xmlns:mc="http://schemas.openxmlformats.org/markup-compatibility/2006">
                <mc:Choice xmlns:v="urn:schemas-microsoft-com:vml" Requires="v">
                  <p:oleObj spid="_x0000_s105357" name="Equation" r:id="rId18" imgW="152280" imgH="139680" progId="Equation.3">
                    <p:embed/>
                  </p:oleObj>
                </mc:Choice>
                <mc:Fallback>
                  <p:oleObj name="Equation" r:id="rId18" imgW="152280" imgH="13968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 y="3840"/>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1" name="Object 26"/>
            <p:cNvGraphicFramePr>
              <a:graphicFrameLocks noChangeAspect="1"/>
            </p:cNvGraphicFramePr>
            <p:nvPr/>
          </p:nvGraphicFramePr>
          <p:xfrm>
            <a:off x="4326" y="3792"/>
            <a:ext cx="239" cy="336"/>
          </p:xfrm>
          <a:graphic>
            <a:graphicData uri="http://schemas.openxmlformats.org/presentationml/2006/ole">
              <mc:AlternateContent xmlns:mc="http://schemas.openxmlformats.org/markup-compatibility/2006">
                <mc:Choice xmlns:v="urn:schemas-microsoft-com:vml" Requires="v">
                  <p:oleObj spid="_x0000_s105358" name="Equation" r:id="rId19" imgW="241200" imgH="393480" progId="Equation.3">
                    <p:embed/>
                  </p:oleObj>
                </mc:Choice>
                <mc:Fallback>
                  <p:oleObj name="Equation" r:id="rId19" imgW="241200" imgH="393480" progId="Equation.3">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6" y="3792"/>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2" name="Object 27"/>
            <p:cNvGraphicFramePr>
              <a:graphicFrameLocks noChangeAspect="1"/>
            </p:cNvGraphicFramePr>
            <p:nvPr/>
          </p:nvGraphicFramePr>
          <p:xfrm>
            <a:off x="4128" y="2880"/>
            <a:ext cx="361" cy="225"/>
          </p:xfrm>
          <a:graphic>
            <a:graphicData uri="http://schemas.openxmlformats.org/presentationml/2006/ole">
              <mc:AlternateContent xmlns:mc="http://schemas.openxmlformats.org/markup-compatibility/2006">
                <mc:Choice xmlns:v="urn:schemas-microsoft-com:vml" Requires="v">
                  <p:oleObj spid="_x0000_s105359" name="Equation" r:id="rId21" imgW="368280" imgH="203040" progId="Equation.3">
                    <p:embed/>
                  </p:oleObj>
                </mc:Choice>
                <mc:Fallback>
                  <p:oleObj name="Equation" r:id="rId21" imgW="368280" imgH="203040" progId="Equation.3">
                    <p:embed/>
                    <p:pic>
                      <p:nvPicPr>
                        <p:cNvPr id="0"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28" y="2880"/>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3" name="Object 28"/>
            <p:cNvGraphicFramePr>
              <a:graphicFrameLocks noChangeAspect="1"/>
            </p:cNvGraphicFramePr>
            <p:nvPr/>
          </p:nvGraphicFramePr>
          <p:xfrm>
            <a:off x="3600" y="3072"/>
            <a:ext cx="336" cy="315"/>
          </p:xfrm>
          <a:graphic>
            <a:graphicData uri="http://schemas.openxmlformats.org/presentationml/2006/ole">
              <mc:AlternateContent xmlns:mc="http://schemas.openxmlformats.org/markup-compatibility/2006">
                <mc:Choice xmlns:v="urn:schemas-microsoft-com:vml" Requires="v">
                  <p:oleObj spid="_x0000_s105360" name="Equation" r:id="rId23" imgW="380880" imgH="393480" progId="Equation.3">
                    <p:embed/>
                  </p:oleObj>
                </mc:Choice>
                <mc:Fallback>
                  <p:oleObj name="Equation" r:id="rId23" imgW="380880" imgH="393480" progId="Equation.3">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0" y="3072"/>
                          <a:ext cx="336"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4" name="Object 29"/>
            <p:cNvGraphicFramePr>
              <a:graphicFrameLocks noChangeAspect="1"/>
            </p:cNvGraphicFramePr>
            <p:nvPr/>
          </p:nvGraphicFramePr>
          <p:xfrm>
            <a:off x="3462" y="3792"/>
            <a:ext cx="353" cy="336"/>
          </p:xfrm>
          <a:graphic>
            <a:graphicData uri="http://schemas.openxmlformats.org/presentationml/2006/ole">
              <mc:AlternateContent xmlns:mc="http://schemas.openxmlformats.org/markup-compatibility/2006">
                <mc:Choice xmlns:v="urn:schemas-microsoft-com:vml" Requires="v">
                  <p:oleObj spid="_x0000_s105361" name="Equation" r:id="rId25" imgW="355320" imgH="393480" progId="Equation.3">
                    <p:embed/>
                  </p:oleObj>
                </mc:Choice>
                <mc:Fallback>
                  <p:oleObj name="Equation" r:id="rId25" imgW="355320" imgH="393480" progId="Equation.3">
                    <p:embed/>
                    <p:pic>
                      <p:nvPicPr>
                        <p:cNvPr id="0" name="Object 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62" y="3792"/>
                          <a:ext cx="35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65" name="Object 30"/>
            <p:cNvGraphicFramePr>
              <a:graphicFrameLocks noChangeAspect="1"/>
            </p:cNvGraphicFramePr>
            <p:nvPr/>
          </p:nvGraphicFramePr>
          <p:xfrm>
            <a:off x="4710" y="3792"/>
            <a:ext cx="239" cy="336"/>
          </p:xfrm>
          <a:graphic>
            <a:graphicData uri="http://schemas.openxmlformats.org/presentationml/2006/ole">
              <mc:AlternateContent xmlns:mc="http://schemas.openxmlformats.org/markup-compatibility/2006">
                <mc:Choice xmlns:v="urn:schemas-microsoft-com:vml" Requires="v">
                  <p:oleObj spid="_x0000_s105362" name="Equation" r:id="rId27" imgW="241200" imgH="393480" progId="Equation.3">
                    <p:embed/>
                  </p:oleObj>
                </mc:Choice>
                <mc:Fallback>
                  <p:oleObj name="Equation" r:id="rId27" imgW="241200" imgH="393480" progId="Equation.3">
                    <p:embed/>
                    <p:pic>
                      <p:nvPicPr>
                        <p:cNvPr id="0" name="Object 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10" y="3792"/>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89" name="Freeform 31"/>
            <p:cNvSpPr>
              <a:spLocks/>
            </p:cNvSpPr>
            <p:nvPr/>
          </p:nvSpPr>
          <p:spPr bwMode="auto">
            <a:xfrm>
              <a:off x="2976" y="3064"/>
              <a:ext cx="1072" cy="832"/>
            </a:xfrm>
            <a:custGeom>
              <a:avLst/>
              <a:gdLst>
                <a:gd name="T0" fmla="*/ 1056 w 1072"/>
                <a:gd name="T1" fmla="*/ 104 h 832"/>
                <a:gd name="T2" fmla="*/ 1008 w 1072"/>
                <a:gd name="T3" fmla="*/ 104 h 832"/>
                <a:gd name="T4" fmla="*/ 672 w 1072"/>
                <a:gd name="T5" fmla="*/ 728 h 832"/>
                <a:gd name="T6" fmla="*/ 384 w 1072"/>
                <a:gd name="T7" fmla="*/ 728 h 832"/>
                <a:gd name="T8" fmla="*/ 144 w 1072"/>
                <a:gd name="T9" fmla="*/ 680 h 832"/>
                <a:gd name="T10" fmla="*/ 0 w 1072"/>
                <a:gd name="T11" fmla="*/ 728 h 832"/>
                <a:gd name="T12" fmla="*/ 0 60000 65536"/>
                <a:gd name="T13" fmla="*/ 0 60000 65536"/>
                <a:gd name="T14" fmla="*/ 0 60000 65536"/>
                <a:gd name="T15" fmla="*/ 0 60000 65536"/>
                <a:gd name="T16" fmla="*/ 0 60000 65536"/>
                <a:gd name="T17" fmla="*/ 0 60000 65536"/>
                <a:gd name="T18" fmla="*/ 0 w 1072"/>
                <a:gd name="T19" fmla="*/ 0 h 832"/>
                <a:gd name="T20" fmla="*/ 1072 w 1072"/>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072" h="832">
                  <a:moveTo>
                    <a:pt x="1056" y="104"/>
                  </a:moveTo>
                  <a:cubicBezTo>
                    <a:pt x="1064" y="52"/>
                    <a:pt x="1072" y="0"/>
                    <a:pt x="1008" y="104"/>
                  </a:cubicBezTo>
                  <a:cubicBezTo>
                    <a:pt x="944" y="208"/>
                    <a:pt x="776" y="624"/>
                    <a:pt x="672" y="728"/>
                  </a:cubicBezTo>
                  <a:cubicBezTo>
                    <a:pt x="568" y="832"/>
                    <a:pt x="472" y="736"/>
                    <a:pt x="384" y="728"/>
                  </a:cubicBezTo>
                  <a:cubicBezTo>
                    <a:pt x="296" y="720"/>
                    <a:pt x="208" y="680"/>
                    <a:pt x="144" y="680"/>
                  </a:cubicBezTo>
                  <a:cubicBezTo>
                    <a:pt x="80" y="680"/>
                    <a:pt x="24" y="720"/>
                    <a:pt x="0" y="7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04490" name="Freeform 32"/>
            <p:cNvSpPr>
              <a:spLocks/>
            </p:cNvSpPr>
            <p:nvPr/>
          </p:nvSpPr>
          <p:spPr bwMode="auto">
            <a:xfrm flipH="1">
              <a:off x="4032" y="3072"/>
              <a:ext cx="1072" cy="832"/>
            </a:xfrm>
            <a:custGeom>
              <a:avLst/>
              <a:gdLst>
                <a:gd name="T0" fmla="*/ 1056 w 1072"/>
                <a:gd name="T1" fmla="*/ 104 h 832"/>
                <a:gd name="T2" fmla="*/ 1008 w 1072"/>
                <a:gd name="T3" fmla="*/ 104 h 832"/>
                <a:gd name="T4" fmla="*/ 672 w 1072"/>
                <a:gd name="T5" fmla="*/ 728 h 832"/>
                <a:gd name="T6" fmla="*/ 384 w 1072"/>
                <a:gd name="T7" fmla="*/ 728 h 832"/>
                <a:gd name="T8" fmla="*/ 144 w 1072"/>
                <a:gd name="T9" fmla="*/ 680 h 832"/>
                <a:gd name="T10" fmla="*/ 0 w 1072"/>
                <a:gd name="T11" fmla="*/ 728 h 832"/>
                <a:gd name="T12" fmla="*/ 0 60000 65536"/>
                <a:gd name="T13" fmla="*/ 0 60000 65536"/>
                <a:gd name="T14" fmla="*/ 0 60000 65536"/>
                <a:gd name="T15" fmla="*/ 0 60000 65536"/>
                <a:gd name="T16" fmla="*/ 0 60000 65536"/>
                <a:gd name="T17" fmla="*/ 0 60000 65536"/>
                <a:gd name="T18" fmla="*/ 0 w 1072"/>
                <a:gd name="T19" fmla="*/ 0 h 832"/>
                <a:gd name="T20" fmla="*/ 1072 w 1072"/>
                <a:gd name="T21" fmla="*/ 832 h 832"/>
              </a:gdLst>
              <a:ahLst/>
              <a:cxnLst>
                <a:cxn ang="T12">
                  <a:pos x="T0" y="T1"/>
                </a:cxn>
                <a:cxn ang="T13">
                  <a:pos x="T2" y="T3"/>
                </a:cxn>
                <a:cxn ang="T14">
                  <a:pos x="T4" y="T5"/>
                </a:cxn>
                <a:cxn ang="T15">
                  <a:pos x="T6" y="T7"/>
                </a:cxn>
                <a:cxn ang="T16">
                  <a:pos x="T8" y="T9"/>
                </a:cxn>
                <a:cxn ang="T17">
                  <a:pos x="T10" y="T11"/>
                </a:cxn>
              </a:cxnLst>
              <a:rect l="T18" t="T19" r="T20" b="T21"/>
              <a:pathLst>
                <a:path w="1072" h="832">
                  <a:moveTo>
                    <a:pt x="1056" y="104"/>
                  </a:moveTo>
                  <a:cubicBezTo>
                    <a:pt x="1064" y="52"/>
                    <a:pt x="1072" y="0"/>
                    <a:pt x="1008" y="104"/>
                  </a:cubicBezTo>
                  <a:cubicBezTo>
                    <a:pt x="944" y="208"/>
                    <a:pt x="776" y="624"/>
                    <a:pt x="672" y="728"/>
                  </a:cubicBezTo>
                  <a:cubicBezTo>
                    <a:pt x="568" y="832"/>
                    <a:pt x="472" y="736"/>
                    <a:pt x="384" y="728"/>
                  </a:cubicBezTo>
                  <a:cubicBezTo>
                    <a:pt x="296" y="720"/>
                    <a:pt x="208" y="680"/>
                    <a:pt x="144" y="680"/>
                  </a:cubicBezTo>
                  <a:cubicBezTo>
                    <a:pt x="80" y="680"/>
                    <a:pt x="24" y="720"/>
                    <a:pt x="0" y="7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6" name="Group 33"/>
          <p:cNvGrpSpPr>
            <a:grpSpLocks/>
          </p:cNvGrpSpPr>
          <p:nvPr/>
        </p:nvGrpSpPr>
        <p:grpSpPr bwMode="auto">
          <a:xfrm>
            <a:off x="4859338" y="1268413"/>
            <a:ext cx="3733800" cy="1828800"/>
            <a:chOff x="336" y="624"/>
            <a:chExt cx="2352" cy="1152"/>
          </a:xfrm>
        </p:grpSpPr>
        <p:sp>
          <p:nvSpPr>
            <p:cNvPr id="104484" name="Line 34"/>
            <p:cNvSpPr>
              <a:spLocks noChangeShapeType="1"/>
            </p:cNvSpPr>
            <p:nvPr/>
          </p:nvSpPr>
          <p:spPr bwMode="auto">
            <a:xfrm flipV="1">
              <a:off x="336" y="1440"/>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4485" name="Line 35"/>
            <p:cNvSpPr>
              <a:spLocks noChangeShapeType="1"/>
            </p:cNvSpPr>
            <p:nvPr/>
          </p:nvSpPr>
          <p:spPr bwMode="auto">
            <a:xfrm flipV="1">
              <a:off x="1296" y="624"/>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04486" name="Freeform 36"/>
            <p:cNvSpPr>
              <a:spLocks/>
            </p:cNvSpPr>
            <p:nvPr/>
          </p:nvSpPr>
          <p:spPr bwMode="auto">
            <a:xfrm>
              <a:off x="432" y="816"/>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04452" name="Object 37"/>
            <p:cNvGraphicFramePr>
              <a:graphicFrameLocks noChangeAspect="1"/>
            </p:cNvGraphicFramePr>
            <p:nvPr/>
          </p:nvGraphicFramePr>
          <p:xfrm>
            <a:off x="1104" y="1440"/>
            <a:ext cx="229" cy="240"/>
          </p:xfrm>
          <a:graphic>
            <a:graphicData uri="http://schemas.openxmlformats.org/presentationml/2006/ole">
              <mc:AlternateContent xmlns:mc="http://schemas.openxmlformats.org/markup-compatibility/2006">
                <mc:Choice xmlns:v="urn:schemas-microsoft-com:vml" Requires="v">
                  <p:oleObj spid="_x0000_s105363" name="Equation" r:id="rId29" imgW="126720" imgH="177480" progId="Equation.3">
                    <p:embed/>
                  </p:oleObj>
                </mc:Choice>
                <mc:Fallback>
                  <p:oleObj name="Equation" r:id="rId29" imgW="126720" imgH="177480" progId="Equation.3">
                    <p:embed/>
                    <p:pic>
                      <p:nvPicPr>
                        <p:cNvPr id="0"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1440"/>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3" name="Object 38"/>
            <p:cNvGraphicFramePr>
              <a:graphicFrameLocks noChangeAspect="1"/>
            </p:cNvGraphicFramePr>
            <p:nvPr/>
          </p:nvGraphicFramePr>
          <p:xfrm>
            <a:off x="2448" y="1488"/>
            <a:ext cx="240" cy="165"/>
          </p:xfrm>
          <a:graphic>
            <a:graphicData uri="http://schemas.openxmlformats.org/presentationml/2006/ole">
              <mc:AlternateContent xmlns:mc="http://schemas.openxmlformats.org/markup-compatibility/2006">
                <mc:Choice xmlns:v="urn:schemas-microsoft-com:vml" Requires="v">
                  <p:oleObj spid="_x0000_s105364" name="Equation" r:id="rId30" imgW="152280" imgH="139680" progId="Equation.3">
                    <p:embed/>
                  </p:oleObj>
                </mc:Choice>
                <mc:Fallback>
                  <p:oleObj name="Equation" r:id="rId30" imgW="152280" imgH="139680"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 y="1488"/>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4" name="Object 39"/>
            <p:cNvGraphicFramePr>
              <a:graphicFrameLocks noChangeAspect="1"/>
            </p:cNvGraphicFramePr>
            <p:nvPr/>
          </p:nvGraphicFramePr>
          <p:xfrm>
            <a:off x="1974" y="1440"/>
            <a:ext cx="239" cy="336"/>
          </p:xfrm>
          <a:graphic>
            <a:graphicData uri="http://schemas.openxmlformats.org/presentationml/2006/ole">
              <mc:AlternateContent xmlns:mc="http://schemas.openxmlformats.org/markup-compatibility/2006">
                <mc:Choice xmlns:v="urn:schemas-microsoft-com:vml" Requires="v">
                  <p:oleObj spid="_x0000_s105365" name="Equation" r:id="rId31" imgW="241200" imgH="393480" progId="Equation.3">
                    <p:embed/>
                  </p:oleObj>
                </mc:Choice>
                <mc:Fallback>
                  <p:oleObj name="Equation" r:id="rId31" imgW="241200" imgH="39348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4" y="1440"/>
                          <a:ext cx="23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5" name="Object 40"/>
            <p:cNvGraphicFramePr>
              <a:graphicFrameLocks noChangeAspect="1"/>
            </p:cNvGraphicFramePr>
            <p:nvPr/>
          </p:nvGraphicFramePr>
          <p:xfrm>
            <a:off x="1344" y="624"/>
            <a:ext cx="361" cy="225"/>
          </p:xfrm>
          <a:graphic>
            <a:graphicData uri="http://schemas.openxmlformats.org/presentationml/2006/ole">
              <mc:AlternateContent xmlns:mc="http://schemas.openxmlformats.org/markup-compatibility/2006">
                <mc:Choice xmlns:v="urn:schemas-microsoft-com:vml" Requires="v">
                  <p:oleObj spid="_x0000_s105366" name="Equation" r:id="rId32" imgW="368280" imgH="203040" progId="Equation.3">
                    <p:embed/>
                  </p:oleObj>
                </mc:Choice>
                <mc:Fallback>
                  <p:oleObj name="Equation" r:id="rId32" imgW="368280" imgH="203040"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62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6" name="Object 41"/>
            <p:cNvGraphicFramePr>
              <a:graphicFrameLocks noChangeAspect="1"/>
            </p:cNvGraphicFramePr>
            <p:nvPr/>
          </p:nvGraphicFramePr>
          <p:xfrm>
            <a:off x="816" y="672"/>
            <a:ext cx="419" cy="445"/>
          </p:xfrm>
          <a:graphic>
            <a:graphicData uri="http://schemas.openxmlformats.org/presentationml/2006/ole">
              <mc:AlternateContent xmlns:mc="http://schemas.openxmlformats.org/markup-compatibility/2006">
                <mc:Choice xmlns:v="urn:schemas-microsoft-com:vml" Requires="v">
                  <p:oleObj spid="_x0000_s105367" name="Equation" r:id="rId33" imgW="380880" imgH="444240" progId="Equation.3">
                    <p:embed/>
                  </p:oleObj>
                </mc:Choice>
                <mc:Fallback>
                  <p:oleObj name="Equation" r:id="rId33" imgW="380880" imgH="444240"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6" y="672"/>
                          <a:ext cx="419" cy="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7" name="Object 42"/>
            <p:cNvGraphicFramePr>
              <a:graphicFrameLocks noChangeAspect="1"/>
            </p:cNvGraphicFramePr>
            <p:nvPr/>
          </p:nvGraphicFramePr>
          <p:xfrm>
            <a:off x="759" y="1440"/>
            <a:ext cx="366" cy="336"/>
          </p:xfrm>
          <a:graphic>
            <a:graphicData uri="http://schemas.openxmlformats.org/presentationml/2006/ole">
              <mc:AlternateContent xmlns:mc="http://schemas.openxmlformats.org/markup-compatibility/2006">
                <mc:Choice xmlns:v="urn:schemas-microsoft-com:vml" Requires="v">
                  <p:oleObj spid="_x0000_s105368" name="Equation" r:id="rId34" imgW="368280" imgH="393480" progId="Equation.3">
                    <p:embed/>
                  </p:oleObj>
                </mc:Choice>
                <mc:Fallback>
                  <p:oleObj name="Equation" r:id="rId34" imgW="368280" imgH="393480" progId="Equation.3">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 y="1440"/>
                          <a:ext cx="36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8" name="Object 43"/>
            <p:cNvGraphicFramePr>
              <a:graphicFrameLocks noChangeAspect="1"/>
            </p:cNvGraphicFramePr>
            <p:nvPr/>
          </p:nvGraphicFramePr>
          <p:xfrm>
            <a:off x="1584" y="1440"/>
            <a:ext cx="252" cy="336"/>
          </p:xfrm>
          <a:graphic>
            <a:graphicData uri="http://schemas.openxmlformats.org/presentationml/2006/ole">
              <mc:AlternateContent xmlns:mc="http://schemas.openxmlformats.org/markup-compatibility/2006">
                <mc:Choice xmlns:v="urn:schemas-microsoft-com:vml" Requires="v">
                  <p:oleObj spid="_x0000_s105369" name="Equation" r:id="rId35" imgW="253800" imgH="393480" progId="Equation.DSMT4">
                    <p:embed/>
                  </p:oleObj>
                </mc:Choice>
                <mc:Fallback>
                  <p:oleObj name="Equation" r:id="rId35" imgW="253800" imgH="393480" progId="Equation.DSMT4">
                    <p:embed/>
                    <p:pic>
                      <p:nvPicPr>
                        <p:cNvPr id="0" name="Object 4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4" y="1440"/>
                          <a:ext cx="252"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42092" name="Text Box 44"/>
          <p:cNvSpPr txBox="1">
            <a:spLocks noChangeArrowheads="1"/>
          </p:cNvSpPr>
          <p:nvPr/>
        </p:nvSpPr>
        <p:spPr bwMode="auto">
          <a:xfrm>
            <a:off x="990600" y="5715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即求出三角脉冲的频谱</a:t>
            </a:r>
            <a:r>
              <a:rPr lang="en-US" altLang="zh-CN" sz="2400" b="1">
                <a:ea typeface="宋体" charset="-122"/>
              </a:rPr>
              <a:t>F(w).</a:t>
            </a:r>
            <a:endParaRPr lang="en-US" altLang="zh-CN" sz="2400" b="1">
              <a:ea typeface="宋体" charset="-122"/>
              <a:sym typeface="Symbol" pitchFamily="18" charset="2"/>
            </a:endParaRPr>
          </a:p>
        </p:txBody>
      </p:sp>
      <p:graphicFrame>
        <p:nvGraphicFramePr>
          <p:cNvPr id="642093" name="Object 45"/>
          <p:cNvGraphicFramePr>
            <a:graphicFrameLocks noChangeAspect="1"/>
          </p:cNvGraphicFramePr>
          <p:nvPr/>
        </p:nvGraphicFramePr>
        <p:xfrm>
          <a:off x="5580063" y="3141663"/>
          <a:ext cx="2995612" cy="795337"/>
        </p:xfrm>
        <a:graphic>
          <a:graphicData uri="http://schemas.openxmlformats.org/presentationml/2006/ole">
            <mc:AlternateContent xmlns:mc="http://schemas.openxmlformats.org/markup-compatibility/2006">
              <mc:Choice xmlns:v="urn:schemas-microsoft-com:vml" Requires="v">
                <p:oleObj spid="_x0000_s105370" name="Equation" r:id="rId37" imgW="1549080" imgH="444240" progId="Equation.DSMT4">
                  <p:embed/>
                </p:oleObj>
              </mc:Choice>
              <mc:Fallback>
                <p:oleObj name="Equation" r:id="rId37" imgW="1549080" imgH="444240" progId="Equation.DSMT4">
                  <p:embed/>
                  <p:pic>
                    <p:nvPicPr>
                      <p:cNvPr id="0" name="Object 4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580063" y="3141663"/>
                        <a:ext cx="2995612"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2094" name="Object 46"/>
          <p:cNvGraphicFramePr>
            <a:graphicFrameLocks noChangeAspect="1"/>
          </p:cNvGraphicFramePr>
          <p:nvPr/>
        </p:nvGraphicFramePr>
        <p:xfrm>
          <a:off x="5651500" y="4076700"/>
          <a:ext cx="2725738" cy="2135188"/>
        </p:xfrm>
        <a:graphic>
          <a:graphicData uri="http://schemas.openxmlformats.org/presentationml/2006/ole">
            <mc:AlternateContent xmlns:mc="http://schemas.openxmlformats.org/markup-compatibility/2006">
              <mc:Choice xmlns:v="urn:schemas-microsoft-com:vml" Requires="v">
                <p:oleObj spid="_x0000_s105371" name="Equation" r:id="rId39" imgW="1409400" imgH="1193760" progId="Equation.DSMT4">
                  <p:embed/>
                </p:oleObj>
              </mc:Choice>
              <mc:Fallback>
                <p:oleObj name="Equation" r:id="rId39" imgW="1409400" imgH="1193760" progId="Equation.DSMT4">
                  <p:embed/>
                  <p:pic>
                    <p:nvPicPr>
                      <p:cNvPr id="0" name="Object 4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651500" y="4076700"/>
                        <a:ext cx="2725738" cy="213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642093"/>
                                        </p:tgtEl>
                                        <p:attrNameLst>
                                          <p:attrName>style.visibility</p:attrName>
                                        </p:attrNameLst>
                                      </p:cBhvr>
                                      <p:to>
                                        <p:strVal val="visible"/>
                                      </p:to>
                                    </p:set>
                                    <p:animEffect transition="in" filter="blinds(horizontal)">
                                      <p:cBhvr>
                                        <p:cTn id="16" dur="500"/>
                                        <p:tgtEl>
                                          <p:spTgt spid="6420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par>
                                <p:cTn id="25" presetID="3" presetClass="entr" presetSubtype="10" fill="hold" nodeType="withEffect">
                                  <p:stCondLst>
                                    <p:cond delay="0"/>
                                  </p:stCondLst>
                                  <p:childTnLst>
                                    <p:set>
                                      <p:cBhvr>
                                        <p:cTn id="26" dur="1" fill="hold">
                                          <p:stCondLst>
                                            <p:cond delay="0"/>
                                          </p:stCondLst>
                                        </p:cTn>
                                        <p:tgtEl>
                                          <p:spTgt spid="642094"/>
                                        </p:tgtEl>
                                        <p:attrNameLst>
                                          <p:attrName>style.visibility</p:attrName>
                                        </p:attrNameLst>
                                      </p:cBhvr>
                                      <p:to>
                                        <p:strVal val="visible"/>
                                      </p:to>
                                    </p:set>
                                    <p:animEffect transition="in" filter="blinds(horizontal)">
                                      <p:cBhvr>
                                        <p:cTn id="27" dur="500"/>
                                        <p:tgtEl>
                                          <p:spTgt spid="64209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42092"/>
                                        </p:tgtEl>
                                        <p:attrNameLst>
                                          <p:attrName>style.visibility</p:attrName>
                                        </p:attrNameLst>
                                      </p:cBhvr>
                                      <p:to>
                                        <p:strVal val="visible"/>
                                      </p:to>
                                    </p:set>
                                    <p:animEffect transition="in" filter="blinds(horizontal)">
                                      <p:cBhvr>
                                        <p:cTn id="32" dur="500"/>
                                        <p:tgtEl>
                                          <p:spTgt spid="642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9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0548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43F7B0C-193C-49BB-B8FA-03C391D655CC}" type="slidenum">
              <a:rPr lang="en-US" altLang="ko-KR" smtClean="0">
                <a:solidFill>
                  <a:srgbClr val="003399"/>
                </a:solidFill>
                <a:latin typeface="-윤체L" pitchFamily="18" charset="-127"/>
                <a:ea typeface="-윤체L" pitchFamily="18" charset="-127"/>
              </a:rPr>
              <a:pPr/>
              <a:t>122</a:t>
            </a:fld>
            <a:endParaRPr lang="en-US" altLang="ko-KR" smtClean="0">
              <a:solidFill>
                <a:srgbClr val="003399"/>
              </a:solidFill>
              <a:latin typeface="-윤체L" pitchFamily="18" charset="-127"/>
              <a:ea typeface="-윤체L" pitchFamily="18" charset="-127"/>
            </a:endParaRPr>
          </a:p>
        </p:txBody>
      </p:sp>
      <p:sp>
        <p:nvSpPr>
          <p:cNvPr id="105481" name="Rectangle 2"/>
          <p:cNvSpPr>
            <a:spLocks noChangeArrowheads="1"/>
          </p:cNvSpPr>
          <p:nvPr/>
        </p:nvSpPr>
        <p:spPr bwMode="auto">
          <a:xfrm>
            <a:off x="1028700" y="476250"/>
            <a:ext cx="31829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2800" b="1">
                <a:solidFill>
                  <a:srgbClr val="FF0000"/>
                </a:solidFill>
                <a:latin typeface="华文细黑" pitchFamily="2" charset="-122"/>
                <a:ea typeface="华文细黑" pitchFamily="2" charset="-122"/>
              </a:rPr>
              <a:t>补充例子</a:t>
            </a:r>
            <a:r>
              <a:rPr kumimoji="1" lang="en-US" altLang="zh-CN" sz="2800" b="1">
                <a:solidFill>
                  <a:srgbClr val="FF0000"/>
                </a:solidFill>
                <a:latin typeface="华文细黑" pitchFamily="2" charset="-122"/>
                <a:ea typeface="华文细黑" pitchFamily="2" charset="-122"/>
              </a:rPr>
              <a:t>3.</a:t>
            </a:r>
            <a:r>
              <a:rPr kumimoji="1" lang="zh-CN" altLang="en-US" sz="2800" b="1">
                <a:solidFill>
                  <a:srgbClr val="FF0000"/>
                </a:solidFill>
                <a:latin typeface="华文细黑" pitchFamily="2" charset="-122"/>
                <a:ea typeface="华文细黑" pitchFamily="2" charset="-122"/>
              </a:rPr>
              <a:t>１：</a:t>
            </a:r>
            <a:endParaRPr kumimoji="1" lang="zh-CN" altLang="en-US" sz="2800">
              <a:solidFill>
                <a:srgbClr val="FF0000"/>
              </a:solidFill>
              <a:latin typeface="宋体" charset="-122"/>
              <a:ea typeface="宋体" charset="-122"/>
            </a:endParaRPr>
          </a:p>
        </p:txBody>
      </p:sp>
      <p:graphicFrame>
        <p:nvGraphicFramePr>
          <p:cNvPr id="105474" name="Object 3"/>
          <p:cNvGraphicFramePr>
            <a:graphicFrameLocks noChangeAspect="1"/>
          </p:cNvGraphicFramePr>
          <p:nvPr/>
        </p:nvGraphicFramePr>
        <p:xfrm>
          <a:off x="201613" y="1557338"/>
          <a:ext cx="3876675" cy="552450"/>
        </p:xfrm>
        <a:graphic>
          <a:graphicData uri="http://schemas.openxmlformats.org/presentationml/2006/ole">
            <mc:AlternateContent xmlns:mc="http://schemas.openxmlformats.org/markup-compatibility/2006">
              <mc:Choice xmlns:v="urn:schemas-microsoft-com:vml" Requires="v">
                <p:oleObj spid="_x0000_s105631" name="Equation" r:id="rId3" imgW="1511280" imgH="215640" progId="Equation.DSMT4">
                  <p:embed/>
                </p:oleObj>
              </mc:Choice>
              <mc:Fallback>
                <p:oleObj name="Equation" r:id="rId3" imgW="1511280" imgH="215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1557338"/>
                        <a:ext cx="3876675" cy="552450"/>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5475" name="Object 4" descr="水滴"/>
          <p:cNvGraphicFramePr>
            <a:graphicFrameLocks noChangeAspect="1"/>
          </p:cNvGraphicFramePr>
          <p:nvPr/>
        </p:nvGraphicFramePr>
        <p:xfrm>
          <a:off x="4284663" y="1628775"/>
          <a:ext cx="4356100" cy="2222500"/>
        </p:xfrm>
        <a:graphic>
          <a:graphicData uri="http://schemas.openxmlformats.org/presentationml/2006/ole">
            <mc:AlternateContent xmlns:mc="http://schemas.openxmlformats.org/markup-compatibility/2006">
              <mc:Choice xmlns:v="urn:schemas-microsoft-com:vml" Requires="v">
                <p:oleObj spid="_x0000_s105632" name="Microsoft Draw 绘图" r:id="rId5" imgW="6546600" imgH="3344040" progId="MSDraw.Drawing.8.2">
                  <p:embed/>
                </p:oleObj>
              </mc:Choice>
              <mc:Fallback>
                <p:oleObj name="Microsoft Draw 绘图" r:id="rId5" imgW="6546600" imgH="3344040" progId="MSDraw.Drawing.8.2">
                  <p:embed/>
                  <p:pic>
                    <p:nvPicPr>
                      <p:cNvPr id="0" name="Object 4" descr="水滴"/>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1628775"/>
                        <a:ext cx="4356100" cy="2222500"/>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3078" name="Object 6"/>
          <p:cNvGraphicFramePr>
            <a:graphicFrameLocks noChangeAspect="1"/>
          </p:cNvGraphicFramePr>
          <p:nvPr/>
        </p:nvGraphicFramePr>
        <p:xfrm>
          <a:off x="323850" y="3860800"/>
          <a:ext cx="6432550" cy="549275"/>
        </p:xfrm>
        <a:graphic>
          <a:graphicData uri="http://schemas.openxmlformats.org/presentationml/2006/ole">
            <mc:AlternateContent xmlns:mc="http://schemas.openxmlformats.org/markup-compatibility/2006">
              <mc:Choice xmlns:v="urn:schemas-microsoft-com:vml" Requires="v">
                <p:oleObj spid="_x0000_s105633" name="Equation" r:id="rId8" imgW="2514600" imgH="215640" progId="Equation.DSMT4">
                  <p:embed/>
                </p:oleObj>
              </mc:Choice>
              <mc:Fallback>
                <p:oleObj name="Equation" r:id="rId8" imgW="2514600" imgH="21564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850" y="3860800"/>
                        <a:ext cx="6432550" cy="549275"/>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3079" name="Object 7"/>
          <p:cNvGraphicFramePr>
            <a:graphicFrameLocks noChangeAspect="1"/>
          </p:cNvGraphicFramePr>
          <p:nvPr/>
        </p:nvGraphicFramePr>
        <p:xfrm>
          <a:off x="4716463" y="4437063"/>
          <a:ext cx="3168650" cy="1592262"/>
        </p:xfrm>
        <a:graphic>
          <a:graphicData uri="http://schemas.openxmlformats.org/presentationml/2006/ole">
            <mc:AlternateContent xmlns:mc="http://schemas.openxmlformats.org/markup-compatibility/2006">
              <mc:Choice xmlns:v="urn:schemas-microsoft-com:vml" Requires="v">
                <p:oleObj spid="_x0000_s105634" name="Equation" r:id="rId10" imgW="1460160" imgH="736560" progId="Equation.3">
                  <p:embed/>
                </p:oleObj>
              </mc:Choice>
              <mc:Fallback>
                <p:oleObj name="Equation" r:id="rId10" imgW="1460160" imgH="73656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4437063"/>
                        <a:ext cx="3168650" cy="159226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43078"/>
                                        </p:tgtEl>
                                        <p:attrNameLst>
                                          <p:attrName>style.visibility</p:attrName>
                                        </p:attrNameLst>
                                      </p:cBhvr>
                                      <p:to>
                                        <p:strVal val="visible"/>
                                      </p:to>
                                    </p:set>
                                    <p:anim calcmode="lin" valueType="num">
                                      <p:cBhvr additive="base">
                                        <p:cTn id="7" dur="500" fill="hold"/>
                                        <p:tgtEl>
                                          <p:spTgt spid="643078"/>
                                        </p:tgtEl>
                                        <p:attrNameLst>
                                          <p:attrName>ppt_x</p:attrName>
                                        </p:attrNameLst>
                                      </p:cBhvr>
                                      <p:tavLst>
                                        <p:tav tm="0">
                                          <p:val>
                                            <p:strVal val="0-#ppt_w/2"/>
                                          </p:val>
                                        </p:tav>
                                        <p:tav tm="100000">
                                          <p:val>
                                            <p:strVal val="#ppt_x"/>
                                          </p:val>
                                        </p:tav>
                                      </p:tavLst>
                                    </p:anim>
                                    <p:anim calcmode="lin" valueType="num">
                                      <p:cBhvr additive="base">
                                        <p:cTn id="8" dur="500" fill="hold"/>
                                        <p:tgtEl>
                                          <p:spTgt spid="6430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43079"/>
                                        </p:tgtEl>
                                        <p:attrNameLst>
                                          <p:attrName>style.visibility</p:attrName>
                                        </p:attrNameLst>
                                      </p:cBhvr>
                                      <p:to>
                                        <p:strVal val="visible"/>
                                      </p:to>
                                    </p:set>
                                    <p:anim calcmode="lin" valueType="num">
                                      <p:cBhvr additive="base">
                                        <p:cTn id="13" dur="500" fill="hold"/>
                                        <p:tgtEl>
                                          <p:spTgt spid="643079"/>
                                        </p:tgtEl>
                                        <p:attrNameLst>
                                          <p:attrName>ppt_x</p:attrName>
                                        </p:attrNameLst>
                                      </p:cBhvr>
                                      <p:tavLst>
                                        <p:tav tm="0">
                                          <p:val>
                                            <p:strVal val="0-#ppt_w/2"/>
                                          </p:val>
                                        </p:tav>
                                        <p:tav tm="100000">
                                          <p:val>
                                            <p:strVal val="#ppt_x"/>
                                          </p:val>
                                        </p:tav>
                                      </p:tavLst>
                                    </p:anim>
                                    <p:anim calcmode="lin" valueType="num">
                                      <p:cBhvr additive="base">
                                        <p:cTn id="14" dur="500" fill="hold"/>
                                        <p:tgtEl>
                                          <p:spTgt spid="6430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0650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408A81E-FE85-41A1-8730-04CA167D5DE6}" type="slidenum">
              <a:rPr lang="en-US" altLang="ko-KR" smtClean="0">
                <a:solidFill>
                  <a:srgbClr val="003399"/>
                </a:solidFill>
                <a:latin typeface="-윤체L" pitchFamily="18" charset="-127"/>
                <a:ea typeface="-윤체L" pitchFamily="18" charset="-127"/>
              </a:rPr>
              <a:pPr/>
              <a:t>123</a:t>
            </a:fld>
            <a:endParaRPr lang="en-US" altLang="ko-KR" smtClean="0">
              <a:solidFill>
                <a:srgbClr val="003399"/>
              </a:solidFill>
              <a:latin typeface="-윤체L" pitchFamily="18" charset="-127"/>
              <a:ea typeface="-윤체L" pitchFamily="18" charset="-127"/>
            </a:endParaRPr>
          </a:p>
        </p:txBody>
      </p:sp>
      <p:graphicFrame>
        <p:nvGraphicFramePr>
          <p:cNvPr id="644098" name="Object 2"/>
          <p:cNvGraphicFramePr>
            <a:graphicFrameLocks noChangeAspect="1"/>
          </p:cNvGraphicFramePr>
          <p:nvPr/>
        </p:nvGraphicFramePr>
        <p:xfrm>
          <a:off x="1187450" y="1700213"/>
          <a:ext cx="3200400" cy="708025"/>
        </p:xfrm>
        <a:graphic>
          <a:graphicData uri="http://schemas.openxmlformats.org/presentationml/2006/ole">
            <mc:AlternateContent xmlns:mc="http://schemas.openxmlformats.org/markup-compatibility/2006">
              <mc:Choice xmlns:v="urn:schemas-microsoft-com:vml" Requires="v">
                <p:oleObj spid="_x0000_s106692" name="Equation" r:id="rId3" imgW="1485720" imgH="330120" progId="Equation.3">
                  <p:embed/>
                </p:oleObj>
              </mc:Choice>
              <mc:Fallback>
                <p:oleObj name="Equation" r:id="rId3" imgW="1485720" imgH="33012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700213"/>
                        <a:ext cx="3200400" cy="70802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4099" name="Object 3"/>
          <p:cNvGraphicFramePr>
            <a:graphicFrameLocks noChangeAspect="1"/>
          </p:cNvGraphicFramePr>
          <p:nvPr/>
        </p:nvGraphicFramePr>
        <p:xfrm>
          <a:off x="1858963" y="2565400"/>
          <a:ext cx="4953000" cy="708025"/>
        </p:xfrm>
        <a:graphic>
          <a:graphicData uri="http://schemas.openxmlformats.org/presentationml/2006/ole">
            <mc:AlternateContent xmlns:mc="http://schemas.openxmlformats.org/markup-compatibility/2006">
              <mc:Choice xmlns:v="urn:schemas-microsoft-com:vml" Requires="v">
                <p:oleObj spid="_x0000_s106693" name="Equation" r:id="rId5" imgW="2298600" imgH="330120" progId="Equation.DSMT4">
                  <p:embed/>
                </p:oleObj>
              </mc:Choice>
              <mc:Fallback>
                <p:oleObj name="Equation" r:id="rId5" imgW="2298600" imgH="3301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8963" y="2565400"/>
                        <a:ext cx="4953000" cy="70802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4100" name="Object 4"/>
          <p:cNvGraphicFramePr>
            <a:graphicFrameLocks noChangeAspect="1"/>
          </p:cNvGraphicFramePr>
          <p:nvPr/>
        </p:nvGraphicFramePr>
        <p:xfrm>
          <a:off x="2063750" y="3429000"/>
          <a:ext cx="5253038" cy="898525"/>
        </p:xfrm>
        <a:graphic>
          <a:graphicData uri="http://schemas.openxmlformats.org/presentationml/2006/ole">
            <mc:AlternateContent xmlns:mc="http://schemas.openxmlformats.org/markup-compatibility/2006">
              <mc:Choice xmlns:v="urn:schemas-microsoft-com:vml" Requires="v">
                <p:oleObj spid="_x0000_s106694" name="Equation" r:id="rId7" imgW="2438280" imgH="419040" progId="Equation.DSMT4">
                  <p:embed/>
                </p:oleObj>
              </mc:Choice>
              <mc:Fallback>
                <p:oleObj name="Equation" r:id="rId7" imgW="2438280" imgH="4190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3750" y="3429000"/>
                        <a:ext cx="5253038" cy="89852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4101" name="Object 5"/>
          <p:cNvGraphicFramePr>
            <a:graphicFrameLocks noChangeAspect="1"/>
          </p:cNvGraphicFramePr>
          <p:nvPr/>
        </p:nvGraphicFramePr>
        <p:xfrm>
          <a:off x="2051050" y="4365625"/>
          <a:ext cx="4130675" cy="898525"/>
        </p:xfrm>
        <a:graphic>
          <a:graphicData uri="http://schemas.openxmlformats.org/presentationml/2006/ole">
            <mc:AlternateContent xmlns:mc="http://schemas.openxmlformats.org/markup-compatibility/2006">
              <mc:Choice xmlns:v="urn:schemas-microsoft-com:vml" Requires="v">
                <p:oleObj spid="_x0000_s106695" name="Equation" r:id="rId9" imgW="1917360" imgH="419040" progId="Equation.3">
                  <p:embed/>
                </p:oleObj>
              </mc:Choice>
              <mc:Fallback>
                <p:oleObj name="Equation" r:id="rId9" imgW="1917360" imgH="4190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365625"/>
                        <a:ext cx="4130675" cy="89852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4102" name="Object 6"/>
          <p:cNvGraphicFramePr>
            <a:graphicFrameLocks noChangeAspect="1"/>
          </p:cNvGraphicFramePr>
          <p:nvPr/>
        </p:nvGraphicFramePr>
        <p:xfrm>
          <a:off x="2051050" y="5300663"/>
          <a:ext cx="3657600" cy="609600"/>
        </p:xfrm>
        <a:graphic>
          <a:graphicData uri="http://schemas.openxmlformats.org/presentationml/2006/ole">
            <mc:AlternateContent xmlns:mc="http://schemas.openxmlformats.org/markup-compatibility/2006">
              <mc:Choice xmlns:v="urn:schemas-microsoft-com:vml" Requires="v">
                <p:oleObj spid="_x0000_s106696" name="Equation" r:id="rId11" imgW="1257120" imgH="215640" progId="Equation.3">
                  <p:embed/>
                </p:oleObj>
              </mc:Choice>
              <mc:Fallback>
                <p:oleObj name="Equation" r:id="rId11" imgW="1257120" imgH="21564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300663"/>
                        <a:ext cx="3657600" cy="6096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44098"/>
                                        </p:tgtEl>
                                        <p:attrNameLst>
                                          <p:attrName>style.visibility</p:attrName>
                                        </p:attrNameLst>
                                      </p:cBhvr>
                                      <p:to>
                                        <p:strVal val="visible"/>
                                      </p:to>
                                    </p:set>
                                    <p:anim calcmode="lin" valueType="num">
                                      <p:cBhvr additive="base">
                                        <p:cTn id="7" dur="500" fill="hold"/>
                                        <p:tgtEl>
                                          <p:spTgt spid="644098"/>
                                        </p:tgtEl>
                                        <p:attrNameLst>
                                          <p:attrName>ppt_x</p:attrName>
                                        </p:attrNameLst>
                                      </p:cBhvr>
                                      <p:tavLst>
                                        <p:tav tm="0">
                                          <p:val>
                                            <p:strVal val="0-#ppt_w/2"/>
                                          </p:val>
                                        </p:tav>
                                        <p:tav tm="100000">
                                          <p:val>
                                            <p:strVal val="#ppt_x"/>
                                          </p:val>
                                        </p:tav>
                                      </p:tavLst>
                                    </p:anim>
                                    <p:anim calcmode="lin" valueType="num">
                                      <p:cBhvr additive="base">
                                        <p:cTn id="8" dur="500" fill="hold"/>
                                        <p:tgtEl>
                                          <p:spTgt spid="6440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44099"/>
                                        </p:tgtEl>
                                        <p:attrNameLst>
                                          <p:attrName>style.visibility</p:attrName>
                                        </p:attrNameLst>
                                      </p:cBhvr>
                                      <p:to>
                                        <p:strVal val="visible"/>
                                      </p:to>
                                    </p:set>
                                    <p:anim calcmode="lin" valueType="num">
                                      <p:cBhvr additive="base">
                                        <p:cTn id="13" dur="500" fill="hold"/>
                                        <p:tgtEl>
                                          <p:spTgt spid="644099"/>
                                        </p:tgtEl>
                                        <p:attrNameLst>
                                          <p:attrName>ppt_x</p:attrName>
                                        </p:attrNameLst>
                                      </p:cBhvr>
                                      <p:tavLst>
                                        <p:tav tm="0">
                                          <p:val>
                                            <p:strVal val="0-#ppt_w/2"/>
                                          </p:val>
                                        </p:tav>
                                        <p:tav tm="100000">
                                          <p:val>
                                            <p:strVal val="#ppt_x"/>
                                          </p:val>
                                        </p:tav>
                                      </p:tavLst>
                                    </p:anim>
                                    <p:anim calcmode="lin" valueType="num">
                                      <p:cBhvr additive="base">
                                        <p:cTn id="14" dur="500" fill="hold"/>
                                        <p:tgtEl>
                                          <p:spTgt spid="64409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44100"/>
                                        </p:tgtEl>
                                        <p:attrNameLst>
                                          <p:attrName>style.visibility</p:attrName>
                                        </p:attrNameLst>
                                      </p:cBhvr>
                                      <p:to>
                                        <p:strVal val="visible"/>
                                      </p:to>
                                    </p:set>
                                    <p:anim calcmode="lin" valueType="num">
                                      <p:cBhvr additive="base">
                                        <p:cTn id="19" dur="500" fill="hold"/>
                                        <p:tgtEl>
                                          <p:spTgt spid="644100"/>
                                        </p:tgtEl>
                                        <p:attrNameLst>
                                          <p:attrName>ppt_x</p:attrName>
                                        </p:attrNameLst>
                                      </p:cBhvr>
                                      <p:tavLst>
                                        <p:tav tm="0">
                                          <p:val>
                                            <p:strVal val="0-#ppt_w/2"/>
                                          </p:val>
                                        </p:tav>
                                        <p:tav tm="100000">
                                          <p:val>
                                            <p:strVal val="#ppt_x"/>
                                          </p:val>
                                        </p:tav>
                                      </p:tavLst>
                                    </p:anim>
                                    <p:anim calcmode="lin" valueType="num">
                                      <p:cBhvr additive="base">
                                        <p:cTn id="20" dur="500" fill="hold"/>
                                        <p:tgtEl>
                                          <p:spTgt spid="64410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44101"/>
                                        </p:tgtEl>
                                        <p:attrNameLst>
                                          <p:attrName>style.visibility</p:attrName>
                                        </p:attrNameLst>
                                      </p:cBhvr>
                                      <p:to>
                                        <p:strVal val="visible"/>
                                      </p:to>
                                    </p:set>
                                    <p:anim calcmode="lin" valueType="num">
                                      <p:cBhvr additive="base">
                                        <p:cTn id="25" dur="500" fill="hold"/>
                                        <p:tgtEl>
                                          <p:spTgt spid="644101"/>
                                        </p:tgtEl>
                                        <p:attrNameLst>
                                          <p:attrName>ppt_x</p:attrName>
                                        </p:attrNameLst>
                                      </p:cBhvr>
                                      <p:tavLst>
                                        <p:tav tm="0">
                                          <p:val>
                                            <p:strVal val="0-#ppt_w/2"/>
                                          </p:val>
                                        </p:tav>
                                        <p:tav tm="100000">
                                          <p:val>
                                            <p:strVal val="#ppt_x"/>
                                          </p:val>
                                        </p:tav>
                                      </p:tavLst>
                                    </p:anim>
                                    <p:anim calcmode="lin" valueType="num">
                                      <p:cBhvr additive="base">
                                        <p:cTn id="26" dur="500" fill="hold"/>
                                        <p:tgtEl>
                                          <p:spTgt spid="64410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44102"/>
                                        </p:tgtEl>
                                        <p:attrNameLst>
                                          <p:attrName>style.visibility</p:attrName>
                                        </p:attrNameLst>
                                      </p:cBhvr>
                                      <p:to>
                                        <p:strVal val="visible"/>
                                      </p:to>
                                    </p:set>
                                    <p:anim calcmode="lin" valueType="num">
                                      <p:cBhvr additive="base">
                                        <p:cTn id="31" dur="500" fill="hold"/>
                                        <p:tgtEl>
                                          <p:spTgt spid="644102"/>
                                        </p:tgtEl>
                                        <p:attrNameLst>
                                          <p:attrName>ppt_x</p:attrName>
                                        </p:attrNameLst>
                                      </p:cBhvr>
                                      <p:tavLst>
                                        <p:tav tm="0">
                                          <p:val>
                                            <p:strVal val="0-#ppt_w/2"/>
                                          </p:val>
                                        </p:tav>
                                        <p:tav tm="100000">
                                          <p:val>
                                            <p:strVal val="#ppt_x"/>
                                          </p:val>
                                        </p:tav>
                                      </p:tavLst>
                                    </p:anim>
                                    <p:anim calcmode="lin" valueType="num">
                                      <p:cBhvr additive="base">
                                        <p:cTn id="32" dur="500" fill="hold"/>
                                        <p:tgtEl>
                                          <p:spTgt spid="644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0752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5C16D71-27F3-4352-887B-7B84D34D9101}" type="slidenum">
              <a:rPr lang="en-US" altLang="ko-KR" smtClean="0">
                <a:solidFill>
                  <a:srgbClr val="003399"/>
                </a:solidFill>
                <a:latin typeface="-윤체L" pitchFamily="18" charset="-127"/>
                <a:ea typeface="-윤체L" pitchFamily="18" charset="-127"/>
              </a:rPr>
              <a:pPr/>
              <a:t>124</a:t>
            </a:fld>
            <a:endParaRPr lang="en-US" altLang="ko-KR" smtClean="0">
              <a:solidFill>
                <a:srgbClr val="003399"/>
              </a:solidFill>
              <a:latin typeface="-윤체L" pitchFamily="18" charset="-127"/>
              <a:ea typeface="-윤체L" pitchFamily="18" charset="-127"/>
            </a:endParaRPr>
          </a:p>
        </p:txBody>
      </p:sp>
      <p:graphicFrame>
        <p:nvGraphicFramePr>
          <p:cNvPr id="645122" name="Object 2"/>
          <p:cNvGraphicFramePr>
            <a:graphicFrameLocks noChangeAspect="1"/>
          </p:cNvGraphicFramePr>
          <p:nvPr/>
        </p:nvGraphicFramePr>
        <p:xfrm>
          <a:off x="395288" y="1773238"/>
          <a:ext cx="7259637" cy="538162"/>
        </p:xfrm>
        <a:graphic>
          <a:graphicData uri="http://schemas.openxmlformats.org/presentationml/2006/ole">
            <mc:AlternateContent xmlns:mc="http://schemas.openxmlformats.org/markup-compatibility/2006">
              <mc:Choice xmlns:v="urn:schemas-microsoft-com:vml" Requires="v">
                <p:oleObj spid="_x0000_s107679" name="Equation" r:id="rId3" imgW="2857320" imgH="215640" progId="Equation.DSMT4">
                  <p:embed/>
                </p:oleObj>
              </mc:Choice>
              <mc:Fallback>
                <p:oleObj name="Equation" r:id="rId3" imgW="2857320" imgH="215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773238"/>
                        <a:ext cx="7259637" cy="538162"/>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23" name="Object 3"/>
          <p:cNvGraphicFramePr>
            <a:graphicFrameLocks noChangeAspect="1"/>
          </p:cNvGraphicFramePr>
          <p:nvPr/>
        </p:nvGraphicFramePr>
        <p:xfrm>
          <a:off x="971550" y="4868863"/>
          <a:ext cx="4562475" cy="1231900"/>
        </p:xfrm>
        <a:graphic>
          <a:graphicData uri="http://schemas.openxmlformats.org/presentationml/2006/ole">
            <mc:AlternateContent xmlns:mc="http://schemas.openxmlformats.org/markup-compatibility/2006">
              <mc:Choice xmlns:v="urn:schemas-microsoft-com:vml" Requires="v">
                <p:oleObj spid="_x0000_s107680" name="Equation" r:id="rId5" imgW="1866600" imgH="507960" progId="Equation.DSMT4">
                  <p:embed/>
                </p:oleObj>
              </mc:Choice>
              <mc:Fallback>
                <p:oleObj name="Equation" r:id="rId5" imgW="1866600" imgH="5079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868863"/>
                        <a:ext cx="4562475" cy="1231900"/>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24" name="Object 4"/>
          <p:cNvGraphicFramePr>
            <a:graphicFrameLocks noChangeAspect="1"/>
          </p:cNvGraphicFramePr>
          <p:nvPr/>
        </p:nvGraphicFramePr>
        <p:xfrm>
          <a:off x="1100138" y="2333625"/>
          <a:ext cx="3160712" cy="585788"/>
        </p:xfrm>
        <a:graphic>
          <a:graphicData uri="http://schemas.openxmlformats.org/presentationml/2006/ole">
            <mc:AlternateContent xmlns:mc="http://schemas.openxmlformats.org/markup-compatibility/2006">
              <mc:Choice xmlns:v="urn:schemas-microsoft-com:vml" Requires="v">
                <p:oleObj spid="_x0000_s107681" name="Equation" r:id="rId7" imgW="1231560" imgH="228600" progId="Equation.DSMT4">
                  <p:embed/>
                </p:oleObj>
              </mc:Choice>
              <mc:Fallback>
                <p:oleObj name="Equation" r:id="rId7" imgW="123156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0138" y="2333625"/>
                        <a:ext cx="3160712" cy="58578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25" name="Object 5"/>
          <p:cNvGraphicFramePr>
            <a:graphicFrameLocks noChangeAspect="1"/>
          </p:cNvGraphicFramePr>
          <p:nvPr/>
        </p:nvGraphicFramePr>
        <p:xfrm>
          <a:off x="992188" y="3036888"/>
          <a:ext cx="6873875" cy="1754187"/>
        </p:xfrm>
        <a:graphic>
          <a:graphicData uri="http://schemas.openxmlformats.org/presentationml/2006/ole">
            <mc:AlternateContent xmlns:mc="http://schemas.openxmlformats.org/markup-compatibility/2006">
              <mc:Choice xmlns:v="urn:schemas-microsoft-com:vml" Requires="v">
                <p:oleObj spid="_x0000_s107682" name="Equation" r:id="rId9" imgW="2679480" imgH="685800" progId="Equation.DSMT4">
                  <p:embed/>
                </p:oleObj>
              </mc:Choice>
              <mc:Fallback>
                <p:oleObj name="Equation" r:id="rId9" imgW="2679480" imgH="6858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188" y="3036888"/>
                        <a:ext cx="6873875" cy="1754187"/>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27" name="Text Box 7"/>
          <p:cNvSpPr txBox="1">
            <a:spLocks noChangeArrowheads="1"/>
          </p:cNvSpPr>
          <p:nvPr/>
        </p:nvSpPr>
        <p:spPr bwMode="auto">
          <a:xfrm>
            <a:off x="5580063" y="5589588"/>
            <a:ext cx="2971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请同学们画出频谱图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45122"/>
                                        </p:tgtEl>
                                        <p:attrNameLst>
                                          <p:attrName>style.visibility</p:attrName>
                                        </p:attrNameLst>
                                      </p:cBhvr>
                                      <p:to>
                                        <p:strVal val="visible"/>
                                      </p:to>
                                    </p:set>
                                    <p:anim calcmode="lin" valueType="num">
                                      <p:cBhvr additive="base">
                                        <p:cTn id="7" dur="500" fill="hold"/>
                                        <p:tgtEl>
                                          <p:spTgt spid="645122"/>
                                        </p:tgtEl>
                                        <p:attrNameLst>
                                          <p:attrName>ppt_x</p:attrName>
                                        </p:attrNameLst>
                                      </p:cBhvr>
                                      <p:tavLst>
                                        <p:tav tm="0">
                                          <p:val>
                                            <p:strVal val="0-#ppt_w/2"/>
                                          </p:val>
                                        </p:tav>
                                        <p:tav tm="100000">
                                          <p:val>
                                            <p:strVal val="#ppt_x"/>
                                          </p:val>
                                        </p:tav>
                                      </p:tavLst>
                                    </p:anim>
                                    <p:anim calcmode="lin" valueType="num">
                                      <p:cBhvr additive="base">
                                        <p:cTn id="8" dur="500" fill="hold"/>
                                        <p:tgtEl>
                                          <p:spTgt spid="6451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45124"/>
                                        </p:tgtEl>
                                        <p:attrNameLst>
                                          <p:attrName>style.visibility</p:attrName>
                                        </p:attrNameLst>
                                      </p:cBhvr>
                                      <p:to>
                                        <p:strVal val="visible"/>
                                      </p:to>
                                    </p:set>
                                    <p:anim calcmode="lin" valueType="num">
                                      <p:cBhvr additive="base">
                                        <p:cTn id="13" dur="500" fill="hold"/>
                                        <p:tgtEl>
                                          <p:spTgt spid="645124"/>
                                        </p:tgtEl>
                                        <p:attrNameLst>
                                          <p:attrName>ppt_x</p:attrName>
                                        </p:attrNameLst>
                                      </p:cBhvr>
                                      <p:tavLst>
                                        <p:tav tm="0">
                                          <p:val>
                                            <p:strVal val="0-#ppt_w/2"/>
                                          </p:val>
                                        </p:tav>
                                        <p:tav tm="100000">
                                          <p:val>
                                            <p:strVal val="#ppt_x"/>
                                          </p:val>
                                        </p:tav>
                                      </p:tavLst>
                                    </p:anim>
                                    <p:anim calcmode="lin" valueType="num">
                                      <p:cBhvr additive="base">
                                        <p:cTn id="14" dur="500" fill="hold"/>
                                        <p:tgtEl>
                                          <p:spTgt spid="64512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45125"/>
                                        </p:tgtEl>
                                        <p:attrNameLst>
                                          <p:attrName>style.visibility</p:attrName>
                                        </p:attrNameLst>
                                      </p:cBhvr>
                                      <p:to>
                                        <p:strVal val="visible"/>
                                      </p:to>
                                    </p:set>
                                    <p:anim calcmode="lin" valueType="num">
                                      <p:cBhvr additive="base">
                                        <p:cTn id="19" dur="500" fill="hold"/>
                                        <p:tgtEl>
                                          <p:spTgt spid="645125"/>
                                        </p:tgtEl>
                                        <p:attrNameLst>
                                          <p:attrName>ppt_x</p:attrName>
                                        </p:attrNameLst>
                                      </p:cBhvr>
                                      <p:tavLst>
                                        <p:tav tm="0">
                                          <p:val>
                                            <p:strVal val="0-#ppt_w/2"/>
                                          </p:val>
                                        </p:tav>
                                        <p:tav tm="100000">
                                          <p:val>
                                            <p:strVal val="#ppt_x"/>
                                          </p:val>
                                        </p:tav>
                                      </p:tavLst>
                                    </p:anim>
                                    <p:anim calcmode="lin" valueType="num">
                                      <p:cBhvr additive="base">
                                        <p:cTn id="20" dur="500" fill="hold"/>
                                        <p:tgtEl>
                                          <p:spTgt spid="64512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45123"/>
                                        </p:tgtEl>
                                        <p:attrNameLst>
                                          <p:attrName>style.visibility</p:attrName>
                                        </p:attrNameLst>
                                      </p:cBhvr>
                                      <p:to>
                                        <p:strVal val="visible"/>
                                      </p:to>
                                    </p:set>
                                    <p:anim calcmode="lin" valueType="num">
                                      <p:cBhvr additive="base">
                                        <p:cTn id="25" dur="500" fill="hold"/>
                                        <p:tgtEl>
                                          <p:spTgt spid="645123"/>
                                        </p:tgtEl>
                                        <p:attrNameLst>
                                          <p:attrName>ppt_x</p:attrName>
                                        </p:attrNameLst>
                                      </p:cBhvr>
                                      <p:tavLst>
                                        <p:tav tm="0">
                                          <p:val>
                                            <p:strVal val="0-#ppt_w/2"/>
                                          </p:val>
                                        </p:tav>
                                        <p:tav tm="100000">
                                          <p:val>
                                            <p:strVal val="#ppt_x"/>
                                          </p:val>
                                        </p:tav>
                                      </p:tavLst>
                                    </p:anim>
                                    <p:anim calcmode="lin" valueType="num">
                                      <p:cBhvr additive="base">
                                        <p:cTn id="26" dur="500" fill="hold"/>
                                        <p:tgtEl>
                                          <p:spTgt spid="6451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45127"/>
                                        </p:tgtEl>
                                        <p:attrNameLst>
                                          <p:attrName>style.visibility</p:attrName>
                                        </p:attrNameLst>
                                      </p:cBhvr>
                                      <p:to>
                                        <p:strVal val="visible"/>
                                      </p:to>
                                    </p:set>
                                    <p:animEffect transition="in" filter="blinds(horizontal)">
                                      <p:cBhvr>
                                        <p:cTn id="31" dur="500"/>
                                        <p:tgtEl>
                                          <p:spTgt spid="64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2"/>
          <p:cNvSpPr>
            <a:spLocks noGrp="1"/>
          </p:cNvSpPr>
          <p:nvPr>
            <p:ph type="ftr" sz="quarter" idx="11"/>
          </p:nvPr>
        </p:nvSpPr>
        <p:spPr/>
        <p:txBody>
          <a:bodyPr/>
          <a:lstStyle/>
          <a:p>
            <a:pPr>
              <a:defRPr/>
            </a:pPr>
            <a:r>
              <a:rPr lang="zh-CN" altLang="en-US"/>
              <a:t>信号与系统</a:t>
            </a:r>
          </a:p>
        </p:txBody>
      </p:sp>
      <p:sp>
        <p:nvSpPr>
          <p:cNvPr id="10854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94BE7E3-2487-4ACF-9497-D3086F9E619C}" type="slidenum">
              <a:rPr lang="en-US" altLang="ko-KR" smtClean="0">
                <a:solidFill>
                  <a:srgbClr val="003399"/>
                </a:solidFill>
                <a:latin typeface="-윤체L" pitchFamily="18" charset="-127"/>
                <a:ea typeface="-윤체L" pitchFamily="18" charset="-127"/>
              </a:rPr>
              <a:pPr/>
              <a:t>125</a:t>
            </a:fld>
            <a:endParaRPr lang="en-US" altLang="ko-KR" smtClean="0">
              <a:solidFill>
                <a:srgbClr val="003399"/>
              </a:solidFill>
              <a:latin typeface="-윤체L" pitchFamily="18" charset="-127"/>
              <a:ea typeface="-윤체L" pitchFamily="18" charset="-127"/>
            </a:endParaRPr>
          </a:p>
        </p:txBody>
      </p:sp>
      <p:graphicFrame>
        <p:nvGraphicFramePr>
          <p:cNvPr id="108546" name="Object 4"/>
          <p:cNvGraphicFramePr>
            <a:graphicFrameLocks noChangeAspect="1"/>
          </p:cNvGraphicFramePr>
          <p:nvPr/>
        </p:nvGraphicFramePr>
        <p:xfrm>
          <a:off x="900113" y="1484313"/>
          <a:ext cx="3497262" cy="509587"/>
        </p:xfrm>
        <a:graphic>
          <a:graphicData uri="http://schemas.openxmlformats.org/presentationml/2006/ole">
            <mc:AlternateContent xmlns:mc="http://schemas.openxmlformats.org/markup-compatibility/2006">
              <mc:Choice xmlns:v="urn:schemas-microsoft-com:vml" Requires="v">
                <p:oleObj spid="_x0000_s108590" name="Equation" r:id="rId3" imgW="1726920" imgH="253800" progId="Equation.DSMT4">
                  <p:embed/>
                </p:oleObj>
              </mc:Choice>
              <mc:Fallback>
                <p:oleObj name="Equation" r:id="rId3" imgW="172692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484313"/>
                        <a:ext cx="3497262" cy="509587"/>
                      </a:xfrm>
                      <a:prstGeom prst="rect">
                        <a:avLst/>
                      </a:prstGeom>
                      <a:noFill/>
                      <a:ln>
                        <a:noFill/>
                      </a:ln>
                      <a:effectLst/>
                      <a:extLst>
                        <a:ext uri="{909E8E84-426E-40DD-AFC4-6F175D3DCCD1}">
                          <a14:hiddenFill xmlns:a14="http://schemas.microsoft.com/office/drawing/2010/main">
                            <a:solidFill>
                              <a:srgbClr val="00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51" name="Text Box 5"/>
          <p:cNvSpPr txBox="1">
            <a:spLocks noChangeArrowheads="1"/>
          </p:cNvSpPr>
          <p:nvPr/>
        </p:nvSpPr>
        <p:spPr bwMode="auto">
          <a:xfrm>
            <a:off x="0" y="2492375"/>
            <a:ext cx="23399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用ＭＡＴＬＡＢ画出频谱图：</a:t>
            </a:r>
          </a:p>
        </p:txBody>
      </p:sp>
      <p:pic>
        <p:nvPicPr>
          <p:cNvPr id="10855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989138"/>
            <a:ext cx="5400675" cy="404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2"/>
          <p:cNvSpPr>
            <a:spLocks noGrp="1"/>
          </p:cNvSpPr>
          <p:nvPr>
            <p:ph type="ftr" sz="quarter" idx="11"/>
          </p:nvPr>
        </p:nvSpPr>
        <p:spPr/>
        <p:txBody>
          <a:bodyPr/>
          <a:lstStyle/>
          <a:p>
            <a:pPr>
              <a:defRPr/>
            </a:pPr>
            <a:r>
              <a:rPr lang="zh-CN" altLang="en-US"/>
              <a:t>信号与系统</a:t>
            </a:r>
          </a:p>
        </p:txBody>
      </p:sp>
      <p:sp>
        <p:nvSpPr>
          <p:cNvPr id="10957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207FE2A-CB19-41BE-B064-FC08B93D6688}" type="slidenum">
              <a:rPr lang="en-US" altLang="ko-KR" smtClean="0">
                <a:solidFill>
                  <a:srgbClr val="003399"/>
                </a:solidFill>
                <a:latin typeface="-윤체L" pitchFamily="18" charset="-127"/>
                <a:ea typeface="-윤체L" pitchFamily="18" charset="-127"/>
              </a:rPr>
              <a:pPr/>
              <a:t>126</a:t>
            </a:fld>
            <a:endParaRPr lang="en-US" altLang="ko-KR" smtClean="0">
              <a:solidFill>
                <a:srgbClr val="003399"/>
              </a:solidFill>
              <a:latin typeface="-윤체L" pitchFamily="18" charset="-127"/>
              <a:ea typeface="-윤체L" pitchFamily="18" charset="-127"/>
            </a:endParaRPr>
          </a:p>
        </p:txBody>
      </p:sp>
      <p:graphicFrame>
        <p:nvGraphicFramePr>
          <p:cNvPr id="648194" name="Object 2"/>
          <p:cNvGraphicFramePr>
            <a:graphicFrameLocks noChangeAspect="1"/>
          </p:cNvGraphicFramePr>
          <p:nvPr/>
        </p:nvGraphicFramePr>
        <p:xfrm>
          <a:off x="1952625" y="2047875"/>
          <a:ext cx="3225800" cy="488950"/>
        </p:xfrm>
        <a:graphic>
          <a:graphicData uri="http://schemas.openxmlformats.org/presentationml/2006/ole">
            <mc:AlternateContent xmlns:mc="http://schemas.openxmlformats.org/markup-compatibility/2006">
              <mc:Choice xmlns:v="urn:schemas-microsoft-com:vml" Requires="v">
                <p:oleObj spid="_x0000_s109842" name="Equation" r:id="rId3" imgW="1498320" imgH="228600" progId="Equation.DSMT4">
                  <p:embed/>
                </p:oleObj>
              </mc:Choice>
              <mc:Fallback>
                <p:oleObj name="Equation" r:id="rId3" imgW="149832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25" y="2047875"/>
                        <a:ext cx="3225800" cy="48895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1" name="Object 3"/>
          <p:cNvGraphicFramePr>
            <a:graphicFrameLocks noChangeAspect="1"/>
          </p:cNvGraphicFramePr>
          <p:nvPr/>
        </p:nvGraphicFramePr>
        <p:xfrm>
          <a:off x="1403350" y="1557338"/>
          <a:ext cx="6113463" cy="461962"/>
        </p:xfrm>
        <a:graphic>
          <a:graphicData uri="http://schemas.openxmlformats.org/presentationml/2006/ole">
            <mc:AlternateContent xmlns:mc="http://schemas.openxmlformats.org/markup-compatibility/2006">
              <mc:Choice xmlns:v="urn:schemas-microsoft-com:vml" Requires="v">
                <p:oleObj spid="_x0000_s109843" name="Equation" r:id="rId5" imgW="2844720" imgH="215640" progId="Equation.DSMT4">
                  <p:embed/>
                </p:oleObj>
              </mc:Choice>
              <mc:Fallback>
                <p:oleObj name="Equation" r:id="rId5" imgW="2844720" imgH="215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557338"/>
                        <a:ext cx="6113463" cy="461962"/>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196" name="Object 4"/>
          <p:cNvGraphicFramePr>
            <a:graphicFrameLocks noChangeAspect="1"/>
          </p:cNvGraphicFramePr>
          <p:nvPr/>
        </p:nvGraphicFramePr>
        <p:xfrm>
          <a:off x="2492375" y="2492375"/>
          <a:ext cx="3629025" cy="827088"/>
        </p:xfrm>
        <a:graphic>
          <a:graphicData uri="http://schemas.openxmlformats.org/presentationml/2006/ole">
            <mc:AlternateContent xmlns:mc="http://schemas.openxmlformats.org/markup-compatibility/2006">
              <mc:Choice xmlns:v="urn:schemas-microsoft-com:vml" Requires="v">
                <p:oleObj spid="_x0000_s109844" name="Equation" r:id="rId7" imgW="1714320" imgH="393480" progId="Equation.DSMT4">
                  <p:embed/>
                </p:oleObj>
              </mc:Choice>
              <mc:Fallback>
                <p:oleObj name="Equation" r:id="rId7" imgW="1714320" imgH="39348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2375" y="2492375"/>
                        <a:ext cx="3629025" cy="82708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197" name="Object 5"/>
          <p:cNvGraphicFramePr>
            <a:graphicFrameLocks noChangeAspect="1"/>
          </p:cNvGraphicFramePr>
          <p:nvPr/>
        </p:nvGraphicFramePr>
        <p:xfrm>
          <a:off x="2489200" y="3213100"/>
          <a:ext cx="4668838" cy="849313"/>
        </p:xfrm>
        <a:graphic>
          <a:graphicData uri="http://schemas.openxmlformats.org/presentationml/2006/ole">
            <mc:AlternateContent xmlns:mc="http://schemas.openxmlformats.org/markup-compatibility/2006">
              <mc:Choice xmlns:v="urn:schemas-microsoft-com:vml" Requires="v">
                <p:oleObj spid="_x0000_s109845" name="Equation" r:id="rId9" imgW="2145960" imgH="393480" progId="Equation.DSMT4">
                  <p:embed/>
                </p:oleObj>
              </mc:Choice>
              <mc:Fallback>
                <p:oleObj name="Equation" r:id="rId9" imgW="2145960" imgH="39348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9200" y="3213100"/>
                        <a:ext cx="4668838" cy="849313"/>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1" name="Rectangle 7"/>
          <p:cNvSpPr>
            <a:spLocks noChangeArrowheads="1"/>
          </p:cNvSpPr>
          <p:nvPr/>
        </p:nvSpPr>
        <p:spPr bwMode="auto">
          <a:xfrm>
            <a:off x="323850" y="1484313"/>
            <a:ext cx="9366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2800" b="1">
                <a:solidFill>
                  <a:srgbClr val="FF0000"/>
                </a:solidFill>
                <a:latin typeface="宋体" charset="-122"/>
                <a:ea typeface="宋体" charset="-122"/>
              </a:rPr>
              <a:t>解：</a:t>
            </a:r>
          </a:p>
        </p:txBody>
      </p:sp>
      <p:graphicFrame>
        <p:nvGraphicFramePr>
          <p:cNvPr id="648200" name="Object 8"/>
          <p:cNvGraphicFramePr>
            <a:graphicFrameLocks noChangeAspect="1"/>
          </p:cNvGraphicFramePr>
          <p:nvPr/>
        </p:nvGraphicFramePr>
        <p:xfrm>
          <a:off x="1838325" y="4076700"/>
          <a:ext cx="5994400" cy="952500"/>
        </p:xfrm>
        <a:graphic>
          <a:graphicData uri="http://schemas.openxmlformats.org/presentationml/2006/ole">
            <mc:AlternateContent xmlns:mc="http://schemas.openxmlformats.org/markup-compatibility/2006">
              <mc:Choice xmlns:v="urn:schemas-microsoft-com:vml" Requires="v">
                <p:oleObj spid="_x0000_s109846" name="Equation" r:id="rId11" imgW="2705040" imgH="431640" progId="Equation.DSMT4">
                  <p:embed/>
                </p:oleObj>
              </mc:Choice>
              <mc:Fallback>
                <p:oleObj name="Equation" r:id="rId11" imgW="2705040" imgH="431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8325" y="4076700"/>
                        <a:ext cx="5994400" cy="9525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201" name="Object 9"/>
          <p:cNvGraphicFramePr>
            <a:graphicFrameLocks noChangeAspect="1"/>
          </p:cNvGraphicFramePr>
          <p:nvPr/>
        </p:nvGraphicFramePr>
        <p:xfrm>
          <a:off x="1858963" y="5013325"/>
          <a:ext cx="7285037" cy="528638"/>
        </p:xfrm>
        <a:graphic>
          <a:graphicData uri="http://schemas.openxmlformats.org/presentationml/2006/ole">
            <mc:AlternateContent xmlns:mc="http://schemas.openxmlformats.org/markup-compatibility/2006">
              <mc:Choice xmlns:v="urn:schemas-microsoft-com:vml" Requires="v">
                <p:oleObj spid="_x0000_s109847" name="Equation" r:id="rId13" imgW="3835080" imgH="279360" progId="Equation.DSMT4">
                  <p:embed/>
                </p:oleObj>
              </mc:Choice>
              <mc:Fallback>
                <p:oleObj name="Equation" r:id="rId13" imgW="3835080" imgH="27936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8963" y="5013325"/>
                        <a:ext cx="7285037" cy="52863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8202" name="Object 10"/>
          <p:cNvGraphicFramePr>
            <a:graphicFrameLocks noChangeAspect="1"/>
          </p:cNvGraphicFramePr>
          <p:nvPr/>
        </p:nvGraphicFramePr>
        <p:xfrm>
          <a:off x="1835150" y="5589588"/>
          <a:ext cx="6048375" cy="639762"/>
        </p:xfrm>
        <a:graphic>
          <a:graphicData uri="http://schemas.openxmlformats.org/presentationml/2006/ole">
            <mc:AlternateContent xmlns:mc="http://schemas.openxmlformats.org/markup-compatibility/2006">
              <mc:Choice xmlns:v="urn:schemas-microsoft-com:vml" Requires="v">
                <p:oleObj spid="_x0000_s109848" name="Equation" r:id="rId15" imgW="2387520" imgH="253800" progId="Equation.DSMT4">
                  <p:embed/>
                </p:oleObj>
              </mc:Choice>
              <mc:Fallback>
                <p:oleObj name="Equation" r:id="rId15" imgW="2387520" imgH="2538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150" y="5589588"/>
                        <a:ext cx="6048375" cy="639762"/>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82" name="Rectangle 11"/>
          <p:cNvSpPr>
            <a:spLocks noChangeArrowheads="1"/>
          </p:cNvSpPr>
          <p:nvPr/>
        </p:nvSpPr>
        <p:spPr bwMode="auto">
          <a:xfrm>
            <a:off x="1042988" y="620713"/>
            <a:ext cx="84248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2400" b="1">
                <a:solidFill>
                  <a:srgbClr val="FF0000"/>
                </a:solidFill>
                <a:latin typeface="华文细黑" pitchFamily="2" charset="-122"/>
                <a:ea typeface="华文细黑" pitchFamily="2" charset="-122"/>
              </a:rPr>
              <a:t>补充</a:t>
            </a:r>
            <a:r>
              <a:rPr kumimoji="1" lang="en-US" altLang="zh-CN" sz="2400" b="1">
                <a:solidFill>
                  <a:srgbClr val="FF0000"/>
                </a:solidFill>
                <a:latin typeface="华文细黑" pitchFamily="2" charset="-122"/>
                <a:ea typeface="华文细黑" pitchFamily="2" charset="-122"/>
              </a:rPr>
              <a:t>3.</a:t>
            </a:r>
            <a:r>
              <a:rPr kumimoji="1" lang="zh-CN" altLang="en-US" sz="2400" b="1">
                <a:solidFill>
                  <a:srgbClr val="FF0000"/>
                </a:solidFill>
                <a:latin typeface="华文细黑" pitchFamily="2" charset="-122"/>
                <a:ea typeface="华文细黑" pitchFamily="2" charset="-122"/>
              </a:rPr>
              <a:t>２：</a:t>
            </a:r>
            <a:r>
              <a:rPr kumimoji="1" lang="zh-CN" altLang="en-US" sz="2400" b="1">
                <a:solidFill>
                  <a:srgbClr val="FF0000"/>
                </a:solidFill>
                <a:latin typeface="宋体" charset="-122"/>
                <a:ea typeface="宋体" charset="-122"/>
              </a:rPr>
              <a:t>已知</a:t>
            </a:r>
            <a:r>
              <a:rPr kumimoji="1" lang="en-US" altLang="zh-CN" sz="2400" b="1">
                <a:solidFill>
                  <a:srgbClr val="FF0000"/>
                </a:solidFill>
                <a:latin typeface="宋体" charset="-122"/>
                <a:ea typeface="宋体" charset="-122"/>
              </a:rPr>
              <a:t>f(t)=g</a:t>
            </a:r>
            <a:r>
              <a:rPr kumimoji="1" lang="en-US" altLang="zh-CN" sz="2400" b="1" baseline="-25000">
                <a:solidFill>
                  <a:srgbClr val="FF0000"/>
                </a:solidFill>
                <a:latin typeface="宋体" charset="-122"/>
                <a:ea typeface="宋体" charset="-122"/>
              </a:rPr>
              <a:t>2</a:t>
            </a:r>
            <a:r>
              <a:rPr kumimoji="1" lang="en-US" altLang="zh-CN" sz="2400" b="1">
                <a:solidFill>
                  <a:srgbClr val="FF0000"/>
                </a:solidFill>
                <a:latin typeface="宋体" charset="-122"/>
                <a:ea typeface="宋体" charset="-122"/>
              </a:rPr>
              <a:t>(t)cos(500t)</a:t>
            </a:r>
            <a:r>
              <a:rPr kumimoji="1" lang="zh-CN" altLang="en-US" sz="2400" b="1">
                <a:solidFill>
                  <a:srgbClr val="FF0000"/>
                </a:solidFill>
                <a:latin typeface="宋体" charset="-122"/>
                <a:ea typeface="宋体" charset="-122"/>
              </a:rPr>
              <a:t>，求其频谱函数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48194"/>
                                        </p:tgtEl>
                                        <p:attrNameLst>
                                          <p:attrName>style.visibility</p:attrName>
                                        </p:attrNameLst>
                                      </p:cBhvr>
                                      <p:to>
                                        <p:strVal val="visible"/>
                                      </p:to>
                                    </p:set>
                                    <p:anim calcmode="lin" valueType="num">
                                      <p:cBhvr additive="base">
                                        <p:cTn id="7" dur="500" fill="hold"/>
                                        <p:tgtEl>
                                          <p:spTgt spid="648194"/>
                                        </p:tgtEl>
                                        <p:attrNameLst>
                                          <p:attrName>ppt_x</p:attrName>
                                        </p:attrNameLst>
                                      </p:cBhvr>
                                      <p:tavLst>
                                        <p:tav tm="0">
                                          <p:val>
                                            <p:strVal val="0-#ppt_w/2"/>
                                          </p:val>
                                        </p:tav>
                                        <p:tav tm="100000">
                                          <p:val>
                                            <p:strVal val="#ppt_x"/>
                                          </p:val>
                                        </p:tav>
                                      </p:tavLst>
                                    </p:anim>
                                    <p:anim calcmode="lin" valueType="num">
                                      <p:cBhvr additive="base">
                                        <p:cTn id="8" dur="500" fill="hold"/>
                                        <p:tgtEl>
                                          <p:spTgt spid="6481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48196"/>
                                        </p:tgtEl>
                                        <p:attrNameLst>
                                          <p:attrName>style.visibility</p:attrName>
                                        </p:attrNameLst>
                                      </p:cBhvr>
                                      <p:to>
                                        <p:strVal val="visible"/>
                                      </p:to>
                                    </p:set>
                                    <p:anim calcmode="lin" valueType="num">
                                      <p:cBhvr additive="base">
                                        <p:cTn id="13" dur="500" fill="hold"/>
                                        <p:tgtEl>
                                          <p:spTgt spid="648196"/>
                                        </p:tgtEl>
                                        <p:attrNameLst>
                                          <p:attrName>ppt_x</p:attrName>
                                        </p:attrNameLst>
                                      </p:cBhvr>
                                      <p:tavLst>
                                        <p:tav tm="0">
                                          <p:val>
                                            <p:strVal val="0-#ppt_w/2"/>
                                          </p:val>
                                        </p:tav>
                                        <p:tav tm="100000">
                                          <p:val>
                                            <p:strVal val="#ppt_x"/>
                                          </p:val>
                                        </p:tav>
                                      </p:tavLst>
                                    </p:anim>
                                    <p:anim calcmode="lin" valueType="num">
                                      <p:cBhvr additive="base">
                                        <p:cTn id="14" dur="500" fill="hold"/>
                                        <p:tgtEl>
                                          <p:spTgt spid="6481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48197"/>
                                        </p:tgtEl>
                                        <p:attrNameLst>
                                          <p:attrName>style.visibility</p:attrName>
                                        </p:attrNameLst>
                                      </p:cBhvr>
                                      <p:to>
                                        <p:strVal val="visible"/>
                                      </p:to>
                                    </p:set>
                                    <p:anim calcmode="lin" valueType="num">
                                      <p:cBhvr additive="base">
                                        <p:cTn id="19" dur="500" fill="hold"/>
                                        <p:tgtEl>
                                          <p:spTgt spid="648197"/>
                                        </p:tgtEl>
                                        <p:attrNameLst>
                                          <p:attrName>ppt_x</p:attrName>
                                        </p:attrNameLst>
                                      </p:cBhvr>
                                      <p:tavLst>
                                        <p:tav tm="0">
                                          <p:val>
                                            <p:strVal val="0-#ppt_w/2"/>
                                          </p:val>
                                        </p:tav>
                                        <p:tav tm="100000">
                                          <p:val>
                                            <p:strVal val="#ppt_x"/>
                                          </p:val>
                                        </p:tav>
                                      </p:tavLst>
                                    </p:anim>
                                    <p:anim calcmode="lin" valueType="num">
                                      <p:cBhvr additive="base">
                                        <p:cTn id="20" dur="500" fill="hold"/>
                                        <p:tgtEl>
                                          <p:spTgt spid="6481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4820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4820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648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1060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814101F-B834-40FF-AE54-92E10DCA106E}" type="slidenum">
              <a:rPr lang="en-US" altLang="ko-KR" smtClean="0">
                <a:solidFill>
                  <a:srgbClr val="003399"/>
                </a:solidFill>
                <a:latin typeface="-윤체L" pitchFamily="18" charset="-127"/>
                <a:ea typeface="-윤체L" pitchFamily="18" charset="-127"/>
              </a:rPr>
              <a:pPr/>
              <a:t>127</a:t>
            </a:fld>
            <a:endParaRPr lang="en-US" altLang="ko-KR" smtClean="0">
              <a:solidFill>
                <a:srgbClr val="003399"/>
              </a:solidFill>
              <a:latin typeface="-윤체L" pitchFamily="18" charset="-127"/>
              <a:ea typeface="-윤체L" pitchFamily="18" charset="-127"/>
            </a:endParaRPr>
          </a:p>
        </p:txBody>
      </p:sp>
      <p:graphicFrame>
        <p:nvGraphicFramePr>
          <p:cNvPr id="649218" name="Object 2"/>
          <p:cNvGraphicFramePr>
            <a:graphicFrameLocks noChangeAspect="1"/>
          </p:cNvGraphicFramePr>
          <p:nvPr/>
        </p:nvGraphicFramePr>
        <p:xfrm>
          <a:off x="2268538" y="3213100"/>
          <a:ext cx="5680075" cy="955675"/>
        </p:xfrm>
        <a:graphic>
          <a:graphicData uri="http://schemas.openxmlformats.org/presentationml/2006/ole">
            <mc:AlternateContent xmlns:mc="http://schemas.openxmlformats.org/markup-compatibility/2006">
              <mc:Choice xmlns:v="urn:schemas-microsoft-com:vml" Requires="v">
                <p:oleObj spid="_x0000_s110788" name="Equation" r:id="rId3" imgW="2323800" imgH="393480" progId="Equation.3">
                  <p:embed/>
                </p:oleObj>
              </mc:Choice>
              <mc:Fallback>
                <p:oleObj name="Equation" r:id="rId3" imgW="232380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213100"/>
                        <a:ext cx="5680075" cy="955675"/>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595" name="Object 3"/>
          <p:cNvGraphicFramePr>
            <a:graphicFrameLocks noChangeAspect="1"/>
          </p:cNvGraphicFramePr>
          <p:nvPr/>
        </p:nvGraphicFramePr>
        <p:xfrm>
          <a:off x="571500" y="1700213"/>
          <a:ext cx="5483225" cy="461962"/>
        </p:xfrm>
        <a:graphic>
          <a:graphicData uri="http://schemas.openxmlformats.org/presentationml/2006/ole">
            <mc:AlternateContent xmlns:mc="http://schemas.openxmlformats.org/markup-compatibility/2006">
              <mc:Choice xmlns:v="urn:schemas-microsoft-com:vml" Requires="v">
                <p:oleObj spid="_x0000_s110789" name="Equation" r:id="rId5" imgW="2552400" imgH="215640" progId="Equation.DSMT4">
                  <p:embed/>
                </p:oleObj>
              </mc:Choice>
              <mc:Fallback>
                <p:oleObj name="Equation" r:id="rId5" imgW="2552400" imgH="215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1700213"/>
                        <a:ext cx="5483225" cy="461962"/>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9220" name="Object 4"/>
          <p:cNvGraphicFramePr>
            <a:graphicFrameLocks noChangeAspect="1"/>
          </p:cNvGraphicFramePr>
          <p:nvPr/>
        </p:nvGraphicFramePr>
        <p:xfrm>
          <a:off x="2236788" y="2549525"/>
          <a:ext cx="3875087" cy="588963"/>
        </p:xfrm>
        <a:graphic>
          <a:graphicData uri="http://schemas.openxmlformats.org/presentationml/2006/ole">
            <mc:AlternateContent xmlns:mc="http://schemas.openxmlformats.org/markup-compatibility/2006">
              <mc:Choice xmlns:v="urn:schemas-microsoft-com:vml" Requires="v">
                <p:oleObj spid="_x0000_s110790" name="Equation" r:id="rId7" imgW="1498320" imgH="228600" progId="Equation.DSMT4">
                  <p:embed/>
                </p:oleObj>
              </mc:Choice>
              <mc:Fallback>
                <p:oleObj name="Equation" r:id="rId7" imgW="149832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6788" y="2549525"/>
                        <a:ext cx="3875087" cy="588963"/>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9221" name="Object 5"/>
          <p:cNvGraphicFramePr>
            <a:graphicFrameLocks noChangeAspect="1"/>
          </p:cNvGraphicFramePr>
          <p:nvPr/>
        </p:nvGraphicFramePr>
        <p:xfrm>
          <a:off x="2268538" y="4292600"/>
          <a:ext cx="3276600" cy="542925"/>
        </p:xfrm>
        <a:graphic>
          <a:graphicData uri="http://schemas.openxmlformats.org/presentationml/2006/ole">
            <mc:AlternateContent xmlns:mc="http://schemas.openxmlformats.org/markup-compatibility/2006">
              <mc:Choice xmlns:v="urn:schemas-microsoft-com:vml" Requires="v">
                <p:oleObj spid="_x0000_s110791" name="Equation" r:id="rId9" imgW="1295280" imgH="215640" progId="Equation.3">
                  <p:embed/>
                </p:oleObj>
              </mc:Choice>
              <mc:Fallback>
                <p:oleObj name="Equation" r:id="rId9" imgW="129528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38" y="4292600"/>
                        <a:ext cx="3276600" cy="54292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9222" name="Object 6"/>
          <p:cNvGraphicFramePr>
            <a:graphicFrameLocks noChangeAspect="1"/>
          </p:cNvGraphicFramePr>
          <p:nvPr/>
        </p:nvGraphicFramePr>
        <p:xfrm>
          <a:off x="2268538" y="5013325"/>
          <a:ext cx="6172200" cy="600075"/>
        </p:xfrm>
        <a:graphic>
          <a:graphicData uri="http://schemas.openxmlformats.org/presentationml/2006/ole">
            <mc:AlternateContent xmlns:mc="http://schemas.openxmlformats.org/markup-compatibility/2006">
              <mc:Choice xmlns:v="urn:schemas-microsoft-com:vml" Requires="v">
                <p:oleObj spid="_x0000_s110792" name="Equation" r:id="rId11" imgW="2209680" imgH="215640" progId="Equation.3">
                  <p:embed/>
                </p:oleObj>
              </mc:Choice>
              <mc:Fallback>
                <p:oleObj name="Equation" r:id="rId11" imgW="2209680" imgH="21564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8538" y="5013325"/>
                        <a:ext cx="6172200" cy="600075"/>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49220"/>
                                        </p:tgtEl>
                                        <p:attrNameLst>
                                          <p:attrName>style.visibility</p:attrName>
                                        </p:attrNameLst>
                                      </p:cBhvr>
                                      <p:to>
                                        <p:strVal val="visible"/>
                                      </p:to>
                                    </p:set>
                                    <p:anim calcmode="lin" valueType="num">
                                      <p:cBhvr additive="base">
                                        <p:cTn id="7" dur="500" fill="hold"/>
                                        <p:tgtEl>
                                          <p:spTgt spid="649220"/>
                                        </p:tgtEl>
                                        <p:attrNameLst>
                                          <p:attrName>ppt_x</p:attrName>
                                        </p:attrNameLst>
                                      </p:cBhvr>
                                      <p:tavLst>
                                        <p:tav tm="0">
                                          <p:val>
                                            <p:strVal val="0-#ppt_w/2"/>
                                          </p:val>
                                        </p:tav>
                                        <p:tav tm="100000">
                                          <p:val>
                                            <p:strVal val="#ppt_x"/>
                                          </p:val>
                                        </p:tav>
                                      </p:tavLst>
                                    </p:anim>
                                    <p:anim calcmode="lin" valueType="num">
                                      <p:cBhvr additive="base">
                                        <p:cTn id="8" dur="500" fill="hold"/>
                                        <p:tgtEl>
                                          <p:spTgt spid="6492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49218"/>
                                        </p:tgtEl>
                                        <p:attrNameLst>
                                          <p:attrName>style.visibility</p:attrName>
                                        </p:attrNameLst>
                                      </p:cBhvr>
                                      <p:to>
                                        <p:strVal val="visible"/>
                                      </p:to>
                                    </p:set>
                                    <p:anim calcmode="lin" valueType="num">
                                      <p:cBhvr additive="base">
                                        <p:cTn id="13" dur="500" fill="hold"/>
                                        <p:tgtEl>
                                          <p:spTgt spid="649218"/>
                                        </p:tgtEl>
                                        <p:attrNameLst>
                                          <p:attrName>ppt_x</p:attrName>
                                        </p:attrNameLst>
                                      </p:cBhvr>
                                      <p:tavLst>
                                        <p:tav tm="0">
                                          <p:val>
                                            <p:strVal val="0-#ppt_w/2"/>
                                          </p:val>
                                        </p:tav>
                                        <p:tav tm="100000">
                                          <p:val>
                                            <p:strVal val="#ppt_x"/>
                                          </p:val>
                                        </p:tav>
                                      </p:tavLst>
                                    </p:anim>
                                    <p:anim calcmode="lin" valueType="num">
                                      <p:cBhvr additive="base">
                                        <p:cTn id="14" dur="500" fill="hold"/>
                                        <p:tgtEl>
                                          <p:spTgt spid="6492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49221"/>
                                        </p:tgtEl>
                                        <p:attrNameLst>
                                          <p:attrName>style.visibility</p:attrName>
                                        </p:attrNameLst>
                                      </p:cBhvr>
                                      <p:to>
                                        <p:strVal val="visible"/>
                                      </p:to>
                                    </p:set>
                                    <p:anim calcmode="lin" valueType="num">
                                      <p:cBhvr additive="base">
                                        <p:cTn id="19" dur="500" fill="hold"/>
                                        <p:tgtEl>
                                          <p:spTgt spid="649221"/>
                                        </p:tgtEl>
                                        <p:attrNameLst>
                                          <p:attrName>ppt_x</p:attrName>
                                        </p:attrNameLst>
                                      </p:cBhvr>
                                      <p:tavLst>
                                        <p:tav tm="0">
                                          <p:val>
                                            <p:strVal val="0-#ppt_w/2"/>
                                          </p:val>
                                        </p:tav>
                                        <p:tav tm="100000">
                                          <p:val>
                                            <p:strVal val="#ppt_x"/>
                                          </p:val>
                                        </p:tav>
                                      </p:tavLst>
                                    </p:anim>
                                    <p:anim calcmode="lin" valueType="num">
                                      <p:cBhvr additive="base">
                                        <p:cTn id="20" dur="500" fill="hold"/>
                                        <p:tgtEl>
                                          <p:spTgt spid="6492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49222"/>
                                        </p:tgtEl>
                                        <p:attrNameLst>
                                          <p:attrName>style.visibility</p:attrName>
                                        </p:attrNameLst>
                                      </p:cBhvr>
                                      <p:to>
                                        <p:strVal val="visible"/>
                                      </p:to>
                                    </p:set>
                                    <p:anim calcmode="lin" valueType="num">
                                      <p:cBhvr additive="base">
                                        <p:cTn id="25" dur="500" fill="hold"/>
                                        <p:tgtEl>
                                          <p:spTgt spid="649222"/>
                                        </p:tgtEl>
                                        <p:attrNameLst>
                                          <p:attrName>ppt_x</p:attrName>
                                        </p:attrNameLst>
                                      </p:cBhvr>
                                      <p:tavLst>
                                        <p:tav tm="0">
                                          <p:val>
                                            <p:strVal val="0-#ppt_w/2"/>
                                          </p:val>
                                        </p:tav>
                                        <p:tav tm="100000">
                                          <p:val>
                                            <p:strVal val="#ppt_x"/>
                                          </p:val>
                                        </p:tav>
                                      </p:tavLst>
                                    </p:anim>
                                    <p:anim calcmode="lin" valueType="num">
                                      <p:cBhvr additive="base">
                                        <p:cTn id="26" dur="500" fill="hold"/>
                                        <p:tgtEl>
                                          <p:spTgt spid="649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11162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A5539F1-374C-41D2-803E-41E881113B70}" type="slidenum">
              <a:rPr lang="en-US" altLang="ko-KR" smtClean="0">
                <a:solidFill>
                  <a:srgbClr val="003399"/>
                </a:solidFill>
                <a:latin typeface="-윤체L" pitchFamily="18" charset="-127"/>
                <a:ea typeface="-윤체L" pitchFamily="18" charset="-127"/>
              </a:rPr>
              <a:pPr/>
              <a:t>128</a:t>
            </a:fld>
            <a:endParaRPr lang="en-US" altLang="ko-KR" smtClean="0">
              <a:solidFill>
                <a:srgbClr val="003399"/>
              </a:solidFill>
              <a:latin typeface="-윤체L" pitchFamily="18" charset="-127"/>
              <a:ea typeface="-윤체L" pitchFamily="18" charset="-127"/>
            </a:endParaRPr>
          </a:p>
        </p:txBody>
      </p:sp>
      <p:pic>
        <p:nvPicPr>
          <p:cNvPr id="111623" name="Picture 2" descr="f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28775"/>
            <a:ext cx="6048375"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Rectangle 4"/>
          <p:cNvSpPr>
            <a:spLocks noChangeArrowheads="1"/>
          </p:cNvSpPr>
          <p:nvPr/>
        </p:nvSpPr>
        <p:spPr bwMode="auto">
          <a:xfrm>
            <a:off x="1187450" y="333375"/>
            <a:ext cx="15843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频谱图</a:t>
            </a:r>
            <a:endParaRPr kumimoji="1" lang="zh-CN" altLang="en-US" sz="2800">
              <a:solidFill>
                <a:srgbClr val="FF0000"/>
              </a:solidFill>
              <a:latin typeface="宋体" charset="-122"/>
              <a:ea typeface="宋体" charset="-122"/>
            </a:endParaRPr>
          </a:p>
        </p:txBody>
      </p:sp>
      <p:graphicFrame>
        <p:nvGraphicFramePr>
          <p:cNvPr id="111618" name="Object 5"/>
          <p:cNvGraphicFramePr>
            <a:graphicFrameLocks noChangeAspect="1"/>
          </p:cNvGraphicFramePr>
          <p:nvPr/>
        </p:nvGraphicFramePr>
        <p:xfrm>
          <a:off x="2195513" y="3933825"/>
          <a:ext cx="3683000" cy="411163"/>
        </p:xfrm>
        <a:graphic>
          <a:graphicData uri="http://schemas.openxmlformats.org/presentationml/2006/ole">
            <mc:AlternateContent xmlns:mc="http://schemas.openxmlformats.org/markup-compatibility/2006">
              <mc:Choice xmlns:v="urn:schemas-microsoft-com:vml" Requires="v">
                <p:oleObj spid="_x0000_s111700" name="Equation" r:id="rId4" imgW="2260440" imgH="253800" progId="Equation.DSMT4">
                  <p:embed/>
                </p:oleObj>
              </mc:Choice>
              <mc:Fallback>
                <p:oleObj name="Equation" r:id="rId4" imgW="2260440" imgH="253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3933825"/>
                        <a:ext cx="3683000" cy="411163"/>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19" name="Object 6"/>
          <p:cNvGraphicFramePr>
            <a:graphicFrameLocks noChangeAspect="1"/>
          </p:cNvGraphicFramePr>
          <p:nvPr/>
        </p:nvGraphicFramePr>
        <p:xfrm>
          <a:off x="3924300" y="1700213"/>
          <a:ext cx="925513" cy="450850"/>
        </p:xfrm>
        <a:graphic>
          <a:graphicData uri="http://schemas.openxmlformats.org/presentationml/2006/ole">
            <mc:AlternateContent xmlns:mc="http://schemas.openxmlformats.org/markup-compatibility/2006">
              <mc:Choice xmlns:v="urn:schemas-microsoft-com:vml" Requires="v">
                <p:oleObj spid="_x0000_s111701" name="Equation" r:id="rId6" imgW="520560" imgH="253800" progId="Equation.DSMT4">
                  <p:embed/>
                </p:oleObj>
              </mc:Choice>
              <mc:Fallback>
                <p:oleObj name="Equation" r:id="rId6" imgW="520560" imgH="2538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1700213"/>
                        <a:ext cx="925513" cy="45085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1265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220B1B4-AC39-4065-A756-40AF2669E006}" type="slidenum">
              <a:rPr lang="en-US" altLang="ko-KR" smtClean="0">
                <a:solidFill>
                  <a:srgbClr val="003399"/>
                </a:solidFill>
                <a:latin typeface="-윤체L" pitchFamily="18" charset="-127"/>
                <a:ea typeface="-윤체L" pitchFamily="18" charset="-127"/>
              </a:rPr>
              <a:pPr/>
              <a:t>129</a:t>
            </a:fld>
            <a:endParaRPr lang="en-US" altLang="ko-KR" smtClean="0">
              <a:solidFill>
                <a:srgbClr val="003399"/>
              </a:solidFill>
              <a:latin typeface="-윤체L" pitchFamily="18" charset="-127"/>
              <a:ea typeface="-윤체L" pitchFamily="18" charset="-127"/>
            </a:endParaRPr>
          </a:p>
        </p:txBody>
      </p:sp>
      <p:sp>
        <p:nvSpPr>
          <p:cNvPr id="112651" name="Rectangle 2"/>
          <p:cNvSpPr>
            <a:spLocks noChangeArrowheads="1"/>
          </p:cNvSpPr>
          <p:nvPr/>
        </p:nvSpPr>
        <p:spPr bwMode="auto">
          <a:xfrm>
            <a:off x="1187450" y="404813"/>
            <a:ext cx="368617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补充例子</a:t>
            </a:r>
            <a:r>
              <a:rPr kumimoji="1" lang="en-US" altLang="zh-CN" sz="3200" b="1">
                <a:solidFill>
                  <a:srgbClr val="FF0000"/>
                </a:solidFill>
                <a:latin typeface="华文细黑" pitchFamily="2" charset="-122"/>
                <a:ea typeface="华文细黑" pitchFamily="2" charset="-122"/>
              </a:rPr>
              <a:t>3.</a:t>
            </a:r>
            <a:r>
              <a:rPr kumimoji="1" lang="zh-CN" altLang="en-US" sz="3200" b="1">
                <a:solidFill>
                  <a:srgbClr val="FF0000"/>
                </a:solidFill>
                <a:latin typeface="华文细黑" pitchFamily="2" charset="-122"/>
                <a:ea typeface="华文细黑" pitchFamily="2" charset="-122"/>
              </a:rPr>
              <a:t>３：</a:t>
            </a:r>
            <a:endParaRPr kumimoji="1" lang="zh-CN" altLang="en-US" sz="2400">
              <a:solidFill>
                <a:srgbClr val="FF0000"/>
              </a:solidFill>
              <a:latin typeface="宋体" charset="-122"/>
              <a:ea typeface="宋体" charset="-122"/>
            </a:endParaRPr>
          </a:p>
        </p:txBody>
      </p:sp>
      <p:graphicFrame>
        <p:nvGraphicFramePr>
          <p:cNvPr id="112642" name="Object 3"/>
          <p:cNvGraphicFramePr>
            <a:graphicFrameLocks noChangeAspect="1"/>
          </p:cNvGraphicFramePr>
          <p:nvPr/>
        </p:nvGraphicFramePr>
        <p:xfrm>
          <a:off x="1444625" y="1557338"/>
          <a:ext cx="4332288" cy="1008062"/>
        </p:xfrm>
        <a:graphic>
          <a:graphicData uri="http://schemas.openxmlformats.org/presentationml/2006/ole">
            <mc:AlternateContent xmlns:mc="http://schemas.openxmlformats.org/markup-compatibility/2006">
              <mc:Choice xmlns:v="urn:schemas-microsoft-com:vml" Requires="v">
                <p:oleObj spid="_x0000_s112875" name="Equation" r:id="rId3" imgW="1688760" imgH="393480" progId="Equation.DSMT4">
                  <p:embed/>
                </p:oleObj>
              </mc:Choice>
              <mc:Fallback>
                <p:oleObj name="Equation" r:id="rId3" imgW="1688760" imgH="3934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625" y="1557338"/>
                        <a:ext cx="4332288" cy="1008062"/>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68" name="Object 4"/>
          <p:cNvGraphicFramePr>
            <a:graphicFrameLocks noChangeAspect="1"/>
          </p:cNvGraphicFramePr>
          <p:nvPr/>
        </p:nvGraphicFramePr>
        <p:xfrm>
          <a:off x="1692275" y="3500438"/>
          <a:ext cx="2762250" cy="906462"/>
        </p:xfrm>
        <a:graphic>
          <a:graphicData uri="http://schemas.openxmlformats.org/presentationml/2006/ole">
            <mc:AlternateContent xmlns:mc="http://schemas.openxmlformats.org/markup-compatibility/2006">
              <mc:Choice xmlns:v="urn:schemas-microsoft-com:vml" Requires="v">
                <p:oleObj spid="_x0000_s112876" name="Equation" r:id="rId5" imgW="1193760" imgH="393480" progId="Equation.DSMT4">
                  <p:embed/>
                </p:oleObj>
              </mc:Choice>
              <mc:Fallback>
                <p:oleObj name="Equation" r:id="rId5" imgW="1193760" imgH="39348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3500438"/>
                        <a:ext cx="2762250" cy="90646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69" name="Object 5"/>
          <p:cNvGraphicFramePr>
            <a:graphicFrameLocks noChangeAspect="1"/>
          </p:cNvGraphicFramePr>
          <p:nvPr/>
        </p:nvGraphicFramePr>
        <p:xfrm>
          <a:off x="4859338" y="3500438"/>
          <a:ext cx="2673350" cy="906462"/>
        </p:xfrm>
        <a:graphic>
          <a:graphicData uri="http://schemas.openxmlformats.org/presentationml/2006/ole">
            <mc:AlternateContent xmlns:mc="http://schemas.openxmlformats.org/markup-compatibility/2006">
              <mc:Choice xmlns:v="urn:schemas-microsoft-com:vml" Requires="v">
                <p:oleObj spid="_x0000_s112877" name="Equation" r:id="rId7" imgW="1155600" imgH="393480" progId="Equation.DSMT4">
                  <p:embed/>
                </p:oleObj>
              </mc:Choice>
              <mc:Fallback>
                <p:oleObj name="Equation" r:id="rId7" imgW="1155600" imgH="39348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3500438"/>
                        <a:ext cx="2673350" cy="90646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70" name="Object 6"/>
          <p:cNvGraphicFramePr>
            <a:graphicFrameLocks noChangeAspect="1"/>
          </p:cNvGraphicFramePr>
          <p:nvPr/>
        </p:nvGraphicFramePr>
        <p:xfrm>
          <a:off x="1144588" y="2565400"/>
          <a:ext cx="5040312" cy="461963"/>
        </p:xfrm>
        <a:graphic>
          <a:graphicData uri="http://schemas.openxmlformats.org/presentationml/2006/ole">
            <mc:AlternateContent xmlns:mc="http://schemas.openxmlformats.org/markup-compatibility/2006">
              <mc:Choice xmlns:v="urn:schemas-microsoft-com:vml" Requires="v">
                <p:oleObj spid="_x0000_s112878" name="Equation" r:id="rId9" imgW="2209680" imgH="203040" progId="Equation.DSMT4">
                  <p:embed/>
                </p:oleObj>
              </mc:Choice>
              <mc:Fallback>
                <p:oleObj name="Equation" r:id="rId9" imgW="2209680" imgH="2030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4588" y="2565400"/>
                        <a:ext cx="5040312" cy="461963"/>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71" name="Object 7"/>
          <p:cNvGraphicFramePr>
            <a:graphicFrameLocks noChangeAspect="1"/>
          </p:cNvGraphicFramePr>
          <p:nvPr/>
        </p:nvGraphicFramePr>
        <p:xfrm>
          <a:off x="1763713" y="4724400"/>
          <a:ext cx="5416550" cy="471488"/>
        </p:xfrm>
        <a:graphic>
          <a:graphicData uri="http://schemas.openxmlformats.org/presentationml/2006/ole">
            <mc:AlternateContent xmlns:mc="http://schemas.openxmlformats.org/markup-compatibility/2006">
              <mc:Choice xmlns:v="urn:schemas-microsoft-com:vml" Requires="v">
                <p:oleObj spid="_x0000_s112879" name="Equation" r:id="rId11" imgW="2336760" imgH="203040" progId="Equation.DSMT4">
                  <p:embed/>
                </p:oleObj>
              </mc:Choice>
              <mc:Fallback>
                <p:oleObj name="Equation" r:id="rId11" imgW="2336760" imgH="20304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3713" y="4724400"/>
                        <a:ext cx="5416550" cy="47148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1272" name="Object 8"/>
          <p:cNvGraphicFramePr>
            <a:graphicFrameLocks noChangeAspect="1"/>
          </p:cNvGraphicFramePr>
          <p:nvPr/>
        </p:nvGraphicFramePr>
        <p:xfrm>
          <a:off x="1763713" y="5373688"/>
          <a:ext cx="2714625" cy="684212"/>
        </p:xfrm>
        <a:graphic>
          <a:graphicData uri="http://schemas.openxmlformats.org/presentationml/2006/ole">
            <mc:AlternateContent xmlns:mc="http://schemas.openxmlformats.org/markup-compatibility/2006">
              <mc:Choice xmlns:v="urn:schemas-microsoft-com:vml" Requires="v">
                <p:oleObj spid="_x0000_s112880" name="Equation" r:id="rId13" imgW="1104840" imgH="279360" progId="Equation.DSMT4">
                  <p:embed/>
                </p:oleObj>
              </mc:Choice>
              <mc:Fallback>
                <p:oleObj name="Equation" r:id="rId13" imgW="1104840" imgH="27936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3713" y="5373688"/>
                        <a:ext cx="2714625" cy="684212"/>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51270"/>
                                        </p:tgtEl>
                                        <p:attrNameLst>
                                          <p:attrName>style.visibility</p:attrName>
                                        </p:attrNameLst>
                                      </p:cBhvr>
                                      <p:to>
                                        <p:strVal val="visible"/>
                                      </p:to>
                                    </p:set>
                                    <p:anim calcmode="lin" valueType="num">
                                      <p:cBhvr additive="base">
                                        <p:cTn id="7" dur="500" fill="hold"/>
                                        <p:tgtEl>
                                          <p:spTgt spid="651270"/>
                                        </p:tgtEl>
                                        <p:attrNameLst>
                                          <p:attrName>ppt_x</p:attrName>
                                        </p:attrNameLst>
                                      </p:cBhvr>
                                      <p:tavLst>
                                        <p:tav tm="0">
                                          <p:val>
                                            <p:strVal val="0-#ppt_w/2"/>
                                          </p:val>
                                        </p:tav>
                                        <p:tav tm="100000">
                                          <p:val>
                                            <p:strVal val="#ppt_x"/>
                                          </p:val>
                                        </p:tav>
                                      </p:tavLst>
                                    </p:anim>
                                    <p:anim calcmode="lin" valueType="num">
                                      <p:cBhvr additive="base">
                                        <p:cTn id="8" dur="500" fill="hold"/>
                                        <p:tgtEl>
                                          <p:spTgt spid="6512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5126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512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5127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65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8" name="页脚占位符 4"/>
          <p:cNvSpPr>
            <a:spLocks noGrp="1"/>
          </p:cNvSpPr>
          <p:nvPr>
            <p:ph type="ftr" sz="quarter" idx="11"/>
          </p:nvPr>
        </p:nvSpPr>
        <p:spPr/>
        <p:txBody>
          <a:bodyPr/>
          <a:lstStyle/>
          <a:p>
            <a:pPr>
              <a:defRPr/>
            </a:pPr>
            <a:r>
              <a:rPr lang="zh-CN" altLang="en-US"/>
              <a:t>信号与系统</a:t>
            </a:r>
          </a:p>
        </p:txBody>
      </p:sp>
      <p:sp>
        <p:nvSpPr>
          <p:cNvPr id="51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5E5205F-121F-4EB2-A5A6-C4DEA4AD6C9A}" type="slidenum">
              <a:rPr lang="en-US" altLang="ko-KR" smtClean="0">
                <a:solidFill>
                  <a:srgbClr val="003399"/>
                </a:solidFill>
                <a:latin typeface="-윤체L" pitchFamily="18" charset="-127"/>
                <a:ea typeface="-윤체L" pitchFamily="18" charset="-127"/>
              </a:rPr>
              <a:pPr/>
              <a:t>13</a:t>
            </a:fld>
            <a:endParaRPr lang="en-US" altLang="ko-KR" smtClean="0">
              <a:solidFill>
                <a:srgbClr val="003399"/>
              </a:solidFill>
              <a:latin typeface="-윤체L" pitchFamily="18" charset="-127"/>
              <a:ea typeface="-윤체L" pitchFamily="18" charset="-127"/>
            </a:endParaRPr>
          </a:p>
        </p:txBody>
      </p:sp>
      <p:sp>
        <p:nvSpPr>
          <p:cNvPr id="526339" name="Rectangle 3"/>
          <p:cNvSpPr>
            <a:spLocks noGrp="1" noRot="1" noChangeArrowheads="1"/>
          </p:cNvSpPr>
          <p:nvPr>
            <p:ph type="body" idx="1"/>
          </p:nvPr>
        </p:nvSpPr>
        <p:spPr>
          <a:xfrm>
            <a:off x="1476375" y="260350"/>
            <a:ext cx="6191250" cy="554038"/>
          </a:xfrm>
        </p:spPr>
        <p:txBody>
          <a:bodyPr/>
          <a:lstStyle/>
          <a:p>
            <a:pPr algn="just" eaLnBrk="1" hangingPunct="1">
              <a:lnSpc>
                <a:spcPct val="90000"/>
              </a:lnSpc>
              <a:buFont typeface="Wingdings" pitchFamily="2" charset="2"/>
              <a:buNone/>
              <a:defRPr/>
            </a:pPr>
            <a:r>
              <a:rPr lang="en-US" altLang="zh-CN" smtClean="0">
                <a:solidFill>
                  <a:srgbClr val="FF0000"/>
                </a:solidFill>
                <a:latin typeface="宋体" pitchFamily="2" charset="-122"/>
              </a:rPr>
              <a:t>4</a:t>
            </a:r>
            <a:r>
              <a:rPr lang="zh-CN" altLang="en-US" smtClean="0">
                <a:solidFill>
                  <a:srgbClr val="FF0000"/>
                </a:solidFill>
                <a:latin typeface="宋体" pitchFamily="2" charset="-122"/>
              </a:rPr>
              <a:t>、基波、谐波</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pSp>
        <p:nvGrpSpPr>
          <p:cNvPr id="2" name="Group 4"/>
          <p:cNvGrpSpPr>
            <a:grpSpLocks/>
          </p:cNvGrpSpPr>
          <p:nvPr/>
        </p:nvGrpSpPr>
        <p:grpSpPr bwMode="auto">
          <a:xfrm>
            <a:off x="684213" y="1773238"/>
            <a:ext cx="6705600" cy="1003300"/>
            <a:chOff x="480" y="576"/>
            <a:chExt cx="4224" cy="632"/>
          </a:xfrm>
        </p:grpSpPr>
        <p:sp>
          <p:nvSpPr>
            <p:cNvPr id="5138" name="Text Box 5"/>
            <p:cNvSpPr txBox="1">
              <a:spLocks noChangeArrowheads="1"/>
            </p:cNvSpPr>
            <p:nvPr/>
          </p:nvSpPr>
          <p:spPr bwMode="auto">
            <a:xfrm>
              <a:off x="480" y="72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通常把频率为：</a:t>
              </a:r>
            </a:p>
          </p:txBody>
        </p:sp>
        <p:graphicFrame>
          <p:nvGraphicFramePr>
            <p:cNvPr id="5124" name="Object 6"/>
            <p:cNvGraphicFramePr>
              <a:graphicFrameLocks noChangeAspect="1"/>
            </p:cNvGraphicFramePr>
            <p:nvPr/>
          </p:nvGraphicFramePr>
          <p:xfrm>
            <a:off x="1872" y="576"/>
            <a:ext cx="1152" cy="632"/>
          </p:xfrm>
          <a:graphic>
            <a:graphicData uri="http://schemas.openxmlformats.org/presentationml/2006/ole">
              <mc:AlternateContent xmlns:mc="http://schemas.openxmlformats.org/markup-compatibility/2006">
                <mc:Choice xmlns:v="urn:schemas-microsoft-com:vml" Requires="v">
                  <p:oleObj spid="_x0000_s5251" name="Equation" r:id="rId3" imgW="787320" imgH="431640" progId="Equation.3">
                    <p:embed/>
                  </p:oleObj>
                </mc:Choice>
                <mc:Fallback>
                  <p:oleObj name="Equation" r:id="rId3" imgW="787320" imgH="431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 y="576"/>
                          <a:ext cx="115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9" name="Text Box 7"/>
            <p:cNvSpPr txBox="1">
              <a:spLocks noChangeArrowheads="1"/>
            </p:cNvSpPr>
            <p:nvPr/>
          </p:nvSpPr>
          <p:spPr bwMode="auto">
            <a:xfrm>
              <a:off x="3216" y="72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称为基波。</a:t>
              </a:r>
            </a:p>
          </p:txBody>
        </p:sp>
      </p:grpSp>
      <p:grpSp>
        <p:nvGrpSpPr>
          <p:cNvPr id="3" name="Group 8"/>
          <p:cNvGrpSpPr>
            <a:grpSpLocks/>
          </p:cNvGrpSpPr>
          <p:nvPr/>
        </p:nvGrpSpPr>
        <p:grpSpPr bwMode="auto">
          <a:xfrm>
            <a:off x="611188" y="2781300"/>
            <a:ext cx="6985000" cy="1003300"/>
            <a:chOff x="432" y="1200"/>
            <a:chExt cx="4176" cy="632"/>
          </a:xfrm>
        </p:grpSpPr>
        <p:sp>
          <p:nvSpPr>
            <p:cNvPr id="5136" name="Text Box 9"/>
            <p:cNvSpPr txBox="1">
              <a:spLocks noChangeArrowheads="1"/>
            </p:cNvSpPr>
            <p:nvPr/>
          </p:nvSpPr>
          <p:spPr bwMode="auto">
            <a:xfrm>
              <a:off x="432" y="129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频率为：</a:t>
              </a:r>
            </a:p>
          </p:txBody>
        </p:sp>
        <p:graphicFrame>
          <p:nvGraphicFramePr>
            <p:cNvPr id="5123" name="Object 10"/>
            <p:cNvGraphicFramePr>
              <a:graphicFrameLocks noChangeAspect="1"/>
            </p:cNvGraphicFramePr>
            <p:nvPr/>
          </p:nvGraphicFramePr>
          <p:xfrm>
            <a:off x="1200" y="1200"/>
            <a:ext cx="1672" cy="632"/>
          </p:xfrm>
          <a:graphic>
            <a:graphicData uri="http://schemas.openxmlformats.org/presentationml/2006/ole">
              <mc:AlternateContent xmlns:mc="http://schemas.openxmlformats.org/markup-compatibility/2006">
                <mc:Choice xmlns:v="urn:schemas-microsoft-com:vml" Requires="v">
                  <p:oleObj spid="_x0000_s5252" name="Equation" r:id="rId5" imgW="1143000" imgH="431640" progId="Equation.3">
                    <p:embed/>
                  </p:oleObj>
                </mc:Choice>
                <mc:Fallback>
                  <p:oleObj name="Equation" r:id="rId5" imgW="1143000" imgH="43164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1200"/>
                          <a:ext cx="1672"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7" name="Text Box 11"/>
            <p:cNvSpPr txBox="1">
              <a:spLocks noChangeArrowheads="1"/>
            </p:cNvSpPr>
            <p:nvPr/>
          </p:nvSpPr>
          <p:spPr bwMode="auto">
            <a:xfrm>
              <a:off x="3120" y="1344"/>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称为二次谐波。</a:t>
              </a:r>
            </a:p>
          </p:txBody>
        </p:sp>
      </p:grpSp>
      <p:grpSp>
        <p:nvGrpSpPr>
          <p:cNvPr id="4" name="Group 16"/>
          <p:cNvGrpSpPr>
            <a:grpSpLocks/>
          </p:cNvGrpSpPr>
          <p:nvPr/>
        </p:nvGrpSpPr>
        <p:grpSpPr bwMode="auto">
          <a:xfrm>
            <a:off x="539750" y="3716338"/>
            <a:ext cx="7058025" cy="1003300"/>
            <a:chOff x="384" y="1824"/>
            <a:chExt cx="4176" cy="632"/>
          </a:xfrm>
        </p:grpSpPr>
        <p:graphicFrame>
          <p:nvGraphicFramePr>
            <p:cNvPr id="5122" name="Object 17"/>
            <p:cNvGraphicFramePr>
              <a:graphicFrameLocks noChangeAspect="1"/>
            </p:cNvGraphicFramePr>
            <p:nvPr/>
          </p:nvGraphicFramePr>
          <p:xfrm>
            <a:off x="1266" y="1824"/>
            <a:ext cx="1635" cy="632"/>
          </p:xfrm>
          <a:graphic>
            <a:graphicData uri="http://schemas.openxmlformats.org/presentationml/2006/ole">
              <mc:AlternateContent xmlns:mc="http://schemas.openxmlformats.org/markup-compatibility/2006">
                <mc:Choice xmlns:v="urn:schemas-microsoft-com:vml" Requires="v">
                  <p:oleObj spid="_x0000_s5253" name="Equation" r:id="rId7" imgW="1117440" imgH="431640" progId="Equation.3">
                    <p:embed/>
                  </p:oleObj>
                </mc:Choice>
                <mc:Fallback>
                  <p:oleObj name="Equation" r:id="rId7" imgW="1117440" imgH="43164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6" y="1824"/>
                          <a:ext cx="1635"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4" name="Text Box 18"/>
            <p:cNvSpPr txBox="1">
              <a:spLocks noChangeArrowheads="1"/>
            </p:cNvSpPr>
            <p:nvPr/>
          </p:nvSpPr>
          <p:spPr bwMode="auto">
            <a:xfrm>
              <a:off x="384" y="196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频率为：</a:t>
              </a:r>
            </a:p>
          </p:txBody>
        </p:sp>
        <p:sp>
          <p:nvSpPr>
            <p:cNvPr id="5135" name="Text Box 19"/>
            <p:cNvSpPr txBox="1">
              <a:spLocks noChangeArrowheads="1"/>
            </p:cNvSpPr>
            <p:nvPr/>
          </p:nvSpPr>
          <p:spPr bwMode="auto">
            <a:xfrm>
              <a:off x="3072" y="192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称为三次谐波。</a:t>
              </a:r>
            </a:p>
          </p:txBody>
        </p:sp>
      </p:grpSp>
      <p:sp>
        <p:nvSpPr>
          <p:cNvPr id="526356" name="Text Box 20"/>
          <p:cNvSpPr txBox="1">
            <a:spLocks noChangeArrowheads="1"/>
          </p:cNvSpPr>
          <p:nvPr/>
        </p:nvSpPr>
        <p:spPr bwMode="auto">
          <a:xfrm>
            <a:off x="468313" y="4941888"/>
            <a:ext cx="79898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      可见，直流分量的大小以及基波与各次谐波的幅度、相位取决于周期信号的波形。</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136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D6543FB-3F17-4E59-990C-1CE1DA78F0ED}" type="slidenum">
              <a:rPr lang="en-US" altLang="ko-KR" smtClean="0">
                <a:solidFill>
                  <a:srgbClr val="003399"/>
                </a:solidFill>
                <a:latin typeface="-윤체L" pitchFamily="18" charset="-127"/>
                <a:ea typeface="-윤체L" pitchFamily="18" charset="-127"/>
              </a:rPr>
              <a:pPr/>
              <a:t>130</a:t>
            </a:fld>
            <a:endParaRPr lang="en-US" altLang="ko-KR" smtClean="0">
              <a:solidFill>
                <a:srgbClr val="003399"/>
              </a:solidFill>
              <a:latin typeface="-윤체L" pitchFamily="18" charset="-127"/>
              <a:ea typeface="-윤체L" pitchFamily="18" charset="-127"/>
            </a:endParaRPr>
          </a:p>
        </p:txBody>
      </p:sp>
      <p:sp>
        <p:nvSpPr>
          <p:cNvPr id="113672" name="Rectangle 3"/>
          <p:cNvSpPr>
            <a:spLocks noChangeArrowheads="1"/>
          </p:cNvSpPr>
          <p:nvPr/>
        </p:nvSpPr>
        <p:spPr bwMode="auto">
          <a:xfrm>
            <a:off x="900113" y="333375"/>
            <a:ext cx="24463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频谱图：</a:t>
            </a:r>
            <a:endParaRPr kumimoji="1" lang="zh-CN" altLang="en-US" sz="2400">
              <a:solidFill>
                <a:srgbClr val="FF0000"/>
              </a:solidFill>
              <a:latin typeface="宋体" charset="-122"/>
              <a:ea typeface="宋体" charset="-122"/>
            </a:endParaRPr>
          </a:p>
        </p:txBody>
      </p:sp>
      <p:grpSp>
        <p:nvGrpSpPr>
          <p:cNvPr id="113673" name="Group 4"/>
          <p:cNvGrpSpPr>
            <a:grpSpLocks/>
          </p:cNvGrpSpPr>
          <p:nvPr/>
        </p:nvGrpSpPr>
        <p:grpSpPr bwMode="auto">
          <a:xfrm>
            <a:off x="1187450" y="1268413"/>
            <a:ext cx="6335713" cy="4675187"/>
            <a:chOff x="528" y="576"/>
            <a:chExt cx="5240" cy="3600"/>
          </a:xfrm>
        </p:grpSpPr>
        <p:pic>
          <p:nvPicPr>
            <p:cNvPr id="113674" name="Picture 5" descr="fw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576"/>
              <a:ext cx="480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3666" name="Object 6"/>
            <p:cNvGraphicFramePr>
              <a:graphicFrameLocks noChangeAspect="1"/>
            </p:cNvGraphicFramePr>
            <p:nvPr/>
          </p:nvGraphicFramePr>
          <p:xfrm>
            <a:off x="4853" y="798"/>
            <a:ext cx="915" cy="452"/>
          </p:xfrm>
          <a:graphic>
            <a:graphicData uri="http://schemas.openxmlformats.org/presentationml/2006/ole">
              <mc:AlternateContent xmlns:mc="http://schemas.openxmlformats.org/markup-compatibility/2006">
                <mc:Choice xmlns:v="urn:schemas-microsoft-com:vml" Requires="v">
                  <p:oleObj spid="_x0000_s113749" name="Equation" r:id="rId4" imgW="799920" imgH="393480" progId="Equation.DSMT4">
                    <p:embed/>
                  </p:oleObj>
                </mc:Choice>
                <mc:Fallback>
                  <p:oleObj name="Equation" r:id="rId4" imgW="799920" imgH="3934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 y="798"/>
                          <a:ext cx="915" cy="452"/>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67" name="Object 7"/>
            <p:cNvGraphicFramePr>
              <a:graphicFrameLocks noChangeAspect="1"/>
            </p:cNvGraphicFramePr>
            <p:nvPr/>
          </p:nvGraphicFramePr>
          <p:xfrm>
            <a:off x="2256" y="2305"/>
            <a:ext cx="1343" cy="382"/>
          </p:xfrm>
          <a:graphic>
            <a:graphicData uri="http://schemas.openxmlformats.org/presentationml/2006/ole">
              <mc:AlternateContent xmlns:mc="http://schemas.openxmlformats.org/markup-compatibility/2006">
                <mc:Choice xmlns:v="urn:schemas-microsoft-com:vml" Requires="v">
                  <p:oleObj spid="_x0000_s113750" name="Equation" r:id="rId6" imgW="977760" imgH="279360" progId="Equation.DSMT4">
                    <p:embed/>
                  </p:oleObj>
                </mc:Choice>
                <mc:Fallback>
                  <p:oleObj name="Equation" r:id="rId6" imgW="977760" imgH="27936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6" y="2305"/>
                          <a:ext cx="1343" cy="382"/>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2"/>
          <p:cNvSpPr>
            <a:spLocks noGrp="1"/>
          </p:cNvSpPr>
          <p:nvPr>
            <p:ph type="ftr" sz="quarter" idx="11"/>
          </p:nvPr>
        </p:nvSpPr>
        <p:spPr/>
        <p:txBody>
          <a:bodyPr/>
          <a:lstStyle/>
          <a:p>
            <a:pPr>
              <a:defRPr/>
            </a:pPr>
            <a:r>
              <a:rPr lang="zh-CN" altLang="en-US"/>
              <a:t>信号与系统</a:t>
            </a:r>
          </a:p>
        </p:txBody>
      </p:sp>
      <p:sp>
        <p:nvSpPr>
          <p:cNvPr id="11469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801F0BF-F42A-478F-BB3D-1B4E6793F89F}" type="slidenum">
              <a:rPr lang="en-US" altLang="ko-KR" smtClean="0">
                <a:solidFill>
                  <a:srgbClr val="003399"/>
                </a:solidFill>
                <a:latin typeface="-윤체L" pitchFamily="18" charset="-127"/>
                <a:ea typeface="-윤체L" pitchFamily="18" charset="-127"/>
              </a:rPr>
              <a:pPr/>
              <a:t>131</a:t>
            </a:fld>
            <a:endParaRPr lang="en-US" altLang="ko-KR" smtClean="0">
              <a:solidFill>
                <a:srgbClr val="003399"/>
              </a:solidFill>
              <a:latin typeface="-윤체L" pitchFamily="18" charset="-127"/>
              <a:ea typeface="-윤체L" pitchFamily="18" charset="-127"/>
            </a:endParaRPr>
          </a:p>
        </p:txBody>
      </p:sp>
      <p:graphicFrame>
        <p:nvGraphicFramePr>
          <p:cNvPr id="114690" name="Object 2"/>
          <p:cNvGraphicFramePr>
            <a:graphicFrameLocks noChangeAspect="1"/>
          </p:cNvGraphicFramePr>
          <p:nvPr/>
        </p:nvGraphicFramePr>
        <p:xfrm>
          <a:off x="1427163" y="1773238"/>
          <a:ext cx="5341937" cy="1008062"/>
        </p:xfrm>
        <a:graphic>
          <a:graphicData uri="http://schemas.openxmlformats.org/presentationml/2006/ole">
            <mc:AlternateContent xmlns:mc="http://schemas.openxmlformats.org/markup-compatibility/2006">
              <mc:Choice xmlns:v="urn:schemas-microsoft-com:vml" Requires="v">
                <p:oleObj spid="_x0000_s114885" name="Equation" r:id="rId3" imgW="2082600" imgH="393480" progId="Equation.DSMT4">
                  <p:embed/>
                </p:oleObj>
              </mc:Choice>
              <mc:Fallback>
                <p:oleObj name="Equation" r:id="rId3" imgW="208260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163" y="1773238"/>
                        <a:ext cx="5341937" cy="1008062"/>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3315" name="Object 3"/>
          <p:cNvGraphicFramePr>
            <a:graphicFrameLocks noChangeAspect="1"/>
          </p:cNvGraphicFramePr>
          <p:nvPr/>
        </p:nvGraphicFramePr>
        <p:xfrm>
          <a:off x="1058863" y="2997200"/>
          <a:ext cx="6459537" cy="461963"/>
        </p:xfrm>
        <a:graphic>
          <a:graphicData uri="http://schemas.openxmlformats.org/presentationml/2006/ole">
            <mc:AlternateContent xmlns:mc="http://schemas.openxmlformats.org/markup-compatibility/2006">
              <mc:Choice xmlns:v="urn:schemas-microsoft-com:vml" Requires="v">
                <p:oleObj spid="_x0000_s114886" name="Equation" r:id="rId5" imgW="2831760" imgH="203040" progId="Equation.DSMT4">
                  <p:embed/>
                </p:oleObj>
              </mc:Choice>
              <mc:Fallback>
                <p:oleObj name="Equation" r:id="rId5" imgW="2831760" imgH="2030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863" y="2997200"/>
                        <a:ext cx="6459537" cy="461963"/>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3316" name="Object 4"/>
          <p:cNvGraphicFramePr>
            <a:graphicFrameLocks noChangeAspect="1"/>
          </p:cNvGraphicFramePr>
          <p:nvPr/>
        </p:nvGraphicFramePr>
        <p:xfrm>
          <a:off x="1841500" y="3573463"/>
          <a:ext cx="3744913" cy="820737"/>
        </p:xfrm>
        <a:graphic>
          <a:graphicData uri="http://schemas.openxmlformats.org/presentationml/2006/ole">
            <mc:AlternateContent xmlns:mc="http://schemas.openxmlformats.org/markup-compatibility/2006">
              <mc:Choice xmlns:v="urn:schemas-microsoft-com:vml" Requires="v">
                <p:oleObj spid="_x0000_s114887" name="Equation" r:id="rId7" imgW="1790640" imgH="393480" progId="Equation.DSMT4">
                  <p:embed/>
                </p:oleObj>
              </mc:Choice>
              <mc:Fallback>
                <p:oleObj name="Equation" r:id="rId7" imgW="1790640" imgH="39348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1500" y="3573463"/>
                        <a:ext cx="3744913" cy="820737"/>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3317" name="Object 5"/>
          <p:cNvGraphicFramePr>
            <a:graphicFrameLocks noChangeAspect="1"/>
          </p:cNvGraphicFramePr>
          <p:nvPr/>
        </p:nvGraphicFramePr>
        <p:xfrm>
          <a:off x="1908175" y="5157788"/>
          <a:ext cx="4887913" cy="887412"/>
        </p:xfrm>
        <a:graphic>
          <a:graphicData uri="http://schemas.openxmlformats.org/presentationml/2006/ole">
            <mc:AlternateContent xmlns:mc="http://schemas.openxmlformats.org/markup-compatibility/2006">
              <mc:Choice xmlns:v="urn:schemas-microsoft-com:vml" Requires="v">
                <p:oleObj spid="_x0000_s114888" name="Equation" r:id="rId9" imgW="2158920" imgH="393480" progId="Equation.DSMT4">
                  <p:embed/>
                </p:oleObj>
              </mc:Choice>
              <mc:Fallback>
                <p:oleObj name="Equation" r:id="rId9" imgW="2158920" imgH="39348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8175" y="5157788"/>
                        <a:ext cx="4887913" cy="88741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3318" name="Object 6"/>
          <p:cNvGraphicFramePr>
            <a:graphicFrameLocks noChangeAspect="1"/>
          </p:cNvGraphicFramePr>
          <p:nvPr/>
        </p:nvGraphicFramePr>
        <p:xfrm>
          <a:off x="1862138" y="4508500"/>
          <a:ext cx="5416550" cy="471488"/>
        </p:xfrm>
        <a:graphic>
          <a:graphicData uri="http://schemas.openxmlformats.org/presentationml/2006/ole">
            <mc:AlternateContent xmlns:mc="http://schemas.openxmlformats.org/markup-compatibility/2006">
              <mc:Choice xmlns:v="urn:schemas-microsoft-com:vml" Requires="v">
                <p:oleObj spid="_x0000_s114889" name="Equation" r:id="rId11" imgW="2336760" imgH="203040" progId="Equation.DSMT4">
                  <p:embed/>
                </p:oleObj>
              </mc:Choice>
              <mc:Fallback>
                <p:oleObj name="Equation" r:id="rId11" imgW="2336760" imgH="20304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2138" y="4508500"/>
                        <a:ext cx="5416550" cy="47148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699" name="Rectangle 8"/>
          <p:cNvSpPr>
            <a:spLocks noChangeArrowheads="1"/>
          </p:cNvSpPr>
          <p:nvPr/>
        </p:nvSpPr>
        <p:spPr bwMode="auto">
          <a:xfrm>
            <a:off x="1258888" y="476250"/>
            <a:ext cx="312420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补充例３</a:t>
            </a:r>
            <a:r>
              <a:rPr kumimoji="1" lang="en-US" altLang="zh-CN" sz="3200" b="1">
                <a:solidFill>
                  <a:srgbClr val="FF0000"/>
                </a:solidFill>
                <a:latin typeface="华文细黑" pitchFamily="2" charset="-122"/>
                <a:ea typeface="华文细黑" pitchFamily="2" charset="-122"/>
              </a:rPr>
              <a:t>.</a:t>
            </a:r>
            <a:r>
              <a:rPr kumimoji="1" lang="zh-CN" altLang="en-US" sz="3200" b="1">
                <a:solidFill>
                  <a:srgbClr val="FF0000"/>
                </a:solidFill>
                <a:latin typeface="华文细黑" pitchFamily="2" charset="-122"/>
                <a:ea typeface="华文细黑" pitchFamily="2" charset="-122"/>
              </a:rPr>
              <a:t>４：</a:t>
            </a:r>
            <a:endParaRPr kumimoji="1" lang="zh-CN" altLang="en-US" sz="2400" b="1">
              <a:solidFill>
                <a:srgbClr val="FF0000"/>
              </a:solidFill>
              <a:latin typeface="宋体" charset="-122"/>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53315"/>
                                        </p:tgtEl>
                                        <p:attrNameLst>
                                          <p:attrName>style.visibility</p:attrName>
                                        </p:attrNameLst>
                                      </p:cBhvr>
                                      <p:to>
                                        <p:strVal val="visible"/>
                                      </p:to>
                                    </p:set>
                                    <p:anim calcmode="lin" valueType="num">
                                      <p:cBhvr additive="base">
                                        <p:cTn id="7" dur="500" fill="hold"/>
                                        <p:tgtEl>
                                          <p:spTgt spid="653315"/>
                                        </p:tgtEl>
                                        <p:attrNameLst>
                                          <p:attrName>ppt_x</p:attrName>
                                        </p:attrNameLst>
                                      </p:cBhvr>
                                      <p:tavLst>
                                        <p:tav tm="0">
                                          <p:val>
                                            <p:strVal val="0-#ppt_w/2"/>
                                          </p:val>
                                        </p:tav>
                                        <p:tav tm="100000">
                                          <p:val>
                                            <p:strVal val="#ppt_x"/>
                                          </p:val>
                                        </p:tav>
                                      </p:tavLst>
                                    </p:anim>
                                    <p:anim calcmode="lin" valueType="num">
                                      <p:cBhvr additive="base">
                                        <p:cTn id="8" dur="500" fill="hold"/>
                                        <p:tgtEl>
                                          <p:spTgt spid="65331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6533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533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65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2"/>
          <p:cNvSpPr>
            <a:spLocks noGrp="1"/>
          </p:cNvSpPr>
          <p:nvPr>
            <p:ph type="ftr" sz="quarter" idx="11"/>
          </p:nvPr>
        </p:nvSpPr>
        <p:spPr/>
        <p:txBody>
          <a:bodyPr/>
          <a:lstStyle/>
          <a:p>
            <a:pPr>
              <a:defRPr/>
            </a:pPr>
            <a:r>
              <a:rPr lang="zh-CN" altLang="en-US"/>
              <a:t>信号与系统</a:t>
            </a:r>
          </a:p>
        </p:txBody>
      </p:sp>
      <p:sp>
        <p:nvSpPr>
          <p:cNvPr id="1157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00F5810-0960-42B9-B981-49ED5B1798DF}" type="slidenum">
              <a:rPr lang="en-US" altLang="ko-KR" smtClean="0">
                <a:solidFill>
                  <a:srgbClr val="003399"/>
                </a:solidFill>
                <a:latin typeface="-윤체L" pitchFamily="18" charset="-127"/>
                <a:ea typeface="-윤체L" pitchFamily="18" charset="-127"/>
              </a:rPr>
              <a:pPr/>
              <a:t>132</a:t>
            </a:fld>
            <a:endParaRPr lang="en-US" altLang="ko-KR" smtClean="0">
              <a:solidFill>
                <a:srgbClr val="003399"/>
              </a:solidFill>
              <a:latin typeface="-윤체L" pitchFamily="18" charset="-127"/>
              <a:ea typeface="-윤체L" pitchFamily="18" charset="-127"/>
            </a:endParaRPr>
          </a:p>
        </p:txBody>
      </p:sp>
      <p:graphicFrame>
        <p:nvGraphicFramePr>
          <p:cNvPr id="654338" name="Object 2"/>
          <p:cNvGraphicFramePr>
            <a:graphicFrameLocks noChangeAspect="1"/>
          </p:cNvGraphicFramePr>
          <p:nvPr/>
        </p:nvGraphicFramePr>
        <p:xfrm>
          <a:off x="1346200" y="2060575"/>
          <a:ext cx="4918075" cy="1008063"/>
        </p:xfrm>
        <a:graphic>
          <a:graphicData uri="http://schemas.openxmlformats.org/presentationml/2006/ole">
            <mc:AlternateContent xmlns:mc="http://schemas.openxmlformats.org/markup-compatibility/2006">
              <mc:Choice xmlns:v="urn:schemas-microsoft-com:vml" Requires="v">
                <p:oleObj spid="_x0000_s115832" name="Equation" r:id="rId3" imgW="1917360" imgH="393480" progId="Equation.DSMT4">
                  <p:embed/>
                </p:oleObj>
              </mc:Choice>
              <mc:Fallback>
                <p:oleObj name="Equation" r:id="rId3" imgW="191736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0" y="2060575"/>
                        <a:ext cx="4918075" cy="1008063"/>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4339" name="Object 3"/>
          <p:cNvGraphicFramePr>
            <a:graphicFrameLocks noChangeAspect="1"/>
          </p:cNvGraphicFramePr>
          <p:nvPr/>
        </p:nvGraphicFramePr>
        <p:xfrm>
          <a:off x="1331913" y="4652963"/>
          <a:ext cx="5170487" cy="928687"/>
        </p:xfrm>
        <a:graphic>
          <a:graphicData uri="http://schemas.openxmlformats.org/presentationml/2006/ole">
            <mc:AlternateContent xmlns:mc="http://schemas.openxmlformats.org/markup-compatibility/2006">
              <mc:Choice xmlns:v="urn:schemas-microsoft-com:vml" Requires="v">
                <p:oleObj spid="_x0000_s115833" name="Equation" r:id="rId5" imgW="2197080" imgH="393480" progId="Equation.DSMT4">
                  <p:embed/>
                </p:oleObj>
              </mc:Choice>
              <mc:Fallback>
                <p:oleObj name="Equation" r:id="rId5" imgW="2197080" imgH="3934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4652963"/>
                        <a:ext cx="5170487" cy="928687"/>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4341" name="Object 5"/>
          <p:cNvGraphicFramePr>
            <a:graphicFrameLocks noChangeAspect="1"/>
          </p:cNvGraphicFramePr>
          <p:nvPr/>
        </p:nvGraphicFramePr>
        <p:xfrm>
          <a:off x="1423988" y="3500438"/>
          <a:ext cx="5895975" cy="717550"/>
        </p:xfrm>
        <a:graphic>
          <a:graphicData uri="http://schemas.openxmlformats.org/presentationml/2006/ole">
            <mc:AlternateContent xmlns:mc="http://schemas.openxmlformats.org/markup-compatibility/2006">
              <mc:Choice xmlns:v="urn:schemas-microsoft-com:vml" Requires="v">
                <p:oleObj spid="_x0000_s115834" name="Equation" r:id="rId7" imgW="2133360" imgH="279360" progId="Equation.DSMT4">
                  <p:embed/>
                </p:oleObj>
              </mc:Choice>
              <mc:Fallback>
                <p:oleObj name="Equation" r:id="rId7" imgW="2133360" imgH="27936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988" y="3500438"/>
                        <a:ext cx="5895975" cy="71755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54338"/>
                                        </p:tgtEl>
                                        <p:attrNameLst>
                                          <p:attrName>style.visibility</p:attrName>
                                        </p:attrNameLst>
                                      </p:cBhvr>
                                      <p:to>
                                        <p:strVal val="visible"/>
                                      </p:to>
                                    </p:set>
                                    <p:anim calcmode="lin" valueType="num">
                                      <p:cBhvr additive="base">
                                        <p:cTn id="7" dur="500" fill="hold"/>
                                        <p:tgtEl>
                                          <p:spTgt spid="654338"/>
                                        </p:tgtEl>
                                        <p:attrNameLst>
                                          <p:attrName>ppt_x</p:attrName>
                                        </p:attrNameLst>
                                      </p:cBhvr>
                                      <p:tavLst>
                                        <p:tav tm="0">
                                          <p:val>
                                            <p:strVal val="0-#ppt_w/2"/>
                                          </p:val>
                                        </p:tav>
                                        <p:tav tm="100000">
                                          <p:val>
                                            <p:strVal val="#ppt_x"/>
                                          </p:val>
                                        </p:tav>
                                      </p:tavLst>
                                    </p:anim>
                                    <p:anim calcmode="lin" valueType="num">
                                      <p:cBhvr additive="base">
                                        <p:cTn id="8" dur="500" fill="hold"/>
                                        <p:tgtEl>
                                          <p:spTgt spid="6543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54341"/>
                                        </p:tgtEl>
                                        <p:attrNameLst>
                                          <p:attrName>style.visibility</p:attrName>
                                        </p:attrNameLst>
                                      </p:cBhvr>
                                      <p:to>
                                        <p:strVal val="visible"/>
                                      </p:to>
                                    </p:set>
                                    <p:anim calcmode="lin" valueType="num">
                                      <p:cBhvr additive="base">
                                        <p:cTn id="13" dur="500" fill="hold"/>
                                        <p:tgtEl>
                                          <p:spTgt spid="654341"/>
                                        </p:tgtEl>
                                        <p:attrNameLst>
                                          <p:attrName>ppt_x</p:attrName>
                                        </p:attrNameLst>
                                      </p:cBhvr>
                                      <p:tavLst>
                                        <p:tav tm="0">
                                          <p:val>
                                            <p:strVal val="0-#ppt_w/2"/>
                                          </p:val>
                                        </p:tav>
                                        <p:tav tm="100000">
                                          <p:val>
                                            <p:strVal val="#ppt_x"/>
                                          </p:val>
                                        </p:tav>
                                      </p:tavLst>
                                    </p:anim>
                                    <p:anim calcmode="lin" valueType="num">
                                      <p:cBhvr additive="base">
                                        <p:cTn id="14" dur="500" fill="hold"/>
                                        <p:tgtEl>
                                          <p:spTgt spid="65434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5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2"/>
          <p:cNvSpPr>
            <a:spLocks noGrp="1"/>
          </p:cNvSpPr>
          <p:nvPr>
            <p:ph type="ftr" sz="quarter" idx="11"/>
          </p:nvPr>
        </p:nvSpPr>
        <p:spPr/>
        <p:txBody>
          <a:bodyPr/>
          <a:lstStyle/>
          <a:p>
            <a:pPr>
              <a:defRPr/>
            </a:pPr>
            <a:r>
              <a:rPr lang="zh-CN" altLang="en-US"/>
              <a:t>信号与系统</a:t>
            </a:r>
          </a:p>
        </p:txBody>
      </p:sp>
      <p:sp>
        <p:nvSpPr>
          <p:cNvPr id="11674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A83EA60-6109-4391-B656-F5F8702F573D}" type="slidenum">
              <a:rPr lang="en-US" altLang="ko-KR" smtClean="0">
                <a:solidFill>
                  <a:srgbClr val="003399"/>
                </a:solidFill>
                <a:latin typeface="-윤체L" pitchFamily="18" charset="-127"/>
                <a:ea typeface="-윤체L" pitchFamily="18" charset="-127"/>
              </a:rPr>
              <a:pPr/>
              <a:t>133</a:t>
            </a:fld>
            <a:endParaRPr lang="en-US" altLang="ko-KR" smtClean="0">
              <a:solidFill>
                <a:srgbClr val="003399"/>
              </a:solidFill>
              <a:latin typeface="-윤체L" pitchFamily="18" charset="-127"/>
              <a:ea typeface="-윤체L" pitchFamily="18" charset="-127"/>
            </a:endParaRPr>
          </a:p>
        </p:txBody>
      </p:sp>
      <p:graphicFrame>
        <p:nvGraphicFramePr>
          <p:cNvPr id="116738" name="Object 2"/>
          <p:cNvGraphicFramePr>
            <a:graphicFrameLocks noChangeAspect="1"/>
          </p:cNvGraphicFramePr>
          <p:nvPr/>
        </p:nvGraphicFramePr>
        <p:xfrm>
          <a:off x="2794000" y="1557338"/>
          <a:ext cx="3876675" cy="554037"/>
        </p:xfrm>
        <a:graphic>
          <a:graphicData uri="http://schemas.openxmlformats.org/presentationml/2006/ole">
            <mc:AlternateContent xmlns:mc="http://schemas.openxmlformats.org/markup-compatibility/2006">
              <mc:Choice xmlns:v="urn:schemas-microsoft-com:vml" Requires="v">
                <p:oleObj spid="_x0000_s116862" name="Equation" r:id="rId3" imgW="1511280" imgH="215640" progId="Equation.DSMT4">
                  <p:embed/>
                </p:oleObj>
              </mc:Choice>
              <mc:Fallback>
                <p:oleObj name="Equation" r:id="rId3" imgW="1511280" imgH="215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1557338"/>
                        <a:ext cx="3876675" cy="554037"/>
                      </a:xfrm>
                      <a:prstGeom prst="rect">
                        <a:avLst/>
                      </a:prstGeom>
                      <a:noFill/>
                      <a:ln>
                        <a:noFill/>
                      </a:ln>
                      <a:effectLst/>
                      <a:extLst>
                        <a:ext uri="{909E8E84-426E-40DD-AFC4-6F175D3DCCD1}">
                          <a14:hiddenFill xmlns:a14="http://schemas.microsoft.com/office/drawing/2010/main">
                            <a:solidFill>
                              <a:srgbClr val="FFCC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5" name="Rectangle 4"/>
          <p:cNvSpPr>
            <a:spLocks noChangeArrowheads="1"/>
          </p:cNvSpPr>
          <p:nvPr/>
        </p:nvSpPr>
        <p:spPr bwMode="auto">
          <a:xfrm>
            <a:off x="1042988" y="404813"/>
            <a:ext cx="43386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补充例</a:t>
            </a:r>
            <a:r>
              <a:rPr kumimoji="1" lang="en-US" altLang="zh-CN" sz="3200" b="1">
                <a:solidFill>
                  <a:srgbClr val="FF0000"/>
                </a:solidFill>
                <a:latin typeface="华文细黑" pitchFamily="2" charset="-122"/>
                <a:ea typeface="华文细黑" pitchFamily="2" charset="-122"/>
              </a:rPr>
              <a:t>3.</a:t>
            </a:r>
            <a:r>
              <a:rPr kumimoji="1" lang="zh-CN" altLang="en-US" sz="3200" b="1">
                <a:solidFill>
                  <a:srgbClr val="FF0000"/>
                </a:solidFill>
                <a:latin typeface="华文细黑" pitchFamily="2" charset="-122"/>
                <a:ea typeface="华文细黑" pitchFamily="2" charset="-122"/>
              </a:rPr>
              <a:t>５：</a:t>
            </a:r>
            <a:endParaRPr kumimoji="1" lang="zh-CN" altLang="en-US" sz="2400">
              <a:solidFill>
                <a:srgbClr val="FF0000"/>
              </a:solidFill>
              <a:latin typeface="宋体" charset="-122"/>
              <a:ea typeface="宋体" charset="-122"/>
            </a:endParaRPr>
          </a:p>
        </p:txBody>
      </p:sp>
      <p:grpSp>
        <p:nvGrpSpPr>
          <p:cNvPr id="116746" name="Group 5"/>
          <p:cNvGrpSpPr>
            <a:grpSpLocks/>
          </p:cNvGrpSpPr>
          <p:nvPr/>
        </p:nvGrpSpPr>
        <p:grpSpPr bwMode="auto">
          <a:xfrm>
            <a:off x="1187450" y="2060575"/>
            <a:ext cx="6769100" cy="3887788"/>
            <a:chOff x="576" y="960"/>
            <a:chExt cx="4856" cy="2880"/>
          </a:xfrm>
        </p:grpSpPr>
        <p:grpSp>
          <p:nvGrpSpPr>
            <p:cNvPr id="116747" name="Group 6"/>
            <p:cNvGrpSpPr>
              <a:grpSpLocks/>
            </p:cNvGrpSpPr>
            <p:nvPr/>
          </p:nvGrpSpPr>
          <p:grpSpPr bwMode="auto">
            <a:xfrm>
              <a:off x="576" y="960"/>
              <a:ext cx="4800" cy="2880"/>
              <a:chOff x="576" y="960"/>
              <a:chExt cx="4800" cy="2880"/>
            </a:xfrm>
          </p:grpSpPr>
          <p:pic>
            <p:nvPicPr>
              <p:cNvPr id="116748" name="Picture 7" descr="ry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960"/>
                <a:ext cx="4656"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9" name="Line 8"/>
              <p:cNvSpPr>
                <a:spLocks noChangeShapeType="1"/>
              </p:cNvSpPr>
              <p:nvPr/>
            </p:nvSpPr>
            <p:spPr bwMode="auto">
              <a:xfrm>
                <a:off x="576" y="3408"/>
                <a:ext cx="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6750" name="Line 9"/>
              <p:cNvSpPr>
                <a:spLocks noChangeShapeType="1"/>
              </p:cNvSpPr>
              <p:nvPr/>
            </p:nvSpPr>
            <p:spPr bwMode="auto">
              <a:xfrm flipV="1">
                <a:off x="2976" y="1152"/>
                <a:ext cx="0" cy="22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aphicFrame>
          <p:nvGraphicFramePr>
            <p:cNvPr id="116739" name="Object 10"/>
            <p:cNvGraphicFramePr>
              <a:graphicFrameLocks noChangeAspect="1"/>
            </p:cNvGraphicFramePr>
            <p:nvPr/>
          </p:nvGraphicFramePr>
          <p:xfrm>
            <a:off x="3072" y="1104"/>
            <a:ext cx="384" cy="256"/>
          </p:xfrm>
          <a:graphic>
            <a:graphicData uri="http://schemas.openxmlformats.org/presentationml/2006/ole">
              <mc:AlternateContent xmlns:mc="http://schemas.openxmlformats.org/markup-compatibility/2006">
                <mc:Choice xmlns:v="urn:schemas-microsoft-com:vml" Requires="v">
                  <p:oleObj spid="_x0000_s116863" name="Equation" r:id="rId6" imgW="304560" imgH="203040" progId="Equation.3">
                    <p:embed/>
                  </p:oleObj>
                </mc:Choice>
                <mc:Fallback>
                  <p:oleObj name="Equation" r:id="rId6" imgW="304560" imgH="20304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2" y="1104"/>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40" name="Object 11"/>
            <p:cNvGraphicFramePr>
              <a:graphicFrameLocks noChangeAspect="1"/>
            </p:cNvGraphicFramePr>
            <p:nvPr/>
          </p:nvGraphicFramePr>
          <p:xfrm>
            <a:off x="5320" y="3488"/>
            <a:ext cx="112" cy="192"/>
          </p:xfrm>
          <a:graphic>
            <a:graphicData uri="http://schemas.openxmlformats.org/presentationml/2006/ole">
              <mc:AlternateContent xmlns:mc="http://schemas.openxmlformats.org/markup-compatibility/2006">
                <mc:Choice xmlns:v="urn:schemas-microsoft-com:vml" Requires="v">
                  <p:oleObj spid="_x0000_s116864" name="Equation" r:id="rId8" imgW="88560" imgH="152280" progId="Equation.3">
                    <p:embed/>
                  </p:oleObj>
                </mc:Choice>
                <mc:Fallback>
                  <p:oleObj name="Equation" r:id="rId8" imgW="88560" imgH="15228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0" y="348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1777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79561A3-80B4-424C-B50F-7FD32613C3AE}" type="slidenum">
              <a:rPr lang="en-US" altLang="ko-KR" smtClean="0">
                <a:solidFill>
                  <a:srgbClr val="003399"/>
                </a:solidFill>
                <a:latin typeface="-윤체L" pitchFamily="18" charset="-127"/>
                <a:ea typeface="-윤체L" pitchFamily="18" charset="-127"/>
              </a:rPr>
              <a:pPr/>
              <a:t>134</a:t>
            </a:fld>
            <a:endParaRPr lang="en-US" altLang="ko-KR" smtClean="0">
              <a:solidFill>
                <a:srgbClr val="003399"/>
              </a:solidFill>
              <a:latin typeface="-윤체L" pitchFamily="18" charset="-127"/>
              <a:ea typeface="-윤체L" pitchFamily="18" charset="-127"/>
            </a:endParaRPr>
          </a:p>
        </p:txBody>
      </p:sp>
      <p:graphicFrame>
        <p:nvGraphicFramePr>
          <p:cNvPr id="117762" name="Object 2"/>
          <p:cNvGraphicFramePr>
            <a:graphicFrameLocks noChangeAspect="1"/>
          </p:cNvGraphicFramePr>
          <p:nvPr/>
        </p:nvGraphicFramePr>
        <p:xfrm>
          <a:off x="323850" y="1557338"/>
          <a:ext cx="6807200" cy="461962"/>
        </p:xfrm>
        <a:graphic>
          <a:graphicData uri="http://schemas.openxmlformats.org/presentationml/2006/ole">
            <mc:AlternateContent xmlns:mc="http://schemas.openxmlformats.org/markup-compatibility/2006">
              <mc:Choice xmlns:v="urn:schemas-microsoft-com:vml" Requires="v">
                <p:oleObj spid="_x0000_s118032" name="Equation" r:id="rId3" imgW="2984400" imgH="203040" progId="Equation.DSMT4">
                  <p:embed/>
                </p:oleObj>
              </mc:Choice>
              <mc:Fallback>
                <p:oleObj name="Equation" r:id="rId3" imgW="298440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557338"/>
                        <a:ext cx="6807200" cy="461962"/>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87" name="Object 3"/>
          <p:cNvGraphicFramePr>
            <a:graphicFrameLocks noChangeAspect="1"/>
          </p:cNvGraphicFramePr>
          <p:nvPr/>
        </p:nvGraphicFramePr>
        <p:xfrm>
          <a:off x="1116013" y="1989138"/>
          <a:ext cx="5113337" cy="714375"/>
        </p:xfrm>
        <a:graphic>
          <a:graphicData uri="http://schemas.openxmlformats.org/presentationml/2006/ole">
            <mc:AlternateContent xmlns:mc="http://schemas.openxmlformats.org/markup-compatibility/2006">
              <mc:Choice xmlns:v="urn:schemas-microsoft-com:vml" Requires="v">
                <p:oleObj spid="_x0000_s118033" name="Equation" r:id="rId5" imgW="2806560" imgH="393480" progId="Equation.DSMT4">
                  <p:embed/>
                </p:oleObj>
              </mc:Choice>
              <mc:Fallback>
                <p:oleObj name="Equation" r:id="rId5" imgW="2806560" imgH="3934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1989138"/>
                        <a:ext cx="5113337" cy="71437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88" name="Object 4"/>
          <p:cNvGraphicFramePr>
            <a:graphicFrameLocks noChangeAspect="1"/>
          </p:cNvGraphicFramePr>
          <p:nvPr/>
        </p:nvGraphicFramePr>
        <p:xfrm>
          <a:off x="755650" y="2636838"/>
          <a:ext cx="6526213" cy="487362"/>
        </p:xfrm>
        <a:graphic>
          <a:graphicData uri="http://schemas.openxmlformats.org/presentationml/2006/ole">
            <mc:AlternateContent xmlns:mc="http://schemas.openxmlformats.org/markup-compatibility/2006">
              <mc:Choice xmlns:v="urn:schemas-microsoft-com:vml" Requires="v">
                <p:oleObj spid="_x0000_s118034" name="Equation" r:id="rId7" imgW="2882880" imgH="215640" progId="Equation.DSMT4">
                  <p:embed/>
                </p:oleObj>
              </mc:Choice>
              <mc:Fallback>
                <p:oleObj name="Equation" r:id="rId7" imgW="2882880" imgH="2156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2636838"/>
                        <a:ext cx="6526213" cy="487362"/>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89" name="Object 5"/>
          <p:cNvGraphicFramePr>
            <a:graphicFrameLocks noChangeAspect="1"/>
          </p:cNvGraphicFramePr>
          <p:nvPr/>
        </p:nvGraphicFramePr>
        <p:xfrm>
          <a:off x="755650" y="3141663"/>
          <a:ext cx="6049963" cy="1319212"/>
        </p:xfrm>
        <a:graphic>
          <a:graphicData uri="http://schemas.openxmlformats.org/presentationml/2006/ole">
            <mc:AlternateContent xmlns:mc="http://schemas.openxmlformats.org/markup-compatibility/2006">
              <mc:Choice xmlns:v="urn:schemas-microsoft-com:vml" Requires="v">
                <p:oleObj spid="_x0000_s118035" name="Equation" r:id="rId9" imgW="2895480" imgH="634680" progId="Equation.3">
                  <p:embed/>
                </p:oleObj>
              </mc:Choice>
              <mc:Fallback>
                <p:oleObj name="Equation" r:id="rId9" imgW="2895480" imgH="63468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3141663"/>
                        <a:ext cx="6049963" cy="131921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91" name="Object 7"/>
          <p:cNvGraphicFramePr>
            <a:graphicFrameLocks noChangeAspect="1"/>
          </p:cNvGraphicFramePr>
          <p:nvPr/>
        </p:nvGraphicFramePr>
        <p:xfrm>
          <a:off x="1547813" y="4437063"/>
          <a:ext cx="7129462" cy="693737"/>
        </p:xfrm>
        <a:graphic>
          <a:graphicData uri="http://schemas.openxmlformats.org/presentationml/2006/ole">
            <mc:AlternateContent xmlns:mc="http://schemas.openxmlformats.org/markup-compatibility/2006">
              <mc:Choice xmlns:v="urn:schemas-microsoft-com:vml" Requires="v">
                <p:oleObj spid="_x0000_s118036" name="Equation" r:id="rId11" imgW="4038480" imgH="393480" progId="Equation.DSMT4">
                  <p:embed/>
                </p:oleObj>
              </mc:Choice>
              <mc:Fallback>
                <p:oleObj name="Equation" r:id="rId11" imgW="4038480" imgH="39348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437063"/>
                        <a:ext cx="7129462" cy="693737"/>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92" name="Object 8"/>
          <p:cNvGraphicFramePr>
            <a:graphicFrameLocks noChangeAspect="1"/>
          </p:cNvGraphicFramePr>
          <p:nvPr/>
        </p:nvGraphicFramePr>
        <p:xfrm>
          <a:off x="2268538" y="5157788"/>
          <a:ext cx="1150937" cy="773112"/>
        </p:xfrm>
        <a:graphic>
          <a:graphicData uri="http://schemas.openxmlformats.org/presentationml/2006/ole">
            <mc:AlternateContent xmlns:mc="http://schemas.openxmlformats.org/markup-compatibility/2006">
              <mc:Choice xmlns:v="urn:schemas-microsoft-com:vml" Requires="v">
                <p:oleObj spid="_x0000_s118037" name="Equation" r:id="rId13" imgW="583920" imgH="393480" progId="Equation.3">
                  <p:embed/>
                </p:oleObj>
              </mc:Choice>
              <mc:Fallback>
                <p:oleObj name="Equation" r:id="rId13" imgW="583920" imgH="39348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8538" y="5157788"/>
                        <a:ext cx="1150937" cy="77311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393" name="Object 9"/>
          <p:cNvGraphicFramePr>
            <a:graphicFrameLocks noChangeAspect="1"/>
          </p:cNvGraphicFramePr>
          <p:nvPr/>
        </p:nvGraphicFramePr>
        <p:xfrm>
          <a:off x="3492500" y="3141663"/>
          <a:ext cx="2663825" cy="536575"/>
        </p:xfrm>
        <a:graphic>
          <a:graphicData uri="http://schemas.openxmlformats.org/presentationml/2006/ole">
            <mc:AlternateContent xmlns:mc="http://schemas.openxmlformats.org/markup-compatibility/2006">
              <mc:Choice xmlns:v="urn:schemas-microsoft-com:vml" Requires="v">
                <p:oleObj spid="_x0000_s118038" name="Equation" r:id="rId15" imgW="1257120" imgH="253800" progId="Equation.DSMT4">
                  <p:embed/>
                </p:oleObj>
              </mc:Choice>
              <mc:Fallback>
                <p:oleObj name="Equation" r:id="rId15" imgW="1257120" imgH="253800"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2500" y="3141663"/>
                        <a:ext cx="2663825" cy="53657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6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63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563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563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5638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56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187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DD51D15-D397-4829-ABAE-F9A761FF9844}" type="slidenum">
              <a:rPr lang="en-US" altLang="ko-KR" smtClean="0">
                <a:solidFill>
                  <a:srgbClr val="003399"/>
                </a:solidFill>
                <a:latin typeface="-윤체L" pitchFamily="18" charset="-127"/>
                <a:ea typeface="-윤체L" pitchFamily="18" charset="-127"/>
              </a:rPr>
              <a:pPr/>
              <a:t>135</a:t>
            </a:fld>
            <a:endParaRPr lang="en-US" altLang="ko-KR" smtClean="0">
              <a:solidFill>
                <a:srgbClr val="003399"/>
              </a:solidFill>
              <a:latin typeface="-윤체L" pitchFamily="18" charset="-127"/>
              <a:ea typeface="-윤체L" pitchFamily="18" charset="-127"/>
            </a:endParaRPr>
          </a:p>
        </p:txBody>
      </p:sp>
      <p:graphicFrame>
        <p:nvGraphicFramePr>
          <p:cNvPr id="657410" name="Object 2"/>
          <p:cNvGraphicFramePr>
            <a:graphicFrameLocks noChangeAspect="1"/>
          </p:cNvGraphicFramePr>
          <p:nvPr/>
        </p:nvGraphicFramePr>
        <p:xfrm>
          <a:off x="712788" y="1514475"/>
          <a:ext cx="2787650" cy="571500"/>
        </p:xfrm>
        <a:graphic>
          <a:graphicData uri="http://schemas.openxmlformats.org/presentationml/2006/ole">
            <mc:AlternateContent xmlns:mc="http://schemas.openxmlformats.org/markup-compatibility/2006">
              <mc:Choice xmlns:v="urn:schemas-microsoft-com:vml" Requires="v">
                <p:oleObj spid="_x0000_s119056" name="Equation" r:id="rId3" imgW="1231560" imgH="253800" progId="Equation.DSMT4">
                  <p:embed/>
                </p:oleObj>
              </mc:Choice>
              <mc:Fallback>
                <p:oleObj name="Equation" r:id="rId3" imgW="1231560" imgH="253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1514475"/>
                        <a:ext cx="2787650" cy="5715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1" name="Object 3"/>
          <p:cNvGraphicFramePr>
            <a:graphicFrameLocks noChangeAspect="1"/>
          </p:cNvGraphicFramePr>
          <p:nvPr/>
        </p:nvGraphicFramePr>
        <p:xfrm>
          <a:off x="827088" y="2060575"/>
          <a:ext cx="5572125" cy="803275"/>
        </p:xfrm>
        <a:graphic>
          <a:graphicData uri="http://schemas.openxmlformats.org/presentationml/2006/ole">
            <mc:AlternateContent xmlns:mc="http://schemas.openxmlformats.org/markup-compatibility/2006">
              <mc:Choice xmlns:v="urn:schemas-microsoft-com:vml" Requires="v">
                <p:oleObj spid="_x0000_s119057" name="Equation" r:id="rId5" imgW="2895480" imgH="419040" progId="Equation.DSMT4">
                  <p:embed/>
                </p:oleObj>
              </mc:Choice>
              <mc:Fallback>
                <p:oleObj name="Equation" r:id="rId5" imgW="2895480" imgH="4190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060575"/>
                        <a:ext cx="5572125" cy="8032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2" name="Object 4"/>
          <p:cNvGraphicFramePr>
            <a:graphicFrameLocks noChangeAspect="1"/>
          </p:cNvGraphicFramePr>
          <p:nvPr/>
        </p:nvGraphicFramePr>
        <p:xfrm>
          <a:off x="3492500" y="1484313"/>
          <a:ext cx="3819525" cy="571500"/>
        </p:xfrm>
        <a:graphic>
          <a:graphicData uri="http://schemas.openxmlformats.org/presentationml/2006/ole">
            <mc:AlternateContent xmlns:mc="http://schemas.openxmlformats.org/markup-compatibility/2006">
              <mc:Choice xmlns:v="urn:schemas-microsoft-com:vml" Requires="v">
                <p:oleObj spid="_x0000_s119058" name="Equation" r:id="rId7" imgW="1688760" imgH="253800" progId="Equation.DSMT4">
                  <p:embed/>
                </p:oleObj>
              </mc:Choice>
              <mc:Fallback>
                <p:oleObj name="Equation" r:id="rId7" imgW="1688760" imgH="2538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1484313"/>
                        <a:ext cx="3819525" cy="5715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3" name="Object 5"/>
          <p:cNvGraphicFramePr>
            <a:graphicFrameLocks noChangeAspect="1"/>
          </p:cNvGraphicFramePr>
          <p:nvPr/>
        </p:nvGraphicFramePr>
        <p:xfrm>
          <a:off x="1465263" y="2924175"/>
          <a:ext cx="4918075" cy="774700"/>
        </p:xfrm>
        <a:graphic>
          <a:graphicData uri="http://schemas.openxmlformats.org/presentationml/2006/ole">
            <mc:AlternateContent xmlns:mc="http://schemas.openxmlformats.org/markup-compatibility/2006">
              <mc:Choice xmlns:v="urn:schemas-microsoft-com:vml" Requires="v">
                <p:oleObj spid="_x0000_s119059" name="Equation" r:id="rId9" imgW="2654280" imgH="419040" progId="Equation.DSMT4">
                  <p:embed/>
                </p:oleObj>
              </mc:Choice>
              <mc:Fallback>
                <p:oleObj name="Equation" r:id="rId9" imgW="2654280" imgH="41904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5263" y="2924175"/>
                        <a:ext cx="4918075" cy="7747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4" name="Object 6"/>
          <p:cNvGraphicFramePr>
            <a:graphicFrameLocks noChangeAspect="1"/>
          </p:cNvGraphicFramePr>
          <p:nvPr/>
        </p:nvGraphicFramePr>
        <p:xfrm>
          <a:off x="3506788" y="3716338"/>
          <a:ext cx="2058987" cy="752475"/>
        </p:xfrm>
        <a:graphic>
          <a:graphicData uri="http://schemas.openxmlformats.org/presentationml/2006/ole">
            <mc:AlternateContent xmlns:mc="http://schemas.openxmlformats.org/markup-compatibility/2006">
              <mc:Choice xmlns:v="urn:schemas-microsoft-com:vml" Requires="v">
                <p:oleObj spid="_x0000_s119060" name="Equation" r:id="rId11" imgW="1143000" imgH="419040" progId="Equation.DSMT4">
                  <p:embed/>
                </p:oleObj>
              </mc:Choice>
              <mc:Fallback>
                <p:oleObj name="Equation" r:id="rId11" imgW="1143000" imgH="41904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6788" y="3716338"/>
                        <a:ext cx="2058987" cy="75247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6" name="Object 8"/>
          <p:cNvGraphicFramePr>
            <a:graphicFrameLocks noChangeAspect="1"/>
          </p:cNvGraphicFramePr>
          <p:nvPr/>
        </p:nvGraphicFramePr>
        <p:xfrm>
          <a:off x="1266825" y="4437063"/>
          <a:ext cx="4810125" cy="1158875"/>
        </p:xfrm>
        <a:graphic>
          <a:graphicData uri="http://schemas.openxmlformats.org/presentationml/2006/ole">
            <mc:AlternateContent xmlns:mc="http://schemas.openxmlformats.org/markup-compatibility/2006">
              <mc:Choice xmlns:v="urn:schemas-microsoft-com:vml" Requires="v">
                <p:oleObj spid="_x0000_s119061" name="Equation" r:id="rId13" imgW="2831760" imgH="685800" progId="Equation.DSMT4">
                  <p:embed/>
                </p:oleObj>
              </mc:Choice>
              <mc:Fallback>
                <p:oleObj name="Equation" r:id="rId13" imgW="2831760" imgH="685800"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6825" y="4437063"/>
                        <a:ext cx="4810125" cy="1158875"/>
                      </a:xfrm>
                      <a:prstGeom prst="rect">
                        <a:avLst/>
                      </a:prstGeom>
                      <a:solidFill>
                        <a:srgbClr val="CCFFFF">
                          <a:alpha val="52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7417" name="Object 9"/>
          <p:cNvGraphicFramePr>
            <a:graphicFrameLocks noChangeAspect="1"/>
          </p:cNvGraphicFramePr>
          <p:nvPr/>
        </p:nvGraphicFramePr>
        <p:xfrm>
          <a:off x="2438400" y="5589588"/>
          <a:ext cx="1747838" cy="604837"/>
        </p:xfrm>
        <a:graphic>
          <a:graphicData uri="http://schemas.openxmlformats.org/presentationml/2006/ole">
            <mc:AlternateContent xmlns:mc="http://schemas.openxmlformats.org/markup-compatibility/2006">
              <mc:Choice xmlns:v="urn:schemas-microsoft-com:vml" Requires="v">
                <p:oleObj spid="_x0000_s119062" name="Equation" r:id="rId15" imgW="1206360" imgH="419040" progId="Equation.DSMT4">
                  <p:embed/>
                </p:oleObj>
              </mc:Choice>
              <mc:Fallback>
                <p:oleObj name="Equation" r:id="rId15" imgW="1206360" imgH="419040" progId="Equation.DSMT4">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8400" y="5589588"/>
                        <a:ext cx="1747838" cy="604837"/>
                      </a:xfrm>
                      <a:prstGeom prst="rect">
                        <a:avLst/>
                      </a:prstGeom>
                      <a:solidFill>
                        <a:srgbClr val="CCFFFF">
                          <a:alpha val="52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57410"/>
                                        </p:tgtEl>
                                        <p:attrNameLst>
                                          <p:attrName>style.visibility</p:attrName>
                                        </p:attrNameLst>
                                      </p:cBhvr>
                                      <p:to>
                                        <p:strVal val="visible"/>
                                      </p:to>
                                    </p:set>
                                    <p:animEffect transition="in" filter="blinds(horizontal)">
                                      <p:cBhvr>
                                        <p:cTn id="7" dur="500"/>
                                        <p:tgtEl>
                                          <p:spTgt spid="6574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57412"/>
                                        </p:tgtEl>
                                        <p:attrNameLst>
                                          <p:attrName>style.visibility</p:attrName>
                                        </p:attrNameLst>
                                      </p:cBhvr>
                                      <p:to>
                                        <p:strVal val="visible"/>
                                      </p:to>
                                    </p:set>
                                    <p:animEffect transition="in" filter="blinds(horizontal)">
                                      <p:cBhvr>
                                        <p:cTn id="12" dur="500"/>
                                        <p:tgtEl>
                                          <p:spTgt spid="657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57411"/>
                                        </p:tgtEl>
                                        <p:attrNameLst>
                                          <p:attrName>style.visibility</p:attrName>
                                        </p:attrNameLst>
                                      </p:cBhvr>
                                      <p:to>
                                        <p:strVal val="visible"/>
                                      </p:to>
                                    </p:set>
                                    <p:animEffect transition="in" filter="blinds(horizontal)">
                                      <p:cBhvr>
                                        <p:cTn id="17" dur="500"/>
                                        <p:tgtEl>
                                          <p:spTgt spid="6574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57413"/>
                                        </p:tgtEl>
                                        <p:attrNameLst>
                                          <p:attrName>style.visibility</p:attrName>
                                        </p:attrNameLst>
                                      </p:cBhvr>
                                      <p:to>
                                        <p:strVal val="visible"/>
                                      </p:to>
                                    </p:set>
                                    <p:animEffect transition="in" filter="blinds(horizontal)">
                                      <p:cBhvr>
                                        <p:cTn id="22" dur="500"/>
                                        <p:tgtEl>
                                          <p:spTgt spid="6574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57414"/>
                                        </p:tgtEl>
                                        <p:attrNameLst>
                                          <p:attrName>style.visibility</p:attrName>
                                        </p:attrNameLst>
                                      </p:cBhvr>
                                      <p:to>
                                        <p:strVal val="visible"/>
                                      </p:to>
                                    </p:set>
                                    <p:animEffect transition="in" filter="blinds(horizontal)">
                                      <p:cBhvr>
                                        <p:cTn id="27" dur="500"/>
                                        <p:tgtEl>
                                          <p:spTgt spid="6574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657416"/>
                                        </p:tgtEl>
                                        <p:attrNameLst>
                                          <p:attrName>style.visibility</p:attrName>
                                        </p:attrNameLst>
                                      </p:cBhvr>
                                      <p:to>
                                        <p:strVal val="visible"/>
                                      </p:to>
                                    </p:set>
                                    <p:anim calcmode="lin" valueType="num">
                                      <p:cBhvr additive="base">
                                        <p:cTn id="32" dur="500" fill="hold"/>
                                        <p:tgtEl>
                                          <p:spTgt spid="657416"/>
                                        </p:tgtEl>
                                        <p:attrNameLst>
                                          <p:attrName>ppt_x</p:attrName>
                                        </p:attrNameLst>
                                      </p:cBhvr>
                                      <p:tavLst>
                                        <p:tav tm="0">
                                          <p:val>
                                            <p:strVal val="#ppt_x"/>
                                          </p:val>
                                        </p:tav>
                                        <p:tav tm="100000">
                                          <p:val>
                                            <p:strVal val="#ppt_x"/>
                                          </p:val>
                                        </p:tav>
                                      </p:tavLst>
                                    </p:anim>
                                    <p:anim calcmode="lin" valueType="num">
                                      <p:cBhvr additive="base">
                                        <p:cTn id="33" dur="500" fill="hold"/>
                                        <p:tgtEl>
                                          <p:spTgt spid="65741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57417"/>
                                        </p:tgtEl>
                                        <p:attrNameLst>
                                          <p:attrName>style.visibility</p:attrName>
                                        </p:attrNameLst>
                                      </p:cBhvr>
                                      <p:to>
                                        <p:strVal val="visible"/>
                                      </p:to>
                                    </p:set>
                                    <p:anim calcmode="lin" valueType="num">
                                      <p:cBhvr additive="base">
                                        <p:cTn id="36" dur="500" fill="hold"/>
                                        <p:tgtEl>
                                          <p:spTgt spid="657417"/>
                                        </p:tgtEl>
                                        <p:attrNameLst>
                                          <p:attrName>ppt_x</p:attrName>
                                        </p:attrNameLst>
                                      </p:cBhvr>
                                      <p:tavLst>
                                        <p:tav tm="0">
                                          <p:val>
                                            <p:strVal val="#ppt_x"/>
                                          </p:val>
                                        </p:tav>
                                        <p:tav tm="100000">
                                          <p:val>
                                            <p:strVal val="#ppt_x"/>
                                          </p:val>
                                        </p:tav>
                                      </p:tavLst>
                                    </p:anim>
                                    <p:anim calcmode="lin" valueType="num">
                                      <p:cBhvr additive="base">
                                        <p:cTn id="37" dur="500" fill="hold"/>
                                        <p:tgtEl>
                                          <p:spTgt spid="657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198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BFD014F-2A32-460E-95CF-793E678A5448}" type="slidenum">
              <a:rPr lang="en-US" altLang="ko-KR" smtClean="0">
                <a:solidFill>
                  <a:srgbClr val="003399"/>
                </a:solidFill>
                <a:latin typeface="-윤체L" pitchFamily="18" charset="-127"/>
                <a:ea typeface="-윤체L" pitchFamily="18" charset="-127"/>
              </a:rPr>
              <a:pPr/>
              <a:t>136</a:t>
            </a:fld>
            <a:endParaRPr lang="en-US" altLang="ko-KR" smtClean="0">
              <a:solidFill>
                <a:srgbClr val="003399"/>
              </a:solidFill>
              <a:latin typeface="-윤체L" pitchFamily="18" charset="-127"/>
              <a:ea typeface="-윤체L" pitchFamily="18" charset="-127"/>
            </a:endParaRPr>
          </a:p>
        </p:txBody>
      </p:sp>
      <p:sp>
        <p:nvSpPr>
          <p:cNvPr id="119816" name="Rectangle 3"/>
          <p:cNvSpPr>
            <a:spLocks noChangeArrowheads="1"/>
          </p:cNvSpPr>
          <p:nvPr/>
        </p:nvSpPr>
        <p:spPr bwMode="auto">
          <a:xfrm>
            <a:off x="1116013" y="260350"/>
            <a:ext cx="244633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频谱图：</a:t>
            </a:r>
            <a:endParaRPr kumimoji="1" lang="zh-CN" altLang="en-US" sz="2400">
              <a:solidFill>
                <a:srgbClr val="FF0000"/>
              </a:solidFill>
              <a:latin typeface="宋体" charset="-122"/>
              <a:ea typeface="宋体" charset="-122"/>
            </a:endParaRPr>
          </a:p>
        </p:txBody>
      </p:sp>
      <p:grpSp>
        <p:nvGrpSpPr>
          <p:cNvPr id="119817" name="Group 4"/>
          <p:cNvGrpSpPr>
            <a:grpSpLocks/>
          </p:cNvGrpSpPr>
          <p:nvPr/>
        </p:nvGrpSpPr>
        <p:grpSpPr bwMode="auto">
          <a:xfrm>
            <a:off x="1547813" y="1700213"/>
            <a:ext cx="6121400" cy="4321175"/>
            <a:chOff x="528" y="576"/>
            <a:chExt cx="4800" cy="3648"/>
          </a:xfrm>
        </p:grpSpPr>
        <p:pic>
          <p:nvPicPr>
            <p:cNvPr id="119818" name="Picture 5" descr="ryf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624"/>
              <a:ext cx="4800"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9810" name="Object 6"/>
            <p:cNvGraphicFramePr>
              <a:graphicFrameLocks noChangeAspect="1"/>
            </p:cNvGraphicFramePr>
            <p:nvPr/>
          </p:nvGraphicFramePr>
          <p:xfrm>
            <a:off x="2032" y="576"/>
            <a:ext cx="2226" cy="388"/>
          </p:xfrm>
          <a:graphic>
            <a:graphicData uri="http://schemas.openxmlformats.org/presentationml/2006/ole">
              <mc:AlternateContent xmlns:mc="http://schemas.openxmlformats.org/markup-compatibility/2006">
                <mc:Choice xmlns:v="urn:schemas-microsoft-com:vml" Requires="v">
                  <p:oleObj spid="_x0000_s119895" name="Equation" r:id="rId4" imgW="1688760" imgH="457200" progId="Equation.DSMT4">
                    <p:embed/>
                  </p:oleObj>
                </mc:Choice>
                <mc:Fallback>
                  <p:oleObj name="Equation" r:id="rId4" imgW="1688760" imgH="457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 y="576"/>
                          <a:ext cx="2226" cy="388"/>
                        </a:xfrm>
                        <a:prstGeom prst="rect">
                          <a:avLst/>
                        </a:prstGeom>
                        <a:solidFill>
                          <a:srgbClr val="CCFFFF">
                            <a:alpha val="52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11" name="Object 7"/>
            <p:cNvGraphicFramePr>
              <a:graphicFrameLocks noChangeAspect="1"/>
            </p:cNvGraphicFramePr>
            <p:nvPr/>
          </p:nvGraphicFramePr>
          <p:xfrm>
            <a:off x="2224" y="2159"/>
            <a:ext cx="2015" cy="395"/>
          </p:xfrm>
          <a:graphic>
            <a:graphicData uri="http://schemas.openxmlformats.org/presentationml/2006/ole">
              <mc:AlternateContent xmlns:mc="http://schemas.openxmlformats.org/markup-compatibility/2006">
                <mc:Choice xmlns:v="urn:schemas-microsoft-com:vml" Requires="v">
                  <p:oleObj spid="_x0000_s119896" name="Equation" r:id="rId6" imgW="1587240" imgH="419040" progId="Equation.DSMT4">
                    <p:embed/>
                  </p:oleObj>
                </mc:Choice>
                <mc:Fallback>
                  <p:oleObj name="Equation" r:id="rId6" imgW="1587240" imgH="41904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 y="2159"/>
                          <a:ext cx="2015" cy="395"/>
                        </a:xfrm>
                        <a:prstGeom prst="rect">
                          <a:avLst/>
                        </a:prstGeom>
                        <a:solidFill>
                          <a:srgbClr val="CCFFFF">
                            <a:alpha val="52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9" name="Line 8"/>
            <p:cNvSpPr>
              <a:spLocks noChangeShapeType="1"/>
            </p:cNvSpPr>
            <p:nvPr/>
          </p:nvSpPr>
          <p:spPr bwMode="auto">
            <a:xfrm flipV="1">
              <a:off x="3024" y="3120"/>
              <a:ext cx="0" cy="816"/>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9820" name="Line 9"/>
            <p:cNvSpPr>
              <a:spLocks noChangeShapeType="1"/>
            </p:cNvSpPr>
            <p:nvPr/>
          </p:nvSpPr>
          <p:spPr bwMode="auto">
            <a:xfrm flipV="1">
              <a:off x="2976" y="1200"/>
              <a:ext cx="0" cy="816"/>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8739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DE5C07C-5736-43CD-B573-F22EB0F349A9}" type="slidenum">
              <a:rPr lang="en-US" altLang="ko-KR" smtClean="0">
                <a:solidFill>
                  <a:srgbClr val="003399"/>
                </a:solidFill>
                <a:latin typeface="-윤체L" pitchFamily="18" charset="-127"/>
                <a:ea typeface="-윤체L" pitchFamily="18" charset="-127"/>
              </a:rPr>
              <a:pPr/>
              <a:t>137</a:t>
            </a:fld>
            <a:endParaRPr lang="en-US" altLang="ko-KR" smtClean="0">
              <a:solidFill>
                <a:srgbClr val="003399"/>
              </a:solidFill>
              <a:latin typeface="-윤체L" pitchFamily="18" charset="-127"/>
              <a:ea typeface="-윤체L" pitchFamily="18" charset="-127"/>
            </a:endParaRPr>
          </a:p>
        </p:txBody>
      </p:sp>
      <p:sp>
        <p:nvSpPr>
          <p:cNvPr id="187397" name="Rectangle 2"/>
          <p:cNvSpPr>
            <a:spLocks noRot="1" noChangeArrowheads="1"/>
          </p:cNvSpPr>
          <p:nvPr/>
        </p:nvSpPr>
        <p:spPr bwMode="auto">
          <a:xfrm>
            <a:off x="1187450" y="1268413"/>
            <a:ext cx="6248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8000" b="1">
                <a:solidFill>
                  <a:srgbClr val="0066FF"/>
                </a:solidFill>
                <a:ea typeface="宋体" charset="-122"/>
              </a:rPr>
              <a:t>第九节</a:t>
            </a:r>
            <a:br>
              <a:rPr lang="zh-CN" altLang="en-US" sz="8000" b="1">
                <a:solidFill>
                  <a:srgbClr val="0066FF"/>
                </a:solidFill>
                <a:ea typeface="宋体" charset="-122"/>
              </a:rPr>
            </a:br>
            <a:r>
              <a:rPr lang="zh-CN" altLang="en-US" sz="8000" b="1">
                <a:solidFill>
                  <a:srgbClr val="0066FF"/>
                </a:solidFill>
                <a:ea typeface="宋体" charset="-122"/>
              </a:rPr>
              <a:t>周期信号的傅里叶变换</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2"/>
          <p:cNvSpPr>
            <a:spLocks noGrp="1"/>
          </p:cNvSpPr>
          <p:nvPr>
            <p:ph type="ftr" sz="quarter" idx="11"/>
          </p:nvPr>
        </p:nvSpPr>
        <p:spPr/>
        <p:txBody>
          <a:bodyPr/>
          <a:lstStyle/>
          <a:p>
            <a:pPr>
              <a:defRPr/>
            </a:pPr>
            <a:r>
              <a:rPr lang="zh-CN" altLang="en-US"/>
              <a:t>信号与系统</a:t>
            </a:r>
          </a:p>
        </p:txBody>
      </p:sp>
      <p:sp>
        <p:nvSpPr>
          <p:cNvPr id="18842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1B9C13B-406D-4F25-A6F5-23464FD3F0F1}" type="slidenum">
              <a:rPr lang="en-US" altLang="ko-KR" smtClean="0">
                <a:solidFill>
                  <a:srgbClr val="003399"/>
                </a:solidFill>
                <a:latin typeface="-윤체L" pitchFamily="18" charset="-127"/>
                <a:ea typeface="-윤체L" pitchFamily="18" charset="-127"/>
              </a:rPr>
              <a:pPr/>
              <a:t>138</a:t>
            </a:fld>
            <a:endParaRPr lang="en-US" altLang="ko-KR" smtClean="0">
              <a:solidFill>
                <a:srgbClr val="003399"/>
              </a:solidFill>
              <a:latin typeface="-윤체L" pitchFamily="18" charset="-127"/>
              <a:ea typeface="-윤체L" pitchFamily="18" charset="-127"/>
            </a:endParaRPr>
          </a:p>
        </p:txBody>
      </p:sp>
      <p:sp>
        <p:nvSpPr>
          <p:cNvPr id="661506" name="Rectangle 2"/>
          <p:cNvSpPr>
            <a:spLocks noChangeArrowheads="1"/>
          </p:cNvSpPr>
          <p:nvPr/>
        </p:nvSpPr>
        <p:spPr bwMode="auto">
          <a:xfrm>
            <a:off x="1116013" y="476250"/>
            <a:ext cx="5614987"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zh-CN" altLang="en-US" sz="3200" b="1">
                <a:solidFill>
                  <a:srgbClr val="FF0000"/>
                </a:solidFill>
                <a:latin typeface="Times New Roman" pitchFamily="18" charset="0"/>
                <a:ea typeface="华文细黑" pitchFamily="2" charset="-122"/>
              </a:rPr>
              <a:t>一、周期信号的傅里叶变换</a:t>
            </a:r>
            <a:r>
              <a:rPr kumimoji="1"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188423" name="Text Box 5"/>
          <p:cNvSpPr txBox="1">
            <a:spLocks noChangeArrowheads="1"/>
          </p:cNvSpPr>
          <p:nvPr/>
        </p:nvSpPr>
        <p:spPr bwMode="auto">
          <a:xfrm>
            <a:off x="1116013" y="1773238"/>
            <a:ext cx="384333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300" b="1">
                <a:ea typeface="宋体" charset="-122"/>
              </a:rPr>
              <a:t>周期信号</a:t>
            </a:r>
            <a:r>
              <a:rPr lang="en-US" altLang="zh-CN" sz="2300" b="1">
                <a:ea typeface="宋体" charset="-122"/>
              </a:rPr>
              <a:t>-------</a:t>
            </a:r>
            <a:r>
              <a:rPr lang="zh-CN" altLang="en-US" sz="2300" b="1">
                <a:ea typeface="宋体" charset="-122"/>
              </a:rPr>
              <a:t>傅里叶级数</a:t>
            </a:r>
          </a:p>
        </p:txBody>
      </p:sp>
      <p:sp>
        <p:nvSpPr>
          <p:cNvPr id="188424" name="Text Box 6"/>
          <p:cNvSpPr txBox="1">
            <a:spLocks noChangeArrowheads="1"/>
          </p:cNvSpPr>
          <p:nvPr/>
        </p:nvSpPr>
        <p:spPr bwMode="auto">
          <a:xfrm>
            <a:off x="1116013" y="3624263"/>
            <a:ext cx="45354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300" b="1">
                <a:ea typeface="宋体" charset="-122"/>
              </a:rPr>
              <a:t>非周期信号</a:t>
            </a:r>
            <a:r>
              <a:rPr lang="en-US" altLang="zh-CN" sz="2300" b="1">
                <a:ea typeface="宋体" charset="-122"/>
              </a:rPr>
              <a:t>-------  </a:t>
            </a:r>
            <a:r>
              <a:rPr lang="zh-CN" altLang="en-US" sz="2300" b="1">
                <a:ea typeface="宋体" charset="-122"/>
              </a:rPr>
              <a:t>傅里叶变换</a:t>
            </a:r>
          </a:p>
        </p:txBody>
      </p:sp>
      <p:sp>
        <p:nvSpPr>
          <p:cNvPr id="188425" name="AutoShape 7"/>
          <p:cNvSpPr>
            <a:spLocks noChangeArrowheads="1"/>
          </p:cNvSpPr>
          <p:nvPr/>
        </p:nvSpPr>
        <p:spPr bwMode="auto">
          <a:xfrm>
            <a:off x="1808163" y="2292350"/>
            <a:ext cx="153987" cy="1331913"/>
          </a:xfrm>
          <a:prstGeom prst="downArrow">
            <a:avLst>
              <a:gd name="adj1" fmla="val 50000"/>
              <a:gd name="adj2" fmla="val 216238"/>
            </a:avLst>
          </a:prstGeom>
          <a:solidFill>
            <a:schemeClr val="accent1"/>
          </a:solidFill>
          <a:ln w="9525">
            <a:solidFill>
              <a:schemeClr val="tx1"/>
            </a:solidFill>
            <a:miter lim="800000"/>
            <a:headEnd/>
            <a:tailEnd/>
          </a:ln>
        </p:spPr>
        <p:txBody>
          <a:bodyPr wrap="none" anchor="ctr"/>
          <a:lstStyle/>
          <a:p>
            <a:endParaRPr lang="zh-CN" altLang="en-US"/>
          </a:p>
        </p:txBody>
      </p:sp>
      <p:sp>
        <p:nvSpPr>
          <p:cNvPr id="188426" name="Text Box 8"/>
          <p:cNvSpPr txBox="1">
            <a:spLocks noChangeArrowheads="1"/>
          </p:cNvSpPr>
          <p:nvPr/>
        </p:nvSpPr>
        <p:spPr bwMode="auto">
          <a:xfrm>
            <a:off x="1995488" y="2311400"/>
            <a:ext cx="42862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solidFill>
                  <a:srgbClr val="FF0000"/>
                </a:solidFill>
                <a:ea typeface="宋体" charset="-122"/>
              </a:rPr>
              <a:t>周期无穷大</a:t>
            </a:r>
          </a:p>
        </p:txBody>
      </p:sp>
      <p:sp>
        <p:nvSpPr>
          <p:cNvPr id="188427" name="AutoShape 9"/>
          <p:cNvSpPr>
            <a:spLocks noChangeArrowheads="1"/>
          </p:cNvSpPr>
          <p:nvPr/>
        </p:nvSpPr>
        <p:spPr bwMode="auto">
          <a:xfrm>
            <a:off x="3806825" y="2205038"/>
            <a:ext cx="153988" cy="1331912"/>
          </a:xfrm>
          <a:prstGeom prst="downArrow">
            <a:avLst>
              <a:gd name="adj1" fmla="val 50000"/>
              <a:gd name="adj2" fmla="val 216236"/>
            </a:avLst>
          </a:prstGeom>
          <a:solidFill>
            <a:schemeClr val="accent1"/>
          </a:solidFill>
          <a:ln w="9525">
            <a:solidFill>
              <a:schemeClr val="tx1"/>
            </a:solidFill>
            <a:miter lim="800000"/>
            <a:headEnd/>
            <a:tailEnd/>
          </a:ln>
        </p:spPr>
        <p:txBody>
          <a:bodyPr wrap="none" anchor="ctr"/>
          <a:lstStyle/>
          <a:p>
            <a:endParaRPr lang="zh-CN" altLang="en-US"/>
          </a:p>
        </p:txBody>
      </p:sp>
      <p:sp>
        <p:nvSpPr>
          <p:cNvPr id="188428" name="Text Box 10"/>
          <p:cNvSpPr txBox="1">
            <a:spLocks noChangeArrowheads="1"/>
          </p:cNvSpPr>
          <p:nvPr/>
        </p:nvSpPr>
        <p:spPr bwMode="auto">
          <a:xfrm>
            <a:off x="4148138" y="2143125"/>
            <a:ext cx="428625"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solidFill>
                  <a:srgbClr val="FF0000"/>
                </a:solidFill>
                <a:ea typeface="宋体" charset="-122"/>
              </a:rPr>
              <a:t>求和变求积分</a:t>
            </a:r>
          </a:p>
        </p:txBody>
      </p:sp>
      <p:sp>
        <p:nvSpPr>
          <p:cNvPr id="661515" name="Text Box 11"/>
          <p:cNvSpPr txBox="1">
            <a:spLocks noChangeArrowheads="1"/>
          </p:cNvSpPr>
          <p:nvPr/>
        </p:nvSpPr>
        <p:spPr bwMode="auto">
          <a:xfrm>
            <a:off x="468313" y="4005263"/>
            <a:ext cx="7696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        周期信号不满足绝对可积条件，但在允许冲激函数存在并认为它有意义的前提下，绝对可积条件就成为不必要的限制。也就有周期信号的傅里叶变换。</a:t>
            </a:r>
          </a:p>
        </p:txBody>
      </p:sp>
      <p:sp>
        <p:nvSpPr>
          <p:cNvPr id="661516" name="Text Box 12"/>
          <p:cNvSpPr txBox="1">
            <a:spLocks noChangeArrowheads="1"/>
          </p:cNvSpPr>
          <p:nvPr/>
        </p:nvSpPr>
        <p:spPr bwMode="auto">
          <a:xfrm>
            <a:off x="457200" y="5257800"/>
            <a:ext cx="769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目的：</a:t>
            </a:r>
            <a:r>
              <a:rPr lang="zh-CN" altLang="en-US" sz="2400" b="1">
                <a:ea typeface="宋体" charset="-122"/>
              </a:rPr>
              <a:t>把周期信号与非周期信号的分析方法统一起来，使傅里叶变换得到广泛应用。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1515"/>
                                        </p:tgtEl>
                                        <p:attrNameLst>
                                          <p:attrName>style.visibility</p:attrName>
                                        </p:attrNameLst>
                                      </p:cBhvr>
                                      <p:to>
                                        <p:strVal val="visible"/>
                                      </p:to>
                                    </p:set>
                                    <p:animEffect transition="in" filter="blinds(horizontal)">
                                      <p:cBhvr>
                                        <p:cTn id="7" dur="500"/>
                                        <p:tgtEl>
                                          <p:spTgt spid="661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1516"/>
                                        </p:tgtEl>
                                        <p:attrNameLst>
                                          <p:attrName>style.visibility</p:attrName>
                                        </p:attrNameLst>
                                      </p:cBhvr>
                                      <p:to>
                                        <p:strVal val="visible"/>
                                      </p:to>
                                    </p:set>
                                    <p:animEffect transition="in" filter="blinds(horizontal)">
                                      <p:cBhvr>
                                        <p:cTn id="12" dur="500"/>
                                        <p:tgtEl>
                                          <p:spTgt spid="661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15" grpId="0"/>
      <p:bldP spid="66151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2"/>
          <p:cNvSpPr>
            <a:spLocks noGrp="1"/>
          </p:cNvSpPr>
          <p:nvPr>
            <p:ph type="ftr" sz="quarter" idx="11"/>
          </p:nvPr>
        </p:nvSpPr>
        <p:spPr/>
        <p:txBody>
          <a:bodyPr/>
          <a:lstStyle/>
          <a:p>
            <a:pPr>
              <a:defRPr/>
            </a:pPr>
            <a:r>
              <a:rPr lang="zh-CN" altLang="en-US"/>
              <a:t>信号与系统</a:t>
            </a:r>
          </a:p>
        </p:txBody>
      </p:sp>
      <p:sp>
        <p:nvSpPr>
          <p:cNvPr id="12084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34F27DC-B85F-4AD7-A968-DDE0C4F9B1B9}" type="slidenum">
              <a:rPr lang="en-US" altLang="ko-KR" smtClean="0">
                <a:solidFill>
                  <a:srgbClr val="003399"/>
                </a:solidFill>
                <a:latin typeface="-윤체L" pitchFamily="18" charset="-127"/>
                <a:ea typeface="-윤체L" pitchFamily="18" charset="-127"/>
              </a:rPr>
              <a:pPr/>
              <a:t>139</a:t>
            </a:fld>
            <a:endParaRPr lang="en-US" altLang="ko-KR" smtClean="0">
              <a:solidFill>
                <a:srgbClr val="003399"/>
              </a:solidFill>
              <a:latin typeface="-윤체L" pitchFamily="18" charset="-127"/>
              <a:ea typeface="-윤체L" pitchFamily="18" charset="-127"/>
            </a:endParaRPr>
          </a:p>
        </p:txBody>
      </p:sp>
      <p:sp>
        <p:nvSpPr>
          <p:cNvPr id="662530" name="Rectangle 2"/>
          <p:cNvSpPr>
            <a:spLocks noChangeArrowheads="1"/>
          </p:cNvSpPr>
          <p:nvPr/>
        </p:nvSpPr>
        <p:spPr bwMode="auto">
          <a:xfrm>
            <a:off x="971550" y="404813"/>
            <a:ext cx="7075488"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en-US" altLang="zh-CN" sz="3200" b="1">
                <a:solidFill>
                  <a:srgbClr val="FF0000"/>
                </a:solidFill>
                <a:latin typeface="Times New Roman" pitchFamily="18" charset="0"/>
                <a:ea typeface="华文细黑" pitchFamily="2" charset="-122"/>
              </a:rPr>
              <a:t>1.</a:t>
            </a:r>
            <a:r>
              <a:rPr kumimoji="1" lang="zh-CN" altLang="en-US" sz="3200" b="1">
                <a:solidFill>
                  <a:srgbClr val="FF0000"/>
                </a:solidFill>
                <a:latin typeface="Times New Roman" pitchFamily="18" charset="0"/>
                <a:ea typeface="华文细黑" pitchFamily="2" charset="-122"/>
              </a:rPr>
              <a:t>正弦、余弦周期信号的傅里叶变换</a:t>
            </a:r>
            <a:r>
              <a:rPr kumimoji="1"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aphicFrame>
        <p:nvGraphicFramePr>
          <p:cNvPr id="662531" name="Object 3"/>
          <p:cNvGraphicFramePr>
            <a:graphicFrameLocks noChangeAspect="1"/>
          </p:cNvGraphicFramePr>
          <p:nvPr/>
        </p:nvGraphicFramePr>
        <p:xfrm>
          <a:off x="950913" y="3962400"/>
          <a:ext cx="6846887" cy="530225"/>
        </p:xfrm>
        <a:graphic>
          <a:graphicData uri="http://schemas.openxmlformats.org/presentationml/2006/ole">
            <mc:AlternateContent xmlns:mc="http://schemas.openxmlformats.org/markup-compatibility/2006">
              <mc:Choice xmlns:v="urn:schemas-microsoft-com:vml" Requires="v">
                <p:oleObj spid="_x0000_s121029" name="Equation" r:id="rId3" imgW="3251160" imgH="253800" progId="Equation.DSMT4">
                  <p:embed/>
                </p:oleObj>
              </mc:Choice>
              <mc:Fallback>
                <p:oleObj name="Equation" r:id="rId3" imgW="3251160" imgH="253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13" y="3962400"/>
                        <a:ext cx="6846887" cy="530225"/>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2532" name="Object 4"/>
          <p:cNvGraphicFramePr>
            <a:graphicFrameLocks noChangeAspect="1"/>
          </p:cNvGraphicFramePr>
          <p:nvPr/>
        </p:nvGraphicFramePr>
        <p:xfrm>
          <a:off x="950913" y="4953000"/>
          <a:ext cx="6819900" cy="517525"/>
        </p:xfrm>
        <a:graphic>
          <a:graphicData uri="http://schemas.openxmlformats.org/presentationml/2006/ole">
            <mc:AlternateContent xmlns:mc="http://schemas.openxmlformats.org/markup-compatibility/2006">
              <mc:Choice xmlns:v="urn:schemas-microsoft-com:vml" Requires="v">
                <p:oleObj spid="_x0000_s121030" name="Equation" r:id="rId5" imgW="3301920" imgH="253800" progId="Equation.DSMT4">
                  <p:embed/>
                </p:oleObj>
              </mc:Choice>
              <mc:Fallback>
                <p:oleObj name="Equation" r:id="rId5" imgW="3301920" imgH="2538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0913" y="4953000"/>
                        <a:ext cx="6819900" cy="517525"/>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2534" name="Object 6"/>
          <p:cNvGraphicFramePr>
            <a:graphicFrameLocks noChangeAspect="1"/>
          </p:cNvGraphicFramePr>
          <p:nvPr/>
        </p:nvGraphicFramePr>
        <p:xfrm>
          <a:off x="871538" y="1844675"/>
          <a:ext cx="5070475" cy="614363"/>
        </p:xfrm>
        <a:graphic>
          <a:graphicData uri="http://schemas.openxmlformats.org/presentationml/2006/ole">
            <mc:AlternateContent xmlns:mc="http://schemas.openxmlformats.org/markup-compatibility/2006">
              <mc:Choice xmlns:v="urn:schemas-microsoft-com:vml" Requires="v">
                <p:oleObj spid="_x0000_s121031" name="Equation" r:id="rId7" imgW="2298600" imgH="279360" progId="Equation.DSMT4">
                  <p:embed/>
                </p:oleObj>
              </mc:Choice>
              <mc:Fallback>
                <p:oleObj name="Equation" r:id="rId7" imgW="2298600" imgH="27936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538" y="1844675"/>
                        <a:ext cx="5070475" cy="614363"/>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2535" name="Object 7"/>
          <p:cNvGraphicFramePr>
            <a:graphicFrameLocks noChangeAspect="1"/>
          </p:cNvGraphicFramePr>
          <p:nvPr/>
        </p:nvGraphicFramePr>
        <p:xfrm>
          <a:off x="6372225" y="1989138"/>
          <a:ext cx="1905000" cy="457200"/>
        </p:xfrm>
        <a:graphic>
          <a:graphicData uri="http://schemas.openxmlformats.org/presentationml/2006/ole">
            <mc:AlternateContent xmlns:mc="http://schemas.openxmlformats.org/markup-compatibility/2006">
              <mc:Choice xmlns:v="urn:schemas-microsoft-com:vml" Requires="v">
                <p:oleObj spid="_x0000_s121032" name="Equation" r:id="rId9" imgW="939600" imgH="228600" progId="Equation.DSMT4">
                  <p:embed/>
                </p:oleObj>
              </mc:Choice>
              <mc:Fallback>
                <p:oleObj name="Equation" r:id="rId9" imgW="9396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25" y="1989138"/>
                        <a:ext cx="1905000" cy="457200"/>
                      </a:xfrm>
                      <a:prstGeom prst="rect">
                        <a:avLst/>
                      </a:prstGeom>
                      <a:noFill/>
                      <a:ln>
                        <a:noFill/>
                      </a:ln>
                      <a:effectLst/>
                      <a:extLst>
                        <a:ext uri="{909E8E84-426E-40DD-AFC4-6F175D3DCCD1}">
                          <a14:hiddenFill xmlns:a14="http://schemas.microsoft.com/office/drawing/2010/main">
                            <a:solidFill>
                              <a:srgbClr val="CCFFCC">
                                <a:alpha val="49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2536" name="Object 8"/>
          <p:cNvGraphicFramePr>
            <a:graphicFrameLocks noChangeAspect="1"/>
          </p:cNvGraphicFramePr>
          <p:nvPr/>
        </p:nvGraphicFramePr>
        <p:xfrm>
          <a:off x="1116013" y="2924175"/>
          <a:ext cx="4848225" cy="614363"/>
        </p:xfrm>
        <a:graphic>
          <a:graphicData uri="http://schemas.openxmlformats.org/presentationml/2006/ole">
            <mc:AlternateContent xmlns:mc="http://schemas.openxmlformats.org/markup-compatibility/2006">
              <mc:Choice xmlns:v="urn:schemas-microsoft-com:vml" Requires="v">
                <p:oleObj spid="_x0000_s121033" name="Equation" r:id="rId11" imgW="2197080" imgH="279360" progId="Equation.DSMT4">
                  <p:embed/>
                </p:oleObj>
              </mc:Choice>
              <mc:Fallback>
                <p:oleObj name="Equation" r:id="rId11" imgW="2197080" imgH="27936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2924175"/>
                        <a:ext cx="4848225" cy="614363"/>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62534"/>
                                        </p:tgtEl>
                                        <p:attrNameLst>
                                          <p:attrName>style.visibility</p:attrName>
                                        </p:attrNameLst>
                                      </p:cBhvr>
                                      <p:to>
                                        <p:strVal val="visible"/>
                                      </p:to>
                                    </p:set>
                                    <p:anim calcmode="lin" valueType="num">
                                      <p:cBhvr additive="base">
                                        <p:cTn id="7" dur="500" fill="hold"/>
                                        <p:tgtEl>
                                          <p:spTgt spid="662534"/>
                                        </p:tgtEl>
                                        <p:attrNameLst>
                                          <p:attrName>ppt_x</p:attrName>
                                        </p:attrNameLst>
                                      </p:cBhvr>
                                      <p:tavLst>
                                        <p:tav tm="0">
                                          <p:val>
                                            <p:strVal val="0-#ppt_w/2"/>
                                          </p:val>
                                        </p:tav>
                                        <p:tav tm="100000">
                                          <p:val>
                                            <p:strVal val="#ppt_x"/>
                                          </p:val>
                                        </p:tav>
                                      </p:tavLst>
                                    </p:anim>
                                    <p:anim calcmode="lin" valueType="num">
                                      <p:cBhvr additive="base">
                                        <p:cTn id="8" dur="500" fill="hold"/>
                                        <p:tgtEl>
                                          <p:spTgt spid="6625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62535"/>
                                        </p:tgtEl>
                                        <p:attrNameLst>
                                          <p:attrName>style.visibility</p:attrName>
                                        </p:attrNameLst>
                                      </p:cBhvr>
                                      <p:to>
                                        <p:strVal val="visible"/>
                                      </p:to>
                                    </p:set>
                                    <p:anim calcmode="lin" valueType="num">
                                      <p:cBhvr additive="base">
                                        <p:cTn id="13" dur="500" fill="hold"/>
                                        <p:tgtEl>
                                          <p:spTgt spid="662535"/>
                                        </p:tgtEl>
                                        <p:attrNameLst>
                                          <p:attrName>ppt_x</p:attrName>
                                        </p:attrNameLst>
                                      </p:cBhvr>
                                      <p:tavLst>
                                        <p:tav tm="0">
                                          <p:val>
                                            <p:strVal val="0-#ppt_w/2"/>
                                          </p:val>
                                        </p:tav>
                                        <p:tav tm="100000">
                                          <p:val>
                                            <p:strVal val="#ppt_x"/>
                                          </p:val>
                                        </p:tav>
                                      </p:tavLst>
                                    </p:anim>
                                    <p:anim calcmode="lin" valueType="num">
                                      <p:cBhvr additive="base">
                                        <p:cTn id="14" dur="500" fill="hold"/>
                                        <p:tgtEl>
                                          <p:spTgt spid="66253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62536"/>
                                        </p:tgtEl>
                                        <p:attrNameLst>
                                          <p:attrName>style.visibility</p:attrName>
                                        </p:attrNameLst>
                                      </p:cBhvr>
                                      <p:to>
                                        <p:strVal val="visible"/>
                                      </p:to>
                                    </p:set>
                                    <p:anim calcmode="lin" valueType="num">
                                      <p:cBhvr additive="base">
                                        <p:cTn id="19" dur="500" fill="hold"/>
                                        <p:tgtEl>
                                          <p:spTgt spid="662536"/>
                                        </p:tgtEl>
                                        <p:attrNameLst>
                                          <p:attrName>ppt_x</p:attrName>
                                        </p:attrNameLst>
                                      </p:cBhvr>
                                      <p:tavLst>
                                        <p:tav tm="0">
                                          <p:val>
                                            <p:strVal val="0-#ppt_w/2"/>
                                          </p:val>
                                        </p:tav>
                                        <p:tav tm="100000">
                                          <p:val>
                                            <p:strVal val="#ppt_x"/>
                                          </p:val>
                                        </p:tav>
                                      </p:tavLst>
                                    </p:anim>
                                    <p:anim calcmode="lin" valueType="num">
                                      <p:cBhvr additive="base">
                                        <p:cTn id="20" dur="500" fill="hold"/>
                                        <p:tgtEl>
                                          <p:spTgt spid="66253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62531"/>
                                        </p:tgtEl>
                                        <p:attrNameLst>
                                          <p:attrName>style.visibility</p:attrName>
                                        </p:attrNameLst>
                                      </p:cBhvr>
                                      <p:to>
                                        <p:strVal val="visible"/>
                                      </p:to>
                                    </p:set>
                                    <p:anim calcmode="lin" valueType="num">
                                      <p:cBhvr additive="base">
                                        <p:cTn id="25" dur="500" fill="hold"/>
                                        <p:tgtEl>
                                          <p:spTgt spid="662531"/>
                                        </p:tgtEl>
                                        <p:attrNameLst>
                                          <p:attrName>ppt_x</p:attrName>
                                        </p:attrNameLst>
                                      </p:cBhvr>
                                      <p:tavLst>
                                        <p:tav tm="0">
                                          <p:val>
                                            <p:strVal val="0-#ppt_w/2"/>
                                          </p:val>
                                        </p:tav>
                                        <p:tav tm="100000">
                                          <p:val>
                                            <p:strVal val="#ppt_x"/>
                                          </p:val>
                                        </p:tav>
                                      </p:tavLst>
                                    </p:anim>
                                    <p:anim calcmode="lin" valueType="num">
                                      <p:cBhvr additive="base">
                                        <p:cTn id="26" dur="500" fill="hold"/>
                                        <p:tgtEl>
                                          <p:spTgt spid="66253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62532"/>
                                        </p:tgtEl>
                                        <p:attrNameLst>
                                          <p:attrName>style.visibility</p:attrName>
                                        </p:attrNameLst>
                                      </p:cBhvr>
                                      <p:to>
                                        <p:strVal val="visible"/>
                                      </p:to>
                                    </p:set>
                                    <p:anim calcmode="lin" valueType="num">
                                      <p:cBhvr additive="base">
                                        <p:cTn id="31" dur="500" fill="hold"/>
                                        <p:tgtEl>
                                          <p:spTgt spid="662532"/>
                                        </p:tgtEl>
                                        <p:attrNameLst>
                                          <p:attrName>ppt_x</p:attrName>
                                        </p:attrNameLst>
                                      </p:cBhvr>
                                      <p:tavLst>
                                        <p:tav tm="0">
                                          <p:val>
                                            <p:strVal val="0-#ppt_w/2"/>
                                          </p:val>
                                        </p:tav>
                                        <p:tav tm="100000">
                                          <p:val>
                                            <p:strVal val="#ppt_x"/>
                                          </p:val>
                                        </p:tav>
                                      </p:tavLst>
                                    </p:anim>
                                    <p:anim calcmode="lin" valueType="num">
                                      <p:cBhvr additive="base">
                                        <p:cTn id="32" dur="500" fill="hold"/>
                                        <p:tgtEl>
                                          <p:spTgt spid="662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7" name="页脚占位符 4"/>
          <p:cNvSpPr>
            <a:spLocks noGrp="1"/>
          </p:cNvSpPr>
          <p:nvPr>
            <p:ph type="ftr" sz="quarter" idx="11"/>
          </p:nvPr>
        </p:nvSpPr>
        <p:spPr/>
        <p:txBody>
          <a:bodyPr/>
          <a:lstStyle/>
          <a:p>
            <a:pPr>
              <a:defRPr/>
            </a:pPr>
            <a:r>
              <a:rPr lang="zh-CN" altLang="en-US"/>
              <a:t>信号与系统</a:t>
            </a:r>
          </a:p>
        </p:txBody>
      </p:sp>
      <p:sp>
        <p:nvSpPr>
          <p:cNvPr id="616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E209BBA-2756-46C2-9126-EA7C3D664D48}" type="slidenum">
              <a:rPr lang="en-US" altLang="ko-KR" smtClean="0">
                <a:solidFill>
                  <a:srgbClr val="003399"/>
                </a:solidFill>
                <a:latin typeface="-윤체L" pitchFamily="18" charset="-127"/>
                <a:ea typeface="-윤체L" pitchFamily="18" charset="-127"/>
              </a:rPr>
              <a:pPr/>
              <a:t>14</a:t>
            </a:fld>
            <a:endParaRPr lang="en-US" altLang="ko-KR" smtClean="0">
              <a:solidFill>
                <a:srgbClr val="003399"/>
              </a:solidFill>
              <a:latin typeface="-윤체L" pitchFamily="18" charset="-127"/>
              <a:ea typeface="-윤체L" pitchFamily="18" charset="-127"/>
            </a:endParaRPr>
          </a:p>
        </p:txBody>
      </p:sp>
      <p:graphicFrame>
        <p:nvGraphicFramePr>
          <p:cNvPr id="527362" name="Object 2"/>
          <p:cNvGraphicFramePr>
            <a:graphicFrameLocks noChangeAspect="1"/>
          </p:cNvGraphicFramePr>
          <p:nvPr/>
        </p:nvGraphicFramePr>
        <p:xfrm>
          <a:off x="796925" y="1557338"/>
          <a:ext cx="6045200" cy="550862"/>
        </p:xfrm>
        <a:graphic>
          <a:graphicData uri="http://schemas.openxmlformats.org/presentationml/2006/ole">
            <mc:AlternateContent xmlns:mc="http://schemas.openxmlformats.org/markup-compatibility/2006">
              <mc:Choice xmlns:v="urn:schemas-microsoft-com:vml" Requires="v">
                <p:oleObj spid="_x0000_s6980" name="Equation" r:id="rId3" imgW="2476440" imgH="228600" progId="Equation.DSMT4">
                  <p:embed/>
                </p:oleObj>
              </mc:Choice>
              <mc:Fallback>
                <p:oleObj name="Equation" r:id="rId3" imgW="247644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25" y="1557338"/>
                        <a:ext cx="6045200" cy="55086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363" name="Object 3"/>
          <p:cNvGraphicFramePr>
            <a:graphicFrameLocks noChangeAspect="1"/>
          </p:cNvGraphicFramePr>
          <p:nvPr/>
        </p:nvGraphicFramePr>
        <p:xfrm>
          <a:off x="3044825" y="2133600"/>
          <a:ext cx="3802063" cy="569913"/>
        </p:xfrm>
        <a:graphic>
          <a:graphicData uri="http://schemas.openxmlformats.org/presentationml/2006/ole">
            <mc:AlternateContent xmlns:mc="http://schemas.openxmlformats.org/markup-compatibility/2006">
              <mc:Choice xmlns:v="urn:schemas-microsoft-com:vml" Requires="v">
                <p:oleObj spid="_x0000_s6981" name="Equation" r:id="rId5" imgW="1574640" imgH="228600" progId="Equation.DSMT4">
                  <p:embed/>
                </p:oleObj>
              </mc:Choice>
              <mc:Fallback>
                <p:oleObj name="Equation" r:id="rId5" imgW="157464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4825" y="2133600"/>
                        <a:ext cx="3802063" cy="5699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7364" name="Object 4"/>
          <p:cNvGraphicFramePr>
            <a:graphicFrameLocks noChangeAspect="1"/>
          </p:cNvGraphicFramePr>
          <p:nvPr/>
        </p:nvGraphicFramePr>
        <p:xfrm>
          <a:off x="3924300" y="2781300"/>
          <a:ext cx="4954588" cy="1417638"/>
        </p:xfrm>
        <a:graphic>
          <a:graphicData uri="http://schemas.openxmlformats.org/presentationml/2006/ole">
            <mc:AlternateContent xmlns:mc="http://schemas.openxmlformats.org/markup-compatibility/2006">
              <mc:Choice xmlns:v="urn:schemas-microsoft-com:vml" Requires="v">
                <p:oleObj spid="_x0000_s6982" name="Equation" r:id="rId7" imgW="2412720" imgH="672840" progId="Equation.DSMT4">
                  <p:embed/>
                </p:oleObj>
              </mc:Choice>
              <mc:Fallback>
                <p:oleObj name="Equation" r:id="rId7" imgW="2412720" imgH="6728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2781300"/>
                        <a:ext cx="4954588" cy="14176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7366" name="Rectangle 6"/>
          <p:cNvSpPr>
            <a:spLocks noGrp="1" noRot="1" noChangeArrowheads="1"/>
          </p:cNvSpPr>
          <p:nvPr>
            <p:ph type="body" idx="1"/>
          </p:nvPr>
        </p:nvSpPr>
        <p:spPr>
          <a:xfrm>
            <a:off x="1042988" y="333375"/>
            <a:ext cx="6191250" cy="554038"/>
          </a:xfrm>
        </p:spPr>
        <p:txBody>
          <a:bodyPr/>
          <a:lstStyle/>
          <a:p>
            <a:pPr algn="just" eaLnBrk="1" hangingPunct="1">
              <a:lnSpc>
                <a:spcPct val="90000"/>
              </a:lnSpc>
              <a:buFont typeface="Wingdings" pitchFamily="2" charset="2"/>
              <a:buNone/>
              <a:defRPr/>
            </a:pPr>
            <a:r>
              <a:rPr lang="en-US" altLang="zh-CN" smtClean="0">
                <a:solidFill>
                  <a:srgbClr val="FF0000"/>
                </a:solidFill>
                <a:latin typeface="宋体" pitchFamily="2" charset="-122"/>
              </a:rPr>
              <a:t>5</a:t>
            </a:r>
            <a:r>
              <a:rPr lang="zh-CN" altLang="en-US" smtClean="0">
                <a:solidFill>
                  <a:srgbClr val="FF0000"/>
                </a:solidFill>
                <a:latin typeface="宋体" pitchFamily="2" charset="-122"/>
              </a:rPr>
              <a:t>、幅度谱、相位谱</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pSp>
        <p:nvGrpSpPr>
          <p:cNvPr id="2" name="Group 7"/>
          <p:cNvGrpSpPr>
            <a:grpSpLocks/>
          </p:cNvGrpSpPr>
          <p:nvPr/>
        </p:nvGrpSpPr>
        <p:grpSpPr bwMode="auto">
          <a:xfrm>
            <a:off x="250825" y="4221163"/>
            <a:ext cx="3792538" cy="2057400"/>
            <a:chOff x="288" y="2880"/>
            <a:chExt cx="2389" cy="1296"/>
          </a:xfrm>
        </p:grpSpPr>
        <p:graphicFrame>
          <p:nvGraphicFramePr>
            <p:cNvPr id="6160" name="Object 8"/>
            <p:cNvGraphicFramePr>
              <a:graphicFrameLocks noChangeAspect="1"/>
            </p:cNvGraphicFramePr>
            <p:nvPr/>
          </p:nvGraphicFramePr>
          <p:xfrm>
            <a:off x="576" y="3840"/>
            <a:ext cx="80" cy="112"/>
          </p:xfrm>
          <a:graphic>
            <a:graphicData uri="http://schemas.openxmlformats.org/presentationml/2006/ole">
              <mc:AlternateContent xmlns:mc="http://schemas.openxmlformats.org/markup-compatibility/2006">
                <mc:Choice xmlns:v="urn:schemas-microsoft-com:vml" Requires="v">
                  <p:oleObj spid="_x0000_s6983" name="Equation" r:id="rId9" imgW="126720" imgH="177480" progId="Equation.3">
                    <p:embed/>
                  </p:oleObj>
                </mc:Choice>
                <mc:Fallback>
                  <p:oleObj name="Equation" r:id="rId9" imgW="126720" imgH="17748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840"/>
                          <a:ext cx="80"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2" name="Line 9"/>
            <p:cNvSpPr>
              <a:spLocks noChangeShapeType="1"/>
            </p:cNvSpPr>
            <p:nvPr/>
          </p:nvSpPr>
          <p:spPr bwMode="auto">
            <a:xfrm flipV="1">
              <a:off x="672" y="2928"/>
              <a:ext cx="0"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193" name="Line 10"/>
            <p:cNvSpPr>
              <a:spLocks noChangeShapeType="1"/>
            </p:cNvSpPr>
            <p:nvPr/>
          </p:nvSpPr>
          <p:spPr bwMode="auto">
            <a:xfrm>
              <a:off x="288" y="3840"/>
              <a:ext cx="23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194" name="Line 11"/>
            <p:cNvSpPr>
              <a:spLocks noChangeShapeType="1"/>
            </p:cNvSpPr>
            <p:nvPr/>
          </p:nvSpPr>
          <p:spPr bwMode="auto">
            <a:xfrm flipV="1">
              <a:off x="1344" y="3264"/>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5" name="Line 12"/>
            <p:cNvSpPr>
              <a:spLocks noChangeShapeType="1"/>
            </p:cNvSpPr>
            <p:nvPr/>
          </p:nvSpPr>
          <p:spPr bwMode="auto">
            <a:xfrm flipV="1">
              <a:off x="1488" y="3264"/>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6" name="Line 13"/>
            <p:cNvSpPr>
              <a:spLocks noChangeShapeType="1"/>
            </p:cNvSpPr>
            <p:nvPr/>
          </p:nvSpPr>
          <p:spPr bwMode="auto">
            <a:xfrm flipV="1">
              <a:off x="1632" y="3264"/>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7" name="Line 14"/>
            <p:cNvSpPr>
              <a:spLocks noChangeShapeType="1"/>
            </p:cNvSpPr>
            <p:nvPr/>
          </p:nvSpPr>
          <p:spPr bwMode="auto">
            <a:xfrm>
              <a:off x="672" y="3264"/>
              <a:ext cx="1584"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8" name="Line 15"/>
            <p:cNvSpPr>
              <a:spLocks noChangeShapeType="1"/>
            </p:cNvSpPr>
            <p:nvPr/>
          </p:nvSpPr>
          <p:spPr bwMode="auto">
            <a:xfrm flipV="1">
              <a:off x="1776" y="3264"/>
              <a:ext cx="0" cy="576"/>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9" name="Line 16"/>
            <p:cNvSpPr>
              <a:spLocks noChangeShapeType="1"/>
            </p:cNvSpPr>
            <p:nvPr/>
          </p:nvSpPr>
          <p:spPr bwMode="auto">
            <a:xfrm flipV="1">
              <a:off x="1200" y="3264"/>
              <a:ext cx="0" cy="576"/>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161" name="Object 17"/>
            <p:cNvGraphicFramePr>
              <a:graphicFrameLocks noChangeAspect="1"/>
            </p:cNvGraphicFramePr>
            <p:nvPr/>
          </p:nvGraphicFramePr>
          <p:xfrm>
            <a:off x="528" y="3216"/>
            <a:ext cx="123" cy="123"/>
          </p:xfrm>
          <a:graphic>
            <a:graphicData uri="http://schemas.openxmlformats.org/presentationml/2006/ole">
              <mc:AlternateContent xmlns:mc="http://schemas.openxmlformats.org/markup-compatibility/2006">
                <mc:Choice xmlns:v="urn:schemas-microsoft-com:vml" Requires="v">
                  <p:oleObj spid="_x0000_s6984" name="Equation" r:id="rId11" imgW="139680" imgH="139680" progId="Equation.3">
                    <p:embed/>
                  </p:oleObj>
                </mc:Choice>
                <mc:Fallback>
                  <p:oleObj name="Equation" r:id="rId11" imgW="139680" imgH="13968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 y="3216"/>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2" name="Object 18"/>
            <p:cNvGraphicFramePr>
              <a:graphicFrameLocks noChangeAspect="1"/>
            </p:cNvGraphicFramePr>
            <p:nvPr/>
          </p:nvGraphicFramePr>
          <p:xfrm>
            <a:off x="720" y="2880"/>
            <a:ext cx="157" cy="201"/>
          </p:xfrm>
          <a:graphic>
            <a:graphicData uri="http://schemas.openxmlformats.org/presentationml/2006/ole">
              <mc:AlternateContent xmlns:mc="http://schemas.openxmlformats.org/markup-compatibility/2006">
                <mc:Choice xmlns:v="urn:schemas-microsoft-com:vml" Requires="v">
                  <p:oleObj spid="_x0000_s6985" name="Equation" r:id="rId13" imgW="177480" imgH="228600" progId="Equation.3">
                    <p:embed/>
                  </p:oleObj>
                </mc:Choice>
                <mc:Fallback>
                  <p:oleObj name="Equation" r:id="rId13" imgW="177480" imgH="22860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0" y="2880"/>
                          <a:ext cx="157"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3" name="Object 19"/>
            <p:cNvGraphicFramePr>
              <a:graphicFrameLocks noChangeAspect="1"/>
            </p:cNvGraphicFramePr>
            <p:nvPr/>
          </p:nvGraphicFramePr>
          <p:xfrm>
            <a:off x="720" y="3888"/>
            <a:ext cx="167" cy="204"/>
          </p:xfrm>
          <a:graphic>
            <a:graphicData uri="http://schemas.openxmlformats.org/presentationml/2006/ole">
              <mc:AlternateContent xmlns:mc="http://schemas.openxmlformats.org/markup-compatibility/2006">
                <mc:Choice xmlns:v="urn:schemas-microsoft-com:vml" Requires="v">
                  <p:oleObj spid="_x0000_s6986" name="Equation" r:id="rId15" imgW="177480" imgH="215640" progId="Equation.3">
                    <p:embed/>
                  </p:oleObj>
                </mc:Choice>
                <mc:Fallback>
                  <p:oleObj name="Equation" r:id="rId15" imgW="177480" imgH="21564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 y="3888"/>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0" name="Line 20"/>
            <p:cNvSpPr>
              <a:spLocks noChangeShapeType="1"/>
            </p:cNvSpPr>
            <p:nvPr/>
          </p:nvSpPr>
          <p:spPr bwMode="auto">
            <a:xfrm>
              <a:off x="768" y="384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201" name="Line 21"/>
            <p:cNvSpPr>
              <a:spLocks noChangeShapeType="1"/>
            </p:cNvSpPr>
            <p:nvPr/>
          </p:nvSpPr>
          <p:spPr bwMode="auto">
            <a:xfrm>
              <a:off x="912" y="384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202" name="Line 22"/>
            <p:cNvSpPr>
              <a:spLocks noChangeShapeType="1"/>
            </p:cNvSpPr>
            <p:nvPr/>
          </p:nvSpPr>
          <p:spPr bwMode="auto">
            <a:xfrm>
              <a:off x="1056" y="3840"/>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164" name="Object 23"/>
            <p:cNvGraphicFramePr>
              <a:graphicFrameLocks noChangeAspect="1"/>
            </p:cNvGraphicFramePr>
            <p:nvPr/>
          </p:nvGraphicFramePr>
          <p:xfrm>
            <a:off x="960" y="3888"/>
            <a:ext cx="227" cy="204"/>
          </p:xfrm>
          <a:graphic>
            <a:graphicData uri="http://schemas.openxmlformats.org/presentationml/2006/ole">
              <mc:AlternateContent xmlns:mc="http://schemas.openxmlformats.org/markup-compatibility/2006">
                <mc:Choice xmlns:v="urn:schemas-microsoft-com:vml" Requires="v">
                  <p:oleObj spid="_x0000_s6987" name="Equation" r:id="rId17" imgW="241200" imgH="215640" progId="Equation.3">
                    <p:embed/>
                  </p:oleObj>
                </mc:Choice>
                <mc:Fallback>
                  <p:oleObj name="Equation" r:id="rId17" imgW="241200" imgH="21564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0" y="3888"/>
                          <a:ext cx="22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5" name="Object 24"/>
            <p:cNvGraphicFramePr>
              <a:graphicFrameLocks noChangeAspect="1"/>
            </p:cNvGraphicFramePr>
            <p:nvPr/>
          </p:nvGraphicFramePr>
          <p:xfrm>
            <a:off x="1530" y="3840"/>
            <a:ext cx="239" cy="204"/>
          </p:xfrm>
          <a:graphic>
            <a:graphicData uri="http://schemas.openxmlformats.org/presentationml/2006/ole">
              <mc:AlternateContent xmlns:mc="http://schemas.openxmlformats.org/markup-compatibility/2006">
                <mc:Choice xmlns:v="urn:schemas-microsoft-com:vml" Requires="v">
                  <p:oleObj spid="_x0000_s6988" name="Equation" r:id="rId19" imgW="253800" imgH="215640" progId="Equation.3">
                    <p:embed/>
                  </p:oleObj>
                </mc:Choice>
                <mc:Fallback>
                  <p:oleObj name="Equation" r:id="rId19" imgW="253800" imgH="215640"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30" y="3840"/>
                          <a:ext cx="23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6" name="Object 25"/>
            <p:cNvGraphicFramePr>
              <a:graphicFrameLocks noChangeAspect="1"/>
            </p:cNvGraphicFramePr>
            <p:nvPr/>
          </p:nvGraphicFramePr>
          <p:xfrm>
            <a:off x="2544" y="3936"/>
            <a:ext cx="133" cy="123"/>
          </p:xfrm>
          <a:graphic>
            <a:graphicData uri="http://schemas.openxmlformats.org/presentationml/2006/ole">
              <mc:AlternateContent xmlns:mc="http://schemas.openxmlformats.org/markup-compatibility/2006">
                <mc:Choice xmlns:v="urn:schemas-microsoft-com:vml" Requires="v">
                  <p:oleObj spid="_x0000_s6989" name="Equation" r:id="rId21" imgW="152280" imgH="139680" progId="Equation.3">
                    <p:embed/>
                  </p:oleObj>
                </mc:Choice>
                <mc:Fallback>
                  <p:oleObj name="Equation" r:id="rId21" imgW="152280" imgH="139680" progId="Equation.3">
                    <p:embed/>
                    <p:pic>
                      <p:nvPicPr>
                        <p:cNvPr id="0"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4" y="3936"/>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53"/>
          <p:cNvGrpSpPr>
            <a:grpSpLocks/>
          </p:cNvGrpSpPr>
          <p:nvPr/>
        </p:nvGrpSpPr>
        <p:grpSpPr bwMode="auto">
          <a:xfrm>
            <a:off x="4500563" y="4365625"/>
            <a:ext cx="4108450" cy="871538"/>
            <a:chOff x="2808" y="2496"/>
            <a:chExt cx="2588" cy="549"/>
          </a:xfrm>
        </p:grpSpPr>
        <p:graphicFrame>
          <p:nvGraphicFramePr>
            <p:cNvPr id="6159" name="Object 54"/>
            <p:cNvGraphicFramePr>
              <a:graphicFrameLocks noChangeAspect="1"/>
            </p:cNvGraphicFramePr>
            <p:nvPr/>
          </p:nvGraphicFramePr>
          <p:xfrm>
            <a:off x="2808" y="2784"/>
            <a:ext cx="2588" cy="261"/>
          </p:xfrm>
          <a:graphic>
            <a:graphicData uri="http://schemas.openxmlformats.org/presentationml/2006/ole">
              <mc:AlternateContent xmlns:mc="http://schemas.openxmlformats.org/markup-compatibility/2006">
                <mc:Choice xmlns:v="urn:schemas-microsoft-com:vml" Requires="v">
                  <p:oleObj spid="_x0000_s6990" name="Equation" r:id="rId23" imgW="2057400" imgH="203040" progId="Equation.DSMT4">
                    <p:embed/>
                  </p:oleObj>
                </mc:Choice>
                <mc:Fallback>
                  <p:oleObj name="Equation" r:id="rId23" imgW="2057400" imgH="203040" progId="Equation.DSMT4">
                    <p:embed/>
                    <p:pic>
                      <p:nvPicPr>
                        <p:cNvPr id="0" name="Object 5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08" y="2784"/>
                          <a:ext cx="2588" cy="26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1" name="Text Box 55"/>
            <p:cNvSpPr txBox="1">
              <a:spLocks noChangeArrowheads="1"/>
            </p:cNvSpPr>
            <p:nvPr/>
          </p:nvSpPr>
          <p:spPr bwMode="auto">
            <a:xfrm>
              <a:off x="2832" y="2496"/>
              <a:ext cx="20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周期信号的主要特点：</a:t>
              </a:r>
            </a:p>
          </p:txBody>
        </p:sp>
      </p:grpSp>
      <p:grpSp>
        <p:nvGrpSpPr>
          <p:cNvPr id="4" name="Group 26"/>
          <p:cNvGrpSpPr>
            <a:grpSpLocks/>
          </p:cNvGrpSpPr>
          <p:nvPr/>
        </p:nvGrpSpPr>
        <p:grpSpPr bwMode="auto">
          <a:xfrm>
            <a:off x="228600" y="2057400"/>
            <a:ext cx="3787775" cy="2076450"/>
            <a:chOff x="144" y="1296"/>
            <a:chExt cx="2386" cy="1308"/>
          </a:xfrm>
        </p:grpSpPr>
        <p:sp>
          <p:nvSpPr>
            <p:cNvPr id="6175" name="Line 27"/>
            <p:cNvSpPr>
              <a:spLocks noChangeShapeType="1"/>
            </p:cNvSpPr>
            <p:nvPr/>
          </p:nvSpPr>
          <p:spPr bwMode="auto">
            <a:xfrm>
              <a:off x="144" y="2400"/>
              <a:ext cx="23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176" name="Line 28"/>
            <p:cNvSpPr>
              <a:spLocks noChangeShapeType="1"/>
            </p:cNvSpPr>
            <p:nvPr/>
          </p:nvSpPr>
          <p:spPr bwMode="auto">
            <a:xfrm flipV="1">
              <a:off x="528" y="1344"/>
              <a:ext cx="0"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177" name="Line 29"/>
            <p:cNvSpPr>
              <a:spLocks noChangeShapeType="1"/>
            </p:cNvSpPr>
            <p:nvPr/>
          </p:nvSpPr>
          <p:spPr bwMode="auto">
            <a:xfrm>
              <a:off x="672" y="1632"/>
              <a:ext cx="0" cy="76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78" name="Line 30"/>
            <p:cNvSpPr>
              <a:spLocks noChangeShapeType="1"/>
            </p:cNvSpPr>
            <p:nvPr/>
          </p:nvSpPr>
          <p:spPr bwMode="auto">
            <a:xfrm>
              <a:off x="816" y="1776"/>
              <a:ext cx="0" cy="62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79" name="Line 31"/>
            <p:cNvSpPr>
              <a:spLocks noChangeShapeType="1"/>
            </p:cNvSpPr>
            <p:nvPr/>
          </p:nvSpPr>
          <p:spPr bwMode="auto">
            <a:xfrm>
              <a:off x="960" y="2112"/>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0" name="Line 32"/>
            <p:cNvSpPr>
              <a:spLocks noChangeShapeType="1"/>
            </p:cNvSpPr>
            <p:nvPr/>
          </p:nvSpPr>
          <p:spPr bwMode="auto">
            <a:xfrm>
              <a:off x="1104" y="24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1" name="Line 33"/>
            <p:cNvSpPr>
              <a:spLocks noChangeShapeType="1"/>
            </p:cNvSpPr>
            <p:nvPr/>
          </p:nvSpPr>
          <p:spPr bwMode="auto">
            <a:xfrm>
              <a:off x="1248" y="2160"/>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2" name="Line 34"/>
            <p:cNvSpPr>
              <a:spLocks noChangeShapeType="1"/>
            </p:cNvSpPr>
            <p:nvPr/>
          </p:nvSpPr>
          <p:spPr bwMode="auto">
            <a:xfrm>
              <a:off x="1392" y="1920"/>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3" name="Line 35"/>
            <p:cNvSpPr>
              <a:spLocks noChangeShapeType="1"/>
            </p:cNvSpPr>
            <p:nvPr/>
          </p:nvSpPr>
          <p:spPr bwMode="auto">
            <a:xfrm>
              <a:off x="1536" y="2160"/>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4" name="Line 36"/>
            <p:cNvSpPr>
              <a:spLocks noChangeShapeType="1"/>
            </p:cNvSpPr>
            <p:nvPr/>
          </p:nvSpPr>
          <p:spPr bwMode="auto">
            <a:xfrm>
              <a:off x="1104" y="2352"/>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5" name="Line 37"/>
            <p:cNvSpPr>
              <a:spLocks noChangeShapeType="1"/>
            </p:cNvSpPr>
            <p:nvPr/>
          </p:nvSpPr>
          <p:spPr bwMode="auto">
            <a:xfrm>
              <a:off x="1824" y="2256"/>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6" name="Line 38"/>
            <p:cNvSpPr>
              <a:spLocks noChangeShapeType="1"/>
            </p:cNvSpPr>
            <p:nvPr/>
          </p:nvSpPr>
          <p:spPr bwMode="auto">
            <a:xfrm>
              <a:off x="1968" y="2064"/>
              <a:ext cx="0"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7" name="Line 39"/>
            <p:cNvSpPr>
              <a:spLocks noChangeShapeType="1"/>
            </p:cNvSpPr>
            <p:nvPr/>
          </p:nvSpPr>
          <p:spPr bwMode="auto">
            <a:xfrm>
              <a:off x="2112" y="2160"/>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88" name="Freeform 40"/>
            <p:cNvSpPr>
              <a:spLocks/>
            </p:cNvSpPr>
            <p:nvPr/>
          </p:nvSpPr>
          <p:spPr bwMode="auto">
            <a:xfrm>
              <a:off x="528" y="1584"/>
              <a:ext cx="1728" cy="840"/>
            </a:xfrm>
            <a:custGeom>
              <a:avLst/>
              <a:gdLst>
                <a:gd name="T0" fmla="*/ 0 w 1728"/>
                <a:gd name="T1" fmla="*/ 0 h 840"/>
                <a:gd name="T2" fmla="*/ 288 w 1728"/>
                <a:gd name="T3" fmla="*/ 192 h 840"/>
                <a:gd name="T4" fmla="*/ 576 w 1728"/>
                <a:gd name="T5" fmla="*/ 816 h 840"/>
                <a:gd name="T6" fmla="*/ 864 w 1728"/>
                <a:gd name="T7" fmla="*/ 336 h 840"/>
                <a:gd name="T8" fmla="*/ 1152 w 1728"/>
                <a:gd name="T9" fmla="*/ 816 h 840"/>
                <a:gd name="T10" fmla="*/ 1440 w 1728"/>
                <a:gd name="T11" fmla="*/ 480 h 840"/>
                <a:gd name="T12" fmla="*/ 1728 w 1728"/>
                <a:gd name="T13" fmla="*/ 816 h 840"/>
                <a:gd name="T14" fmla="*/ 0 60000 65536"/>
                <a:gd name="T15" fmla="*/ 0 60000 65536"/>
                <a:gd name="T16" fmla="*/ 0 60000 65536"/>
                <a:gd name="T17" fmla="*/ 0 60000 65536"/>
                <a:gd name="T18" fmla="*/ 0 60000 65536"/>
                <a:gd name="T19" fmla="*/ 0 60000 65536"/>
                <a:gd name="T20" fmla="*/ 0 60000 65536"/>
                <a:gd name="T21" fmla="*/ 0 w 1728"/>
                <a:gd name="T22" fmla="*/ 0 h 840"/>
                <a:gd name="T23" fmla="*/ 1728 w 1728"/>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40">
                  <a:moveTo>
                    <a:pt x="0" y="0"/>
                  </a:moveTo>
                  <a:cubicBezTo>
                    <a:pt x="96" y="28"/>
                    <a:pt x="192" y="56"/>
                    <a:pt x="288" y="192"/>
                  </a:cubicBezTo>
                  <a:cubicBezTo>
                    <a:pt x="384" y="328"/>
                    <a:pt x="480" y="792"/>
                    <a:pt x="576" y="816"/>
                  </a:cubicBezTo>
                  <a:cubicBezTo>
                    <a:pt x="672" y="840"/>
                    <a:pt x="768" y="336"/>
                    <a:pt x="864" y="336"/>
                  </a:cubicBezTo>
                  <a:cubicBezTo>
                    <a:pt x="960" y="336"/>
                    <a:pt x="1056" y="792"/>
                    <a:pt x="1152" y="816"/>
                  </a:cubicBezTo>
                  <a:cubicBezTo>
                    <a:pt x="1248" y="840"/>
                    <a:pt x="1344" y="480"/>
                    <a:pt x="1440" y="480"/>
                  </a:cubicBezTo>
                  <a:cubicBezTo>
                    <a:pt x="1536" y="480"/>
                    <a:pt x="1632" y="648"/>
                    <a:pt x="1728" y="816"/>
                  </a:cubicBezTo>
                </a:path>
              </a:pathLst>
            </a:custGeom>
            <a:noFill/>
            <a:ln w="285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6149" name="Object 41"/>
            <p:cNvGraphicFramePr>
              <a:graphicFrameLocks noChangeAspect="1"/>
            </p:cNvGraphicFramePr>
            <p:nvPr/>
          </p:nvGraphicFramePr>
          <p:xfrm>
            <a:off x="608" y="2388"/>
            <a:ext cx="167" cy="204"/>
          </p:xfrm>
          <a:graphic>
            <a:graphicData uri="http://schemas.openxmlformats.org/presentationml/2006/ole">
              <mc:AlternateContent xmlns:mc="http://schemas.openxmlformats.org/markup-compatibility/2006">
                <mc:Choice xmlns:v="urn:schemas-microsoft-com:vml" Requires="v">
                  <p:oleObj spid="_x0000_s6991" name="Equation" r:id="rId25" imgW="177480" imgH="215640" progId="Equation.3">
                    <p:embed/>
                  </p:oleObj>
                </mc:Choice>
                <mc:Fallback>
                  <p:oleObj name="Equation" r:id="rId25" imgW="177480" imgH="215640"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 y="2388"/>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 name="Object 42"/>
            <p:cNvGraphicFramePr>
              <a:graphicFrameLocks noChangeAspect="1"/>
            </p:cNvGraphicFramePr>
            <p:nvPr/>
          </p:nvGraphicFramePr>
          <p:xfrm>
            <a:off x="892" y="2400"/>
            <a:ext cx="212" cy="190"/>
          </p:xfrm>
          <a:graphic>
            <a:graphicData uri="http://schemas.openxmlformats.org/presentationml/2006/ole">
              <mc:AlternateContent xmlns:mc="http://schemas.openxmlformats.org/markup-compatibility/2006">
                <mc:Choice xmlns:v="urn:schemas-microsoft-com:vml" Requires="v">
                  <p:oleObj spid="_x0000_s6992" name="Equation" r:id="rId26" imgW="241200" imgH="215640" progId="Equation.DSMT4">
                    <p:embed/>
                  </p:oleObj>
                </mc:Choice>
                <mc:Fallback>
                  <p:oleObj name="Equation" r:id="rId26" imgW="241200" imgH="215640" progId="Equation.DSMT4">
                    <p:embed/>
                    <p:pic>
                      <p:nvPicPr>
                        <p:cNvPr id="0" name="Object 4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92" y="2400"/>
                          <a:ext cx="212"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1" name="Object 43"/>
            <p:cNvGraphicFramePr>
              <a:graphicFrameLocks noChangeAspect="1"/>
            </p:cNvGraphicFramePr>
            <p:nvPr/>
          </p:nvGraphicFramePr>
          <p:xfrm>
            <a:off x="384" y="1536"/>
            <a:ext cx="145" cy="201"/>
          </p:xfrm>
          <a:graphic>
            <a:graphicData uri="http://schemas.openxmlformats.org/presentationml/2006/ole">
              <mc:AlternateContent xmlns:mc="http://schemas.openxmlformats.org/markup-compatibility/2006">
                <mc:Choice xmlns:v="urn:schemas-microsoft-com:vml" Requires="v">
                  <p:oleObj spid="_x0000_s6993" name="Equation" r:id="rId28" imgW="164880" imgH="228600" progId="Equation.3">
                    <p:embed/>
                  </p:oleObj>
                </mc:Choice>
                <mc:Fallback>
                  <p:oleObj name="Equation" r:id="rId28" imgW="164880" imgH="228600" progId="Equation.3">
                    <p:embed/>
                    <p:pic>
                      <p:nvPicPr>
                        <p:cNvPr id="0" name="Object 4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4" y="1536"/>
                          <a:ext cx="14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2" name="Object 44"/>
            <p:cNvGraphicFramePr>
              <a:graphicFrameLocks noChangeAspect="1"/>
            </p:cNvGraphicFramePr>
            <p:nvPr/>
          </p:nvGraphicFramePr>
          <p:xfrm>
            <a:off x="576" y="1296"/>
            <a:ext cx="145" cy="201"/>
          </p:xfrm>
          <a:graphic>
            <a:graphicData uri="http://schemas.openxmlformats.org/presentationml/2006/ole">
              <mc:AlternateContent xmlns:mc="http://schemas.openxmlformats.org/markup-compatibility/2006">
                <mc:Choice xmlns:v="urn:schemas-microsoft-com:vml" Requires="v">
                  <p:oleObj spid="_x0000_s6994" name="Equation" r:id="rId30" imgW="164880" imgH="228600" progId="Equation.3">
                    <p:embed/>
                  </p:oleObj>
                </mc:Choice>
                <mc:Fallback>
                  <p:oleObj name="Equation" r:id="rId30" imgW="164880" imgH="228600" progId="Equation.3">
                    <p:embed/>
                    <p:pic>
                      <p:nvPicPr>
                        <p:cNvPr id="0" name="Object 4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6" y="1296"/>
                          <a:ext cx="14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3" name="Object 45"/>
            <p:cNvGraphicFramePr>
              <a:graphicFrameLocks noChangeAspect="1"/>
            </p:cNvGraphicFramePr>
            <p:nvPr/>
          </p:nvGraphicFramePr>
          <p:xfrm>
            <a:off x="683" y="1493"/>
            <a:ext cx="123" cy="190"/>
          </p:xfrm>
          <a:graphic>
            <a:graphicData uri="http://schemas.openxmlformats.org/presentationml/2006/ole">
              <mc:AlternateContent xmlns:mc="http://schemas.openxmlformats.org/markup-compatibility/2006">
                <mc:Choice xmlns:v="urn:schemas-microsoft-com:vml" Requires="v">
                  <p:oleObj spid="_x0000_s6995" name="Equation" r:id="rId32" imgW="139680" imgH="215640" progId="Equation.3">
                    <p:embed/>
                  </p:oleObj>
                </mc:Choice>
                <mc:Fallback>
                  <p:oleObj name="Equation" r:id="rId32" imgW="139680" imgH="215640" progId="Equation.3">
                    <p:embed/>
                    <p:pic>
                      <p:nvPicPr>
                        <p:cNvPr id="0" name="Object 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83" y="1493"/>
                          <a:ext cx="12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 name="Object 46"/>
            <p:cNvGraphicFramePr>
              <a:graphicFrameLocks noChangeAspect="1"/>
            </p:cNvGraphicFramePr>
            <p:nvPr/>
          </p:nvGraphicFramePr>
          <p:xfrm>
            <a:off x="816" y="1637"/>
            <a:ext cx="145" cy="190"/>
          </p:xfrm>
          <a:graphic>
            <a:graphicData uri="http://schemas.openxmlformats.org/presentationml/2006/ole">
              <mc:AlternateContent xmlns:mc="http://schemas.openxmlformats.org/markup-compatibility/2006">
                <mc:Choice xmlns:v="urn:schemas-microsoft-com:vml" Requires="v">
                  <p:oleObj spid="_x0000_s6996" name="Equation" r:id="rId34" imgW="164880" imgH="215640" progId="Equation.3">
                    <p:embed/>
                  </p:oleObj>
                </mc:Choice>
                <mc:Fallback>
                  <p:oleObj name="Equation" r:id="rId34" imgW="164880" imgH="215640" progId="Equation.3">
                    <p:embed/>
                    <p:pic>
                      <p:nvPicPr>
                        <p:cNvPr id="0" name="Object 4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16" y="1637"/>
                          <a:ext cx="145"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5" name="Object 47"/>
            <p:cNvGraphicFramePr>
              <a:graphicFrameLocks noChangeAspect="1"/>
            </p:cNvGraphicFramePr>
            <p:nvPr/>
          </p:nvGraphicFramePr>
          <p:xfrm>
            <a:off x="965" y="1920"/>
            <a:ext cx="134" cy="201"/>
          </p:xfrm>
          <a:graphic>
            <a:graphicData uri="http://schemas.openxmlformats.org/presentationml/2006/ole">
              <mc:AlternateContent xmlns:mc="http://schemas.openxmlformats.org/markup-compatibility/2006">
                <mc:Choice xmlns:v="urn:schemas-microsoft-com:vml" Requires="v">
                  <p:oleObj spid="_x0000_s6997" name="Equation" r:id="rId36" imgW="152280" imgH="228600" progId="Equation.3">
                    <p:embed/>
                  </p:oleObj>
                </mc:Choice>
                <mc:Fallback>
                  <p:oleObj name="Equation" r:id="rId36" imgW="152280" imgH="228600" progId="Equation.3">
                    <p:embed/>
                    <p:pic>
                      <p:nvPicPr>
                        <p:cNvPr id="0" name="Object 4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65" y="1920"/>
                          <a:ext cx="134"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6" name="Object 48"/>
            <p:cNvGraphicFramePr>
              <a:graphicFrameLocks noChangeAspect="1"/>
            </p:cNvGraphicFramePr>
            <p:nvPr/>
          </p:nvGraphicFramePr>
          <p:xfrm>
            <a:off x="1387" y="2400"/>
            <a:ext cx="223" cy="190"/>
          </p:xfrm>
          <a:graphic>
            <a:graphicData uri="http://schemas.openxmlformats.org/presentationml/2006/ole">
              <mc:AlternateContent xmlns:mc="http://schemas.openxmlformats.org/markup-compatibility/2006">
                <mc:Choice xmlns:v="urn:schemas-microsoft-com:vml" Requires="v">
                  <p:oleObj spid="_x0000_s6998" name="Equation" r:id="rId38" imgW="253800" imgH="215640" progId="Equation.3">
                    <p:embed/>
                  </p:oleObj>
                </mc:Choice>
                <mc:Fallback>
                  <p:oleObj name="Equation" r:id="rId38" imgW="253800" imgH="215640" progId="Equation.3">
                    <p:embed/>
                    <p:pic>
                      <p:nvPicPr>
                        <p:cNvPr id="0" name="Object 4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387" y="2400"/>
                          <a:ext cx="22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7" name="Object 49"/>
            <p:cNvGraphicFramePr>
              <a:graphicFrameLocks noChangeAspect="1"/>
            </p:cNvGraphicFramePr>
            <p:nvPr/>
          </p:nvGraphicFramePr>
          <p:xfrm>
            <a:off x="2397" y="2481"/>
            <a:ext cx="133" cy="123"/>
          </p:xfrm>
          <a:graphic>
            <a:graphicData uri="http://schemas.openxmlformats.org/presentationml/2006/ole">
              <mc:AlternateContent xmlns:mc="http://schemas.openxmlformats.org/markup-compatibility/2006">
                <mc:Choice xmlns:v="urn:schemas-microsoft-com:vml" Requires="v">
                  <p:oleObj spid="_x0000_s6999" name="Equation" r:id="rId40" imgW="152280" imgH="139680" progId="Equation.3">
                    <p:embed/>
                  </p:oleObj>
                </mc:Choice>
                <mc:Fallback>
                  <p:oleObj name="Equation" r:id="rId40" imgW="152280" imgH="139680" progId="Equation.3">
                    <p:embed/>
                    <p:pic>
                      <p:nvPicPr>
                        <p:cNvPr id="0"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97" y="2481"/>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9" name="Line 50"/>
            <p:cNvSpPr>
              <a:spLocks noChangeShapeType="1"/>
            </p:cNvSpPr>
            <p:nvPr/>
          </p:nvSpPr>
          <p:spPr bwMode="auto">
            <a:xfrm flipV="1">
              <a:off x="528" y="1584"/>
              <a:ext cx="0" cy="81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190" name="Line 51"/>
            <p:cNvSpPr>
              <a:spLocks noChangeShapeType="1"/>
            </p:cNvSpPr>
            <p:nvPr/>
          </p:nvSpPr>
          <p:spPr bwMode="auto">
            <a:xfrm>
              <a:off x="1680" y="2400"/>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158" name="Object 52"/>
            <p:cNvGraphicFramePr>
              <a:graphicFrameLocks noChangeAspect="1"/>
            </p:cNvGraphicFramePr>
            <p:nvPr/>
          </p:nvGraphicFramePr>
          <p:xfrm>
            <a:off x="360" y="2418"/>
            <a:ext cx="119" cy="168"/>
          </p:xfrm>
          <a:graphic>
            <a:graphicData uri="http://schemas.openxmlformats.org/presentationml/2006/ole">
              <mc:AlternateContent xmlns:mc="http://schemas.openxmlformats.org/markup-compatibility/2006">
                <mc:Choice xmlns:v="urn:schemas-microsoft-com:vml" Requires="v">
                  <p:oleObj spid="_x0000_s7000" name="Equation" r:id="rId41" imgW="126720" imgH="177480" progId="Equation.3">
                    <p:embed/>
                  </p:oleObj>
                </mc:Choice>
                <mc:Fallback>
                  <p:oleObj name="Equation" r:id="rId41" imgW="126720" imgH="177480" progId="Equation.3">
                    <p:embed/>
                    <p:pic>
                      <p:nvPicPr>
                        <p:cNvPr id="0" name="Object 5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60" y="2418"/>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7362"/>
                                        </p:tgtEl>
                                        <p:attrNameLst>
                                          <p:attrName>style.visibility</p:attrName>
                                        </p:attrNameLst>
                                      </p:cBhvr>
                                      <p:to>
                                        <p:strVal val="visible"/>
                                      </p:to>
                                    </p:set>
                                    <p:animEffect transition="in" filter="blinds(horizontal)">
                                      <p:cBhvr>
                                        <p:cTn id="7" dur="500"/>
                                        <p:tgtEl>
                                          <p:spTgt spid="527362"/>
                                        </p:tgtEl>
                                      </p:cBhvr>
                                    </p:animEffect>
                                  </p:childTnLst>
                                </p:cTn>
                              </p:par>
                              <p:par>
                                <p:cTn id="8" presetID="3" presetClass="entr" presetSubtype="10" fill="hold" nodeType="withEffect">
                                  <p:stCondLst>
                                    <p:cond delay="0"/>
                                  </p:stCondLst>
                                  <p:childTnLst>
                                    <p:set>
                                      <p:cBhvr>
                                        <p:cTn id="9" dur="1" fill="hold">
                                          <p:stCondLst>
                                            <p:cond delay="0"/>
                                          </p:stCondLst>
                                        </p:cTn>
                                        <p:tgtEl>
                                          <p:spTgt spid="527363"/>
                                        </p:tgtEl>
                                        <p:attrNameLst>
                                          <p:attrName>style.visibility</p:attrName>
                                        </p:attrNameLst>
                                      </p:cBhvr>
                                      <p:to>
                                        <p:strVal val="visible"/>
                                      </p:to>
                                    </p:set>
                                    <p:animEffect transition="in" filter="blinds(horizontal)">
                                      <p:cBhvr>
                                        <p:cTn id="10" dur="500"/>
                                        <p:tgtEl>
                                          <p:spTgt spid="527363"/>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527364"/>
                                        </p:tgtEl>
                                        <p:attrNameLst>
                                          <p:attrName>style.visibility</p:attrName>
                                        </p:attrNameLst>
                                      </p:cBhvr>
                                      <p:to>
                                        <p:strVal val="visible"/>
                                      </p:to>
                                    </p:set>
                                    <p:animEffect transition="in" filter="blinds(horizontal)">
                                      <p:cBhvr>
                                        <p:cTn id="21" dur="500"/>
                                        <p:tgtEl>
                                          <p:spTgt spid="527364"/>
                                        </p:tgtEl>
                                      </p:cBhvr>
                                    </p:animEffect>
                                  </p:childTnLst>
                                </p:cTn>
                              </p:par>
                              <p:par>
                                <p:cTn id="22" presetID="3" presetClass="entr" presetSubtype="1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7" name="页脚占位符 2"/>
          <p:cNvSpPr>
            <a:spLocks noGrp="1"/>
          </p:cNvSpPr>
          <p:nvPr>
            <p:ph type="ftr" sz="quarter" idx="11"/>
          </p:nvPr>
        </p:nvSpPr>
        <p:spPr/>
        <p:txBody>
          <a:bodyPr/>
          <a:lstStyle/>
          <a:p>
            <a:pPr>
              <a:defRPr/>
            </a:pPr>
            <a:r>
              <a:rPr lang="zh-CN" altLang="en-US"/>
              <a:t>信号与系统</a:t>
            </a:r>
          </a:p>
        </p:txBody>
      </p:sp>
      <p:sp>
        <p:nvSpPr>
          <p:cNvPr id="12188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63E73B5-966F-4036-9671-F547BC716BDC}" type="slidenum">
              <a:rPr lang="en-US" altLang="ko-KR" smtClean="0">
                <a:solidFill>
                  <a:srgbClr val="003399"/>
                </a:solidFill>
                <a:latin typeface="-윤체L" pitchFamily="18" charset="-127"/>
                <a:ea typeface="-윤체L" pitchFamily="18" charset="-127"/>
              </a:rPr>
              <a:pPr/>
              <a:t>140</a:t>
            </a:fld>
            <a:endParaRPr lang="en-US" altLang="ko-KR" smtClean="0">
              <a:solidFill>
                <a:srgbClr val="003399"/>
              </a:solidFill>
              <a:latin typeface="-윤체L" pitchFamily="18" charset="-127"/>
              <a:ea typeface="-윤체L" pitchFamily="18" charset="-127"/>
            </a:endParaRPr>
          </a:p>
        </p:txBody>
      </p:sp>
      <p:sp>
        <p:nvSpPr>
          <p:cNvPr id="663554" name="Rectangle 2"/>
          <p:cNvSpPr>
            <a:spLocks noChangeArrowheads="1"/>
          </p:cNvSpPr>
          <p:nvPr/>
        </p:nvSpPr>
        <p:spPr bwMode="auto">
          <a:xfrm>
            <a:off x="1331913" y="476250"/>
            <a:ext cx="7075487"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zh-CN" altLang="en-US" sz="3200" b="1">
                <a:solidFill>
                  <a:srgbClr val="FF0000"/>
                </a:solidFill>
                <a:latin typeface="Times New Roman" pitchFamily="18" charset="0"/>
                <a:ea typeface="华文细黑" pitchFamily="2" charset="-122"/>
              </a:rPr>
              <a:t>频谱</a:t>
            </a:r>
            <a:endPar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grpSp>
        <p:nvGrpSpPr>
          <p:cNvPr id="2" name="Group 4"/>
          <p:cNvGrpSpPr>
            <a:grpSpLocks/>
          </p:cNvGrpSpPr>
          <p:nvPr/>
        </p:nvGrpSpPr>
        <p:grpSpPr bwMode="auto">
          <a:xfrm>
            <a:off x="323850" y="1412875"/>
            <a:ext cx="3259138" cy="2362200"/>
            <a:chOff x="192" y="816"/>
            <a:chExt cx="2053" cy="1488"/>
          </a:xfrm>
        </p:grpSpPr>
        <p:sp>
          <p:nvSpPr>
            <p:cNvPr id="121902" name="Line 5"/>
            <p:cNvSpPr>
              <a:spLocks noChangeShapeType="1"/>
            </p:cNvSpPr>
            <p:nvPr/>
          </p:nvSpPr>
          <p:spPr bwMode="auto">
            <a:xfrm flipV="1">
              <a:off x="192" y="1680"/>
              <a:ext cx="20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1903" name="Line 6"/>
            <p:cNvSpPr>
              <a:spLocks noChangeShapeType="1"/>
            </p:cNvSpPr>
            <p:nvPr/>
          </p:nvSpPr>
          <p:spPr bwMode="auto">
            <a:xfrm flipV="1">
              <a:off x="1008" y="864"/>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1875" name="Object 7"/>
            <p:cNvGraphicFramePr>
              <a:graphicFrameLocks noChangeAspect="1"/>
            </p:cNvGraphicFramePr>
            <p:nvPr/>
          </p:nvGraphicFramePr>
          <p:xfrm>
            <a:off x="768" y="1680"/>
            <a:ext cx="229" cy="240"/>
          </p:xfrm>
          <a:graphic>
            <a:graphicData uri="http://schemas.openxmlformats.org/presentationml/2006/ole">
              <mc:AlternateContent xmlns:mc="http://schemas.openxmlformats.org/markup-compatibility/2006">
                <mc:Choice xmlns:v="urn:schemas-microsoft-com:vml" Requires="v">
                  <p:oleObj spid="_x0000_s122682" name="Equation" r:id="rId3" imgW="126720" imgH="177480" progId="Equation.3">
                    <p:embed/>
                  </p:oleObj>
                </mc:Choice>
                <mc:Fallback>
                  <p:oleObj name="Equation" r:id="rId3" imgW="126720" imgH="17748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1680"/>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6" name="Object 8"/>
            <p:cNvGraphicFramePr>
              <a:graphicFrameLocks noChangeAspect="1"/>
            </p:cNvGraphicFramePr>
            <p:nvPr/>
          </p:nvGraphicFramePr>
          <p:xfrm>
            <a:off x="2016" y="1728"/>
            <a:ext cx="229" cy="295"/>
          </p:xfrm>
          <a:graphic>
            <a:graphicData uri="http://schemas.openxmlformats.org/presentationml/2006/ole">
              <mc:AlternateContent xmlns:mc="http://schemas.openxmlformats.org/markup-compatibility/2006">
                <mc:Choice xmlns:v="urn:schemas-microsoft-com:vml" Requires="v">
                  <p:oleObj spid="_x0000_s122683" name="Equation" r:id="rId5" imgW="88560" imgH="152280" progId="Equation.3">
                    <p:embed/>
                  </p:oleObj>
                </mc:Choice>
                <mc:Fallback>
                  <p:oleObj name="Equation" r:id="rId5" imgW="88560" imgH="152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1728"/>
                          <a:ext cx="22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7" name="Object 9"/>
            <p:cNvGraphicFramePr>
              <a:graphicFrameLocks noChangeAspect="1"/>
            </p:cNvGraphicFramePr>
            <p:nvPr/>
          </p:nvGraphicFramePr>
          <p:xfrm>
            <a:off x="1056" y="816"/>
            <a:ext cx="860" cy="239"/>
          </p:xfrm>
          <a:graphic>
            <a:graphicData uri="http://schemas.openxmlformats.org/presentationml/2006/ole">
              <mc:AlternateContent xmlns:mc="http://schemas.openxmlformats.org/markup-compatibility/2006">
                <mc:Choice xmlns:v="urn:schemas-microsoft-com:vml" Requires="v">
                  <p:oleObj spid="_x0000_s122684" name="Equation" r:id="rId7" imgW="876240" imgH="215640" progId="Equation.3">
                    <p:embed/>
                  </p:oleObj>
                </mc:Choice>
                <mc:Fallback>
                  <p:oleObj name="Equation" r:id="rId7" imgW="876240" imgH="215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816"/>
                          <a:ext cx="860"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8" name="Object 10"/>
            <p:cNvGraphicFramePr>
              <a:graphicFrameLocks noChangeAspect="1"/>
            </p:cNvGraphicFramePr>
            <p:nvPr/>
          </p:nvGraphicFramePr>
          <p:xfrm>
            <a:off x="786" y="961"/>
            <a:ext cx="83" cy="141"/>
          </p:xfrm>
          <a:graphic>
            <a:graphicData uri="http://schemas.openxmlformats.org/presentationml/2006/ole">
              <mc:AlternateContent xmlns:mc="http://schemas.openxmlformats.org/markup-compatibility/2006">
                <mc:Choice xmlns:v="urn:schemas-microsoft-com:vml" Requires="v">
                  <p:oleObj spid="_x0000_s122685" name="Equation" r:id="rId9" imgW="88560" imgH="164880" progId="Equation.3">
                    <p:embed/>
                  </p:oleObj>
                </mc:Choice>
                <mc:Fallback>
                  <p:oleObj name="Equation" r:id="rId9" imgW="88560" imgH="1648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 y="961"/>
                          <a:ext cx="8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904" name="Freeform 11"/>
            <p:cNvSpPr>
              <a:spLocks/>
            </p:cNvSpPr>
            <p:nvPr/>
          </p:nvSpPr>
          <p:spPr bwMode="auto">
            <a:xfrm>
              <a:off x="336" y="1152"/>
              <a:ext cx="1344" cy="1096"/>
            </a:xfrm>
            <a:custGeom>
              <a:avLst/>
              <a:gdLst>
                <a:gd name="T0" fmla="*/ 2091 w 864"/>
                <a:gd name="T1" fmla="*/ 528 h 1096"/>
                <a:gd name="T2" fmla="*/ 1974 w 864"/>
                <a:gd name="T3" fmla="*/ 1008 h 1096"/>
                <a:gd name="T4" fmla="*/ 1626 w 864"/>
                <a:gd name="T5" fmla="*/ 0 h 1096"/>
                <a:gd name="T6" fmla="*/ 1394 w 864"/>
                <a:gd name="T7" fmla="*/ 1008 h 1096"/>
                <a:gd name="T8" fmla="*/ 1045 w 864"/>
                <a:gd name="T9" fmla="*/ 0 h 1096"/>
                <a:gd name="T10" fmla="*/ 814 w 864"/>
                <a:gd name="T11" fmla="*/ 1008 h 1096"/>
                <a:gd name="T12" fmla="*/ 465 w 864"/>
                <a:gd name="T13" fmla="*/ 0 h 1096"/>
                <a:gd name="T14" fmla="*/ 232 w 864"/>
                <a:gd name="T15" fmla="*/ 1008 h 1096"/>
                <a:gd name="T16" fmla="*/ 0 w 864"/>
                <a:gd name="T17" fmla="*/ 528 h 10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4"/>
                <a:gd name="T28" fmla="*/ 0 h 1096"/>
                <a:gd name="T29" fmla="*/ 864 w 864"/>
                <a:gd name="T30" fmla="*/ 1096 h 10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4" h="1096">
                  <a:moveTo>
                    <a:pt x="864" y="528"/>
                  </a:moveTo>
                  <a:cubicBezTo>
                    <a:pt x="856" y="812"/>
                    <a:pt x="848" y="1096"/>
                    <a:pt x="816" y="1008"/>
                  </a:cubicBezTo>
                  <a:cubicBezTo>
                    <a:pt x="784" y="920"/>
                    <a:pt x="712" y="0"/>
                    <a:pt x="672" y="0"/>
                  </a:cubicBezTo>
                  <a:cubicBezTo>
                    <a:pt x="632" y="0"/>
                    <a:pt x="616" y="1008"/>
                    <a:pt x="576" y="1008"/>
                  </a:cubicBezTo>
                  <a:cubicBezTo>
                    <a:pt x="536" y="1008"/>
                    <a:pt x="472" y="0"/>
                    <a:pt x="432" y="0"/>
                  </a:cubicBezTo>
                  <a:cubicBezTo>
                    <a:pt x="392" y="0"/>
                    <a:pt x="376" y="1008"/>
                    <a:pt x="336" y="1008"/>
                  </a:cubicBezTo>
                  <a:cubicBezTo>
                    <a:pt x="296" y="1008"/>
                    <a:pt x="232" y="0"/>
                    <a:pt x="192" y="0"/>
                  </a:cubicBezTo>
                  <a:cubicBezTo>
                    <a:pt x="152" y="0"/>
                    <a:pt x="128" y="920"/>
                    <a:pt x="96" y="1008"/>
                  </a:cubicBezTo>
                  <a:cubicBezTo>
                    <a:pt x="64" y="1096"/>
                    <a:pt x="32" y="812"/>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 name="Group 12"/>
          <p:cNvGrpSpPr>
            <a:grpSpLocks/>
          </p:cNvGrpSpPr>
          <p:nvPr/>
        </p:nvGrpSpPr>
        <p:grpSpPr bwMode="auto">
          <a:xfrm>
            <a:off x="323850" y="3860800"/>
            <a:ext cx="3259138" cy="2362200"/>
            <a:chOff x="192" y="2400"/>
            <a:chExt cx="2053" cy="1488"/>
          </a:xfrm>
        </p:grpSpPr>
        <p:sp>
          <p:nvSpPr>
            <p:cNvPr id="121899" name="Line 13"/>
            <p:cNvSpPr>
              <a:spLocks noChangeShapeType="1"/>
            </p:cNvSpPr>
            <p:nvPr/>
          </p:nvSpPr>
          <p:spPr bwMode="auto">
            <a:xfrm flipV="1">
              <a:off x="192" y="3264"/>
              <a:ext cx="20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1900" name="Line 14"/>
            <p:cNvSpPr>
              <a:spLocks noChangeShapeType="1"/>
            </p:cNvSpPr>
            <p:nvPr/>
          </p:nvSpPr>
          <p:spPr bwMode="auto">
            <a:xfrm flipV="1">
              <a:off x="960" y="2448"/>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1871" name="Object 15"/>
            <p:cNvGraphicFramePr>
              <a:graphicFrameLocks noChangeAspect="1"/>
            </p:cNvGraphicFramePr>
            <p:nvPr/>
          </p:nvGraphicFramePr>
          <p:xfrm>
            <a:off x="768" y="3264"/>
            <a:ext cx="229" cy="240"/>
          </p:xfrm>
          <a:graphic>
            <a:graphicData uri="http://schemas.openxmlformats.org/presentationml/2006/ole">
              <mc:AlternateContent xmlns:mc="http://schemas.openxmlformats.org/markup-compatibility/2006">
                <mc:Choice xmlns:v="urn:schemas-microsoft-com:vml" Requires="v">
                  <p:oleObj spid="_x0000_s122686" name="Equation" r:id="rId11" imgW="126720" imgH="177480" progId="Equation.3">
                    <p:embed/>
                  </p:oleObj>
                </mc:Choice>
                <mc:Fallback>
                  <p:oleObj name="Equation" r:id="rId11" imgW="126720" imgH="17748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3264"/>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2" name="Object 16"/>
            <p:cNvGraphicFramePr>
              <a:graphicFrameLocks noChangeAspect="1"/>
            </p:cNvGraphicFramePr>
            <p:nvPr/>
          </p:nvGraphicFramePr>
          <p:xfrm>
            <a:off x="2016" y="3312"/>
            <a:ext cx="229" cy="295"/>
          </p:xfrm>
          <a:graphic>
            <a:graphicData uri="http://schemas.openxmlformats.org/presentationml/2006/ole">
              <mc:AlternateContent xmlns:mc="http://schemas.openxmlformats.org/markup-compatibility/2006">
                <mc:Choice xmlns:v="urn:schemas-microsoft-com:vml" Requires="v">
                  <p:oleObj spid="_x0000_s122687" name="Equation" r:id="rId12" imgW="88560" imgH="152280" progId="Equation.3">
                    <p:embed/>
                  </p:oleObj>
                </mc:Choice>
                <mc:Fallback>
                  <p:oleObj name="Equation" r:id="rId12" imgW="88560" imgH="15228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 y="3312"/>
                          <a:ext cx="22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3" name="Object 17"/>
            <p:cNvGraphicFramePr>
              <a:graphicFrameLocks noChangeAspect="1"/>
            </p:cNvGraphicFramePr>
            <p:nvPr/>
          </p:nvGraphicFramePr>
          <p:xfrm>
            <a:off x="1104" y="2400"/>
            <a:ext cx="912" cy="239"/>
          </p:xfrm>
          <a:graphic>
            <a:graphicData uri="http://schemas.openxmlformats.org/presentationml/2006/ole">
              <mc:AlternateContent xmlns:mc="http://schemas.openxmlformats.org/markup-compatibility/2006">
                <mc:Choice xmlns:v="urn:schemas-microsoft-com:vml" Requires="v">
                  <p:oleObj spid="_x0000_s122688" name="Equation" r:id="rId13" imgW="850680" imgH="215640" progId="Equation.3">
                    <p:embed/>
                  </p:oleObj>
                </mc:Choice>
                <mc:Fallback>
                  <p:oleObj name="Equation" r:id="rId13" imgW="850680" imgH="21564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2400"/>
                          <a:ext cx="912"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4" name="Object 18"/>
            <p:cNvGraphicFramePr>
              <a:graphicFrameLocks noChangeAspect="1"/>
            </p:cNvGraphicFramePr>
            <p:nvPr/>
          </p:nvGraphicFramePr>
          <p:xfrm>
            <a:off x="786" y="2545"/>
            <a:ext cx="83" cy="141"/>
          </p:xfrm>
          <a:graphic>
            <a:graphicData uri="http://schemas.openxmlformats.org/presentationml/2006/ole">
              <mc:AlternateContent xmlns:mc="http://schemas.openxmlformats.org/markup-compatibility/2006">
                <mc:Choice xmlns:v="urn:schemas-microsoft-com:vml" Requires="v">
                  <p:oleObj spid="_x0000_s122689" name="Equation" r:id="rId15" imgW="88560" imgH="164880" progId="Equation.3">
                    <p:embed/>
                  </p:oleObj>
                </mc:Choice>
                <mc:Fallback>
                  <p:oleObj name="Equation" r:id="rId15" imgW="88560" imgH="16488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 y="2545"/>
                          <a:ext cx="8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901" name="Freeform 19"/>
            <p:cNvSpPr>
              <a:spLocks/>
            </p:cNvSpPr>
            <p:nvPr/>
          </p:nvSpPr>
          <p:spPr bwMode="auto">
            <a:xfrm>
              <a:off x="288" y="2736"/>
              <a:ext cx="1488" cy="1096"/>
            </a:xfrm>
            <a:custGeom>
              <a:avLst/>
              <a:gdLst>
                <a:gd name="T0" fmla="*/ 2563 w 864"/>
                <a:gd name="T1" fmla="*/ 528 h 1096"/>
                <a:gd name="T2" fmla="*/ 2420 w 864"/>
                <a:gd name="T3" fmla="*/ 1008 h 1096"/>
                <a:gd name="T4" fmla="*/ 1993 w 864"/>
                <a:gd name="T5" fmla="*/ 0 h 1096"/>
                <a:gd name="T6" fmla="*/ 1708 w 864"/>
                <a:gd name="T7" fmla="*/ 1008 h 1096"/>
                <a:gd name="T8" fmla="*/ 1281 w 864"/>
                <a:gd name="T9" fmla="*/ 0 h 1096"/>
                <a:gd name="T10" fmla="*/ 997 w 864"/>
                <a:gd name="T11" fmla="*/ 1008 h 1096"/>
                <a:gd name="T12" fmla="*/ 570 w 864"/>
                <a:gd name="T13" fmla="*/ 0 h 1096"/>
                <a:gd name="T14" fmla="*/ 284 w 864"/>
                <a:gd name="T15" fmla="*/ 1008 h 1096"/>
                <a:gd name="T16" fmla="*/ 0 w 864"/>
                <a:gd name="T17" fmla="*/ 528 h 10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4"/>
                <a:gd name="T28" fmla="*/ 0 h 1096"/>
                <a:gd name="T29" fmla="*/ 864 w 864"/>
                <a:gd name="T30" fmla="*/ 1096 h 10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4" h="1096">
                  <a:moveTo>
                    <a:pt x="864" y="528"/>
                  </a:moveTo>
                  <a:cubicBezTo>
                    <a:pt x="856" y="812"/>
                    <a:pt x="848" y="1096"/>
                    <a:pt x="816" y="1008"/>
                  </a:cubicBezTo>
                  <a:cubicBezTo>
                    <a:pt x="784" y="920"/>
                    <a:pt x="712" y="0"/>
                    <a:pt x="672" y="0"/>
                  </a:cubicBezTo>
                  <a:cubicBezTo>
                    <a:pt x="632" y="0"/>
                    <a:pt x="616" y="1008"/>
                    <a:pt x="576" y="1008"/>
                  </a:cubicBezTo>
                  <a:cubicBezTo>
                    <a:pt x="536" y="1008"/>
                    <a:pt x="472" y="0"/>
                    <a:pt x="432" y="0"/>
                  </a:cubicBezTo>
                  <a:cubicBezTo>
                    <a:pt x="392" y="0"/>
                    <a:pt x="376" y="1008"/>
                    <a:pt x="336" y="1008"/>
                  </a:cubicBezTo>
                  <a:cubicBezTo>
                    <a:pt x="296" y="1008"/>
                    <a:pt x="232" y="0"/>
                    <a:pt x="192" y="0"/>
                  </a:cubicBezTo>
                  <a:cubicBezTo>
                    <a:pt x="152" y="0"/>
                    <a:pt x="128" y="920"/>
                    <a:pt x="96" y="1008"/>
                  </a:cubicBezTo>
                  <a:cubicBezTo>
                    <a:pt x="64" y="1096"/>
                    <a:pt x="32" y="812"/>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4" name="Group 20"/>
          <p:cNvGrpSpPr>
            <a:grpSpLocks/>
          </p:cNvGrpSpPr>
          <p:nvPr/>
        </p:nvGrpSpPr>
        <p:grpSpPr bwMode="auto">
          <a:xfrm>
            <a:off x="4648200" y="1447800"/>
            <a:ext cx="3200400" cy="1828800"/>
            <a:chOff x="2544" y="3168"/>
            <a:chExt cx="2016" cy="1152"/>
          </a:xfrm>
        </p:grpSpPr>
        <p:graphicFrame>
          <p:nvGraphicFramePr>
            <p:cNvPr id="121865" name="Object 21"/>
            <p:cNvGraphicFramePr>
              <a:graphicFrameLocks noChangeAspect="1"/>
            </p:cNvGraphicFramePr>
            <p:nvPr/>
          </p:nvGraphicFramePr>
          <p:xfrm>
            <a:off x="4320" y="4032"/>
            <a:ext cx="240" cy="165"/>
          </p:xfrm>
          <a:graphic>
            <a:graphicData uri="http://schemas.openxmlformats.org/presentationml/2006/ole">
              <mc:AlternateContent xmlns:mc="http://schemas.openxmlformats.org/markup-compatibility/2006">
                <mc:Choice xmlns:v="urn:schemas-microsoft-com:vml" Requires="v">
                  <p:oleObj spid="_x0000_s122690" name="Equation" r:id="rId16" imgW="152280" imgH="139680" progId="Equation.3">
                    <p:embed/>
                  </p:oleObj>
                </mc:Choice>
                <mc:Fallback>
                  <p:oleObj name="Equation" r:id="rId16" imgW="152280" imgH="13968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4032"/>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6" name="Object 22"/>
            <p:cNvGraphicFramePr>
              <a:graphicFrameLocks noChangeAspect="1"/>
            </p:cNvGraphicFramePr>
            <p:nvPr/>
          </p:nvGraphicFramePr>
          <p:xfrm>
            <a:off x="3936" y="4050"/>
            <a:ext cx="300" cy="270"/>
          </p:xfrm>
          <a:graphic>
            <a:graphicData uri="http://schemas.openxmlformats.org/presentationml/2006/ole">
              <mc:AlternateContent xmlns:mc="http://schemas.openxmlformats.org/markup-compatibility/2006">
                <mc:Choice xmlns:v="urn:schemas-microsoft-com:vml" Requires="v">
                  <p:oleObj spid="_x0000_s122691" name="Equation" r:id="rId18" imgW="190440" imgH="228600" progId="Equation.3">
                    <p:embed/>
                  </p:oleObj>
                </mc:Choice>
                <mc:Fallback>
                  <p:oleObj name="Equation" r:id="rId18" imgW="190440" imgH="22860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36" y="4050"/>
                          <a:ext cx="30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7" name="Object 23"/>
            <p:cNvGraphicFramePr>
              <a:graphicFrameLocks noChangeAspect="1"/>
            </p:cNvGraphicFramePr>
            <p:nvPr/>
          </p:nvGraphicFramePr>
          <p:xfrm>
            <a:off x="2736" y="4050"/>
            <a:ext cx="480" cy="270"/>
          </p:xfrm>
          <a:graphic>
            <a:graphicData uri="http://schemas.openxmlformats.org/presentationml/2006/ole">
              <mc:AlternateContent xmlns:mc="http://schemas.openxmlformats.org/markup-compatibility/2006">
                <mc:Choice xmlns:v="urn:schemas-microsoft-com:vml" Requires="v">
                  <p:oleObj spid="_x0000_s122692" name="Equation" r:id="rId20" imgW="304560" imgH="228600" progId="Equation.3">
                    <p:embed/>
                  </p:oleObj>
                </mc:Choice>
                <mc:Fallback>
                  <p:oleObj name="Equation" r:id="rId20" imgW="304560" imgH="228600" progId="Equation.3">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6" y="4050"/>
                          <a:ext cx="48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1893" name="Group 24"/>
            <p:cNvGrpSpPr>
              <a:grpSpLocks/>
            </p:cNvGrpSpPr>
            <p:nvPr/>
          </p:nvGrpSpPr>
          <p:grpSpPr bwMode="auto">
            <a:xfrm>
              <a:off x="2544" y="3168"/>
              <a:ext cx="1968" cy="1056"/>
              <a:chOff x="2256" y="3216"/>
              <a:chExt cx="1968" cy="1056"/>
            </a:xfrm>
          </p:grpSpPr>
          <p:sp>
            <p:nvSpPr>
              <p:cNvPr id="121894" name="Line 25"/>
              <p:cNvSpPr>
                <a:spLocks noChangeShapeType="1"/>
              </p:cNvSpPr>
              <p:nvPr/>
            </p:nvSpPr>
            <p:spPr bwMode="auto">
              <a:xfrm flipV="1">
                <a:off x="2256" y="4032"/>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1895" name="Line 26"/>
              <p:cNvSpPr>
                <a:spLocks noChangeShapeType="1"/>
              </p:cNvSpPr>
              <p:nvPr/>
            </p:nvSpPr>
            <p:spPr bwMode="auto">
              <a:xfrm flipV="1">
                <a:off x="3216" y="3216"/>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1868" name="Object 27"/>
              <p:cNvGraphicFramePr>
                <a:graphicFrameLocks noChangeAspect="1"/>
              </p:cNvGraphicFramePr>
              <p:nvPr/>
            </p:nvGraphicFramePr>
            <p:xfrm>
              <a:off x="3072" y="4032"/>
              <a:ext cx="229" cy="240"/>
            </p:xfrm>
            <a:graphic>
              <a:graphicData uri="http://schemas.openxmlformats.org/presentationml/2006/ole">
                <mc:AlternateContent xmlns:mc="http://schemas.openxmlformats.org/markup-compatibility/2006">
                  <mc:Choice xmlns:v="urn:schemas-microsoft-com:vml" Requires="v">
                    <p:oleObj spid="_x0000_s122693" name="Equation" r:id="rId22" imgW="126720" imgH="177480" progId="Equation.3">
                      <p:embed/>
                    </p:oleObj>
                  </mc:Choice>
                  <mc:Fallback>
                    <p:oleObj name="Equation" r:id="rId22" imgW="126720" imgH="17748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4032"/>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9" name="Object 28"/>
              <p:cNvGraphicFramePr>
                <a:graphicFrameLocks noChangeAspect="1"/>
              </p:cNvGraphicFramePr>
              <p:nvPr/>
            </p:nvGraphicFramePr>
            <p:xfrm>
              <a:off x="3300" y="3230"/>
              <a:ext cx="361" cy="225"/>
            </p:xfrm>
            <a:graphic>
              <a:graphicData uri="http://schemas.openxmlformats.org/presentationml/2006/ole">
                <mc:AlternateContent xmlns:mc="http://schemas.openxmlformats.org/markup-compatibility/2006">
                  <mc:Choice xmlns:v="urn:schemas-microsoft-com:vml" Requires="v">
                    <p:oleObj spid="_x0000_s122694" name="Equation" r:id="rId23" imgW="368280" imgH="203040" progId="Equation.3">
                      <p:embed/>
                    </p:oleObj>
                  </mc:Choice>
                  <mc:Fallback>
                    <p:oleObj name="Equation" r:id="rId23" imgW="368280" imgH="203040" progId="Equation.3">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00" y="3230"/>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70" name="Object 29"/>
              <p:cNvGraphicFramePr>
                <a:graphicFrameLocks noChangeAspect="1"/>
              </p:cNvGraphicFramePr>
              <p:nvPr/>
            </p:nvGraphicFramePr>
            <p:xfrm>
              <a:off x="2937" y="3415"/>
              <a:ext cx="183" cy="167"/>
            </p:xfrm>
            <a:graphic>
              <a:graphicData uri="http://schemas.openxmlformats.org/presentationml/2006/ole">
                <mc:AlternateContent xmlns:mc="http://schemas.openxmlformats.org/markup-compatibility/2006">
                  <mc:Choice xmlns:v="urn:schemas-microsoft-com:vml" Requires="v">
                    <p:oleObj spid="_x0000_s122695" name="Equation" r:id="rId25" imgW="139680" imgH="139680" progId="Equation.3">
                      <p:embed/>
                    </p:oleObj>
                  </mc:Choice>
                  <mc:Fallback>
                    <p:oleObj name="Equation" r:id="rId25" imgW="139680" imgH="139680" progId="Equation.3">
                      <p:embed/>
                      <p:pic>
                        <p:nvPicPr>
                          <p:cNvPr id="0" name="Object 2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37" y="3415"/>
                            <a:ext cx="183"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96" name="Line 30"/>
              <p:cNvSpPr>
                <a:spLocks noChangeShapeType="1"/>
              </p:cNvSpPr>
              <p:nvPr/>
            </p:nvSpPr>
            <p:spPr bwMode="auto">
              <a:xfrm>
                <a:off x="2736" y="3504"/>
                <a:ext cx="1008"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1897" name="Line 31"/>
              <p:cNvSpPr>
                <a:spLocks noChangeShapeType="1"/>
              </p:cNvSpPr>
              <p:nvPr/>
            </p:nvSpPr>
            <p:spPr bwMode="auto">
              <a:xfrm>
                <a:off x="2688" y="3504"/>
                <a:ext cx="0" cy="528"/>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1898" name="Line 32"/>
              <p:cNvSpPr>
                <a:spLocks noChangeShapeType="1"/>
              </p:cNvSpPr>
              <p:nvPr/>
            </p:nvSpPr>
            <p:spPr bwMode="auto">
              <a:xfrm>
                <a:off x="3744" y="3504"/>
                <a:ext cx="0" cy="528"/>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pSp>
      </p:grpSp>
      <p:grpSp>
        <p:nvGrpSpPr>
          <p:cNvPr id="6" name="Group 33"/>
          <p:cNvGrpSpPr>
            <a:grpSpLocks/>
          </p:cNvGrpSpPr>
          <p:nvPr/>
        </p:nvGrpSpPr>
        <p:grpSpPr bwMode="auto">
          <a:xfrm>
            <a:off x="4572000" y="3810000"/>
            <a:ext cx="3200400" cy="2246313"/>
            <a:chOff x="2880" y="2400"/>
            <a:chExt cx="2016" cy="1415"/>
          </a:xfrm>
        </p:grpSpPr>
        <p:graphicFrame>
          <p:nvGraphicFramePr>
            <p:cNvPr id="121858" name="Object 34"/>
            <p:cNvGraphicFramePr>
              <a:graphicFrameLocks noChangeAspect="1"/>
            </p:cNvGraphicFramePr>
            <p:nvPr/>
          </p:nvGraphicFramePr>
          <p:xfrm>
            <a:off x="4656" y="3264"/>
            <a:ext cx="240" cy="165"/>
          </p:xfrm>
          <a:graphic>
            <a:graphicData uri="http://schemas.openxmlformats.org/presentationml/2006/ole">
              <mc:AlternateContent xmlns:mc="http://schemas.openxmlformats.org/markup-compatibility/2006">
                <mc:Choice xmlns:v="urn:schemas-microsoft-com:vml" Requires="v">
                  <p:oleObj spid="_x0000_s122696" name="Equation" r:id="rId27" imgW="152280" imgH="139680" progId="Equation.3">
                    <p:embed/>
                  </p:oleObj>
                </mc:Choice>
                <mc:Fallback>
                  <p:oleObj name="Equation" r:id="rId27" imgW="152280" imgH="139680" progId="Equation.3">
                    <p:embed/>
                    <p:pic>
                      <p:nvPicPr>
                        <p:cNvPr id="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6" y="3264"/>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59" name="Object 35"/>
            <p:cNvGraphicFramePr>
              <a:graphicFrameLocks noChangeAspect="1"/>
            </p:cNvGraphicFramePr>
            <p:nvPr/>
          </p:nvGraphicFramePr>
          <p:xfrm>
            <a:off x="4272" y="3282"/>
            <a:ext cx="300" cy="270"/>
          </p:xfrm>
          <a:graphic>
            <a:graphicData uri="http://schemas.openxmlformats.org/presentationml/2006/ole">
              <mc:AlternateContent xmlns:mc="http://schemas.openxmlformats.org/markup-compatibility/2006">
                <mc:Choice xmlns:v="urn:schemas-microsoft-com:vml" Requires="v">
                  <p:oleObj spid="_x0000_s122697" name="Equation" r:id="rId28" imgW="190440" imgH="228600" progId="Equation.3">
                    <p:embed/>
                  </p:oleObj>
                </mc:Choice>
                <mc:Fallback>
                  <p:oleObj name="Equation" r:id="rId28" imgW="190440" imgH="228600" progId="Equation.3">
                    <p:embed/>
                    <p:pic>
                      <p:nvPicPr>
                        <p:cNvPr id="0" name="Object 3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72" y="3282"/>
                          <a:ext cx="30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0" name="Object 36"/>
            <p:cNvGraphicFramePr>
              <a:graphicFrameLocks noChangeAspect="1"/>
            </p:cNvGraphicFramePr>
            <p:nvPr/>
          </p:nvGraphicFramePr>
          <p:xfrm>
            <a:off x="3120" y="2928"/>
            <a:ext cx="480" cy="270"/>
          </p:xfrm>
          <a:graphic>
            <a:graphicData uri="http://schemas.openxmlformats.org/presentationml/2006/ole">
              <mc:AlternateContent xmlns:mc="http://schemas.openxmlformats.org/markup-compatibility/2006">
                <mc:Choice xmlns:v="urn:schemas-microsoft-com:vml" Requires="v">
                  <p:oleObj spid="_x0000_s122698" name="Equation" r:id="rId29" imgW="304560" imgH="228600" progId="Equation.3">
                    <p:embed/>
                  </p:oleObj>
                </mc:Choice>
                <mc:Fallback>
                  <p:oleObj name="Equation" r:id="rId29" imgW="304560" imgH="228600" progId="Equation.3">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20" y="2928"/>
                          <a:ext cx="48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88" name="Line 37"/>
            <p:cNvSpPr>
              <a:spLocks noChangeShapeType="1"/>
            </p:cNvSpPr>
            <p:nvPr/>
          </p:nvSpPr>
          <p:spPr bwMode="auto">
            <a:xfrm flipV="1">
              <a:off x="2880" y="321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1889" name="Line 38"/>
            <p:cNvSpPr>
              <a:spLocks noChangeShapeType="1"/>
            </p:cNvSpPr>
            <p:nvPr/>
          </p:nvSpPr>
          <p:spPr bwMode="auto">
            <a:xfrm flipV="1">
              <a:off x="3840" y="240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1861" name="Object 39"/>
            <p:cNvGraphicFramePr>
              <a:graphicFrameLocks noChangeAspect="1"/>
            </p:cNvGraphicFramePr>
            <p:nvPr/>
          </p:nvGraphicFramePr>
          <p:xfrm>
            <a:off x="3696" y="3216"/>
            <a:ext cx="229" cy="240"/>
          </p:xfrm>
          <a:graphic>
            <a:graphicData uri="http://schemas.openxmlformats.org/presentationml/2006/ole">
              <mc:AlternateContent xmlns:mc="http://schemas.openxmlformats.org/markup-compatibility/2006">
                <mc:Choice xmlns:v="urn:schemas-microsoft-com:vml" Requires="v">
                  <p:oleObj spid="_x0000_s122699" name="Equation" r:id="rId30" imgW="126720" imgH="177480" progId="Equation.3">
                    <p:embed/>
                  </p:oleObj>
                </mc:Choice>
                <mc:Fallback>
                  <p:oleObj name="Equation" r:id="rId30" imgW="126720" imgH="177480" progId="Equation.3">
                    <p:embed/>
                    <p:pic>
                      <p:nvPicPr>
                        <p:cNvPr id="0"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321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2" name="Object 40"/>
            <p:cNvGraphicFramePr>
              <a:graphicFrameLocks noChangeAspect="1"/>
            </p:cNvGraphicFramePr>
            <p:nvPr/>
          </p:nvGraphicFramePr>
          <p:xfrm>
            <a:off x="3893" y="2414"/>
            <a:ext cx="423" cy="225"/>
          </p:xfrm>
          <a:graphic>
            <a:graphicData uri="http://schemas.openxmlformats.org/presentationml/2006/ole">
              <mc:AlternateContent xmlns:mc="http://schemas.openxmlformats.org/markup-compatibility/2006">
                <mc:Choice xmlns:v="urn:schemas-microsoft-com:vml" Requires="v">
                  <p:oleObj spid="_x0000_s122700" name="Equation" r:id="rId31" imgW="431640" imgH="203040" progId="Equation.3">
                    <p:embed/>
                  </p:oleObj>
                </mc:Choice>
                <mc:Fallback>
                  <p:oleObj name="Equation" r:id="rId31" imgW="431640" imgH="203040" progId="Equation.3">
                    <p:embed/>
                    <p:pic>
                      <p:nvPicPr>
                        <p:cNvPr id="0" name="Object 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93" y="2414"/>
                          <a:ext cx="423"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863" name="Object 41"/>
            <p:cNvGraphicFramePr>
              <a:graphicFrameLocks noChangeAspect="1"/>
            </p:cNvGraphicFramePr>
            <p:nvPr/>
          </p:nvGraphicFramePr>
          <p:xfrm>
            <a:off x="4416" y="2592"/>
            <a:ext cx="183" cy="167"/>
          </p:xfrm>
          <a:graphic>
            <a:graphicData uri="http://schemas.openxmlformats.org/presentationml/2006/ole">
              <mc:AlternateContent xmlns:mc="http://schemas.openxmlformats.org/markup-compatibility/2006">
                <mc:Choice xmlns:v="urn:schemas-microsoft-com:vml" Requires="v">
                  <p:oleObj spid="_x0000_s122701" name="Equation" r:id="rId33" imgW="139680" imgH="139680" progId="Equation.3">
                    <p:embed/>
                  </p:oleObj>
                </mc:Choice>
                <mc:Fallback>
                  <p:oleObj name="Equation" r:id="rId33" imgW="139680" imgH="139680"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6" y="2592"/>
                          <a:ext cx="183"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90" name="Line 42"/>
            <p:cNvSpPr>
              <a:spLocks noChangeShapeType="1"/>
            </p:cNvSpPr>
            <p:nvPr/>
          </p:nvSpPr>
          <p:spPr bwMode="auto">
            <a:xfrm>
              <a:off x="3840" y="2688"/>
              <a:ext cx="528"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1891" name="Line 43"/>
            <p:cNvSpPr>
              <a:spLocks noChangeShapeType="1"/>
            </p:cNvSpPr>
            <p:nvPr/>
          </p:nvSpPr>
          <p:spPr bwMode="auto">
            <a:xfrm flipV="1">
              <a:off x="3312" y="3216"/>
              <a:ext cx="0" cy="576"/>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1892" name="Line 44"/>
            <p:cNvSpPr>
              <a:spLocks noChangeShapeType="1"/>
            </p:cNvSpPr>
            <p:nvPr/>
          </p:nvSpPr>
          <p:spPr bwMode="auto">
            <a:xfrm>
              <a:off x="4368" y="2688"/>
              <a:ext cx="0" cy="528"/>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1864" name="Object 45"/>
            <p:cNvGraphicFramePr>
              <a:graphicFrameLocks noChangeAspect="1"/>
            </p:cNvGraphicFramePr>
            <p:nvPr/>
          </p:nvGraphicFramePr>
          <p:xfrm>
            <a:off x="3360" y="3648"/>
            <a:ext cx="333" cy="167"/>
          </p:xfrm>
          <a:graphic>
            <a:graphicData uri="http://schemas.openxmlformats.org/presentationml/2006/ole">
              <mc:AlternateContent xmlns:mc="http://schemas.openxmlformats.org/markup-compatibility/2006">
                <mc:Choice xmlns:v="urn:schemas-microsoft-com:vml" Requires="v">
                  <p:oleObj spid="_x0000_s122702" name="Equation" r:id="rId34" imgW="253800" imgH="139680" progId="Equation.3">
                    <p:embed/>
                  </p:oleObj>
                </mc:Choice>
                <mc:Fallback>
                  <p:oleObj name="Equation" r:id="rId34" imgW="253800" imgH="139680" progId="Equation.3">
                    <p:embed/>
                    <p:pic>
                      <p:nvPicPr>
                        <p:cNvPr id="0" name="Object 4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60" y="3648"/>
                          <a:ext cx="333" cy="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1" name="页脚占位符 2"/>
          <p:cNvSpPr>
            <a:spLocks noGrp="1"/>
          </p:cNvSpPr>
          <p:nvPr>
            <p:ph type="ftr" sz="quarter" idx="11"/>
          </p:nvPr>
        </p:nvSpPr>
        <p:spPr/>
        <p:txBody>
          <a:bodyPr/>
          <a:lstStyle/>
          <a:p>
            <a:pPr>
              <a:defRPr/>
            </a:pPr>
            <a:r>
              <a:rPr lang="zh-CN" altLang="en-US"/>
              <a:t>信号与系统</a:t>
            </a:r>
          </a:p>
        </p:txBody>
      </p:sp>
      <p:sp>
        <p:nvSpPr>
          <p:cNvPr id="12289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2357BD2-A926-4004-90FF-AB2D97DEE0E8}" type="slidenum">
              <a:rPr lang="en-US" altLang="ko-KR" smtClean="0">
                <a:solidFill>
                  <a:srgbClr val="003399"/>
                </a:solidFill>
                <a:latin typeface="-윤체L" pitchFamily="18" charset="-127"/>
                <a:ea typeface="-윤체L" pitchFamily="18" charset="-127"/>
              </a:rPr>
              <a:pPr/>
              <a:t>141</a:t>
            </a:fld>
            <a:endParaRPr lang="en-US" altLang="ko-KR" smtClean="0">
              <a:solidFill>
                <a:srgbClr val="003399"/>
              </a:solidFill>
              <a:latin typeface="-윤체L" pitchFamily="18" charset="-127"/>
              <a:ea typeface="-윤체L" pitchFamily="18" charset="-127"/>
            </a:endParaRPr>
          </a:p>
        </p:txBody>
      </p:sp>
      <p:sp>
        <p:nvSpPr>
          <p:cNvPr id="664578" name="Rectangle 2"/>
          <p:cNvSpPr>
            <a:spLocks noChangeArrowheads="1"/>
          </p:cNvSpPr>
          <p:nvPr/>
        </p:nvSpPr>
        <p:spPr bwMode="auto">
          <a:xfrm>
            <a:off x="1187450" y="476250"/>
            <a:ext cx="7075488"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zh-CN" altLang="en-US" sz="3200" b="1">
                <a:solidFill>
                  <a:srgbClr val="FF0000"/>
                </a:solidFill>
                <a:latin typeface="Times New Roman" pitchFamily="18" charset="0"/>
                <a:ea typeface="华文细黑" pitchFamily="2" charset="-122"/>
              </a:rPr>
              <a:t>例子</a:t>
            </a:r>
            <a:endPar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grpSp>
        <p:nvGrpSpPr>
          <p:cNvPr id="2" name="Group 4"/>
          <p:cNvGrpSpPr>
            <a:grpSpLocks/>
          </p:cNvGrpSpPr>
          <p:nvPr/>
        </p:nvGrpSpPr>
        <p:grpSpPr bwMode="auto">
          <a:xfrm>
            <a:off x="5903913" y="1700213"/>
            <a:ext cx="3240087" cy="2232025"/>
            <a:chOff x="192" y="1584"/>
            <a:chExt cx="2389" cy="1488"/>
          </a:xfrm>
        </p:grpSpPr>
        <p:sp>
          <p:nvSpPr>
            <p:cNvPr id="122916" name="Line 5"/>
            <p:cNvSpPr>
              <a:spLocks noChangeShapeType="1"/>
            </p:cNvSpPr>
            <p:nvPr/>
          </p:nvSpPr>
          <p:spPr bwMode="auto">
            <a:xfrm flipV="1">
              <a:off x="192" y="2448"/>
              <a:ext cx="23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2917" name="Line 6"/>
            <p:cNvSpPr>
              <a:spLocks noChangeShapeType="1"/>
            </p:cNvSpPr>
            <p:nvPr/>
          </p:nvSpPr>
          <p:spPr bwMode="auto">
            <a:xfrm flipV="1">
              <a:off x="1344" y="1632"/>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2889" name="Object 7"/>
            <p:cNvGraphicFramePr>
              <a:graphicFrameLocks noChangeAspect="1"/>
            </p:cNvGraphicFramePr>
            <p:nvPr/>
          </p:nvGraphicFramePr>
          <p:xfrm>
            <a:off x="1104" y="2448"/>
            <a:ext cx="229" cy="240"/>
          </p:xfrm>
          <a:graphic>
            <a:graphicData uri="http://schemas.openxmlformats.org/presentationml/2006/ole">
              <mc:AlternateContent xmlns:mc="http://schemas.openxmlformats.org/markup-compatibility/2006">
                <mc:Choice xmlns:v="urn:schemas-microsoft-com:vml" Requires="v">
                  <p:oleObj spid="_x0000_s123404" name="Equation" r:id="rId3" imgW="126720" imgH="177480" progId="Equation.3">
                    <p:embed/>
                  </p:oleObj>
                </mc:Choice>
                <mc:Fallback>
                  <p:oleObj name="Equation" r:id="rId3" imgW="126720" imgH="17748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448"/>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0" name="Object 8"/>
            <p:cNvGraphicFramePr>
              <a:graphicFrameLocks noChangeAspect="1"/>
            </p:cNvGraphicFramePr>
            <p:nvPr/>
          </p:nvGraphicFramePr>
          <p:xfrm>
            <a:off x="2352" y="2496"/>
            <a:ext cx="229" cy="295"/>
          </p:xfrm>
          <a:graphic>
            <a:graphicData uri="http://schemas.openxmlformats.org/presentationml/2006/ole">
              <mc:AlternateContent xmlns:mc="http://schemas.openxmlformats.org/markup-compatibility/2006">
                <mc:Choice xmlns:v="urn:schemas-microsoft-com:vml" Requires="v">
                  <p:oleObj spid="_x0000_s123405" name="Equation" r:id="rId5" imgW="88560" imgH="152280" progId="Equation.3">
                    <p:embed/>
                  </p:oleObj>
                </mc:Choice>
                <mc:Fallback>
                  <p:oleObj name="Equation" r:id="rId5" imgW="88560" imgH="152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496"/>
                          <a:ext cx="22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1" name="Object 9"/>
            <p:cNvGraphicFramePr>
              <a:graphicFrameLocks noChangeAspect="1"/>
            </p:cNvGraphicFramePr>
            <p:nvPr/>
          </p:nvGraphicFramePr>
          <p:xfrm>
            <a:off x="2016" y="2496"/>
            <a:ext cx="196" cy="375"/>
          </p:xfrm>
          <a:graphic>
            <a:graphicData uri="http://schemas.openxmlformats.org/presentationml/2006/ole">
              <mc:AlternateContent xmlns:mc="http://schemas.openxmlformats.org/markup-compatibility/2006">
                <mc:Choice xmlns:v="urn:schemas-microsoft-com:vml" Requires="v">
                  <p:oleObj spid="_x0000_s123406" name="Equation" r:id="rId7" imgW="152280" imgH="393480" progId="Equation.3">
                    <p:embed/>
                  </p:oleObj>
                </mc:Choice>
                <mc:Fallback>
                  <p:oleObj name="Equation" r:id="rId7" imgW="152280" imgH="3934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2496"/>
                          <a:ext cx="196"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2" name="Object 10"/>
            <p:cNvGraphicFramePr>
              <a:graphicFrameLocks noChangeAspect="1"/>
            </p:cNvGraphicFramePr>
            <p:nvPr/>
          </p:nvGraphicFramePr>
          <p:xfrm>
            <a:off x="1440" y="1584"/>
            <a:ext cx="299" cy="225"/>
          </p:xfrm>
          <a:graphic>
            <a:graphicData uri="http://schemas.openxmlformats.org/presentationml/2006/ole">
              <mc:AlternateContent xmlns:mc="http://schemas.openxmlformats.org/markup-compatibility/2006">
                <mc:Choice xmlns:v="urn:schemas-microsoft-com:vml" Requires="v">
                  <p:oleObj spid="_x0000_s123407" name="Equation" r:id="rId9" imgW="304560" imgH="203040" progId="Equation.3">
                    <p:embed/>
                  </p:oleObj>
                </mc:Choice>
                <mc:Fallback>
                  <p:oleObj name="Equation" r:id="rId9" imgW="304560" imgH="2030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1584"/>
                          <a:ext cx="299"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93" name="Object 11"/>
            <p:cNvGraphicFramePr>
              <a:graphicFrameLocks noChangeAspect="1"/>
            </p:cNvGraphicFramePr>
            <p:nvPr/>
          </p:nvGraphicFramePr>
          <p:xfrm>
            <a:off x="1092" y="1729"/>
            <a:ext cx="143" cy="141"/>
          </p:xfrm>
          <a:graphic>
            <a:graphicData uri="http://schemas.openxmlformats.org/presentationml/2006/ole">
              <mc:AlternateContent xmlns:mc="http://schemas.openxmlformats.org/markup-compatibility/2006">
                <mc:Choice xmlns:v="urn:schemas-microsoft-com:vml" Requires="v">
                  <p:oleObj spid="_x0000_s123408" name="Equation" r:id="rId11" imgW="152280" imgH="164880" progId="Equation.3">
                    <p:embed/>
                  </p:oleObj>
                </mc:Choice>
                <mc:Fallback>
                  <p:oleObj name="Equation" r:id="rId11" imgW="152280" imgH="16488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 y="1729"/>
                          <a:ext cx="14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18" name="Line 12"/>
            <p:cNvSpPr>
              <a:spLocks noChangeShapeType="1"/>
            </p:cNvSpPr>
            <p:nvPr/>
          </p:nvSpPr>
          <p:spPr bwMode="auto">
            <a:xfrm>
              <a:off x="672" y="1920"/>
              <a:ext cx="129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19" name="Line 13"/>
            <p:cNvSpPr>
              <a:spLocks noChangeShapeType="1"/>
            </p:cNvSpPr>
            <p:nvPr/>
          </p:nvSpPr>
          <p:spPr bwMode="auto">
            <a:xfrm>
              <a:off x="672" y="2928"/>
              <a:ext cx="1296"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20" name="Line 14"/>
            <p:cNvSpPr>
              <a:spLocks noChangeShapeType="1"/>
            </p:cNvSpPr>
            <p:nvPr/>
          </p:nvSpPr>
          <p:spPr bwMode="auto">
            <a:xfrm>
              <a:off x="672" y="1920"/>
              <a:ext cx="0" cy="100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21" name="Line 15"/>
            <p:cNvSpPr>
              <a:spLocks noChangeShapeType="1"/>
            </p:cNvSpPr>
            <p:nvPr/>
          </p:nvSpPr>
          <p:spPr bwMode="auto">
            <a:xfrm>
              <a:off x="1968" y="1920"/>
              <a:ext cx="0" cy="100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22" name="Freeform 16"/>
            <p:cNvSpPr>
              <a:spLocks/>
            </p:cNvSpPr>
            <p:nvPr/>
          </p:nvSpPr>
          <p:spPr bwMode="auto">
            <a:xfrm>
              <a:off x="672" y="1920"/>
              <a:ext cx="1296" cy="1096"/>
            </a:xfrm>
            <a:custGeom>
              <a:avLst/>
              <a:gdLst>
                <a:gd name="T0" fmla="*/ 1944 w 864"/>
                <a:gd name="T1" fmla="*/ 528 h 1096"/>
                <a:gd name="T2" fmla="*/ 1836 w 864"/>
                <a:gd name="T3" fmla="*/ 1008 h 1096"/>
                <a:gd name="T4" fmla="*/ 1512 w 864"/>
                <a:gd name="T5" fmla="*/ 0 h 1096"/>
                <a:gd name="T6" fmla="*/ 1296 w 864"/>
                <a:gd name="T7" fmla="*/ 1008 h 1096"/>
                <a:gd name="T8" fmla="*/ 972 w 864"/>
                <a:gd name="T9" fmla="*/ 0 h 1096"/>
                <a:gd name="T10" fmla="*/ 756 w 864"/>
                <a:gd name="T11" fmla="*/ 1008 h 1096"/>
                <a:gd name="T12" fmla="*/ 432 w 864"/>
                <a:gd name="T13" fmla="*/ 0 h 1096"/>
                <a:gd name="T14" fmla="*/ 216 w 864"/>
                <a:gd name="T15" fmla="*/ 1008 h 1096"/>
                <a:gd name="T16" fmla="*/ 0 w 864"/>
                <a:gd name="T17" fmla="*/ 528 h 10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4"/>
                <a:gd name="T28" fmla="*/ 0 h 1096"/>
                <a:gd name="T29" fmla="*/ 864 w 864"/>
                <a:gd name="T30" fmla="*/ 1096 h 10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4" h="1096">
                  <a:moveTo>
                    <a:pt x="864" y="528"/>
                  </a:moveTo>
                  <a:cubicBezTo>
                    <a:pt x="856" y="812"/>
                    <a:pt x="848" y="1096"/>
                    <a:pt x="816" y="1008"/>
                  </a:cubicBezTo>
                  <a:cubicBezTo>
                    <a:pt x="784" y="920"/>
                    <a:pt x="712" y="0"/>
                    <a:pt x="672" y="0"/>
                  </a:cubicBezTo>
                  <a:cubicBezTo>
                    <a:pt x="632" y="0"/>
                    <a:pt x="616" y="1008"/>
                    <a:pt x="576" y="1008"/>
                  </a:cubicBezTo>
                  <a:cubicBezTo>
                    <a:pt x="536" y="1008"/>
                    <a:pt x="472" y="0"/>
                    <a:pt x="432" y="0"/>
                  </a:cubicBezTo>
                  <a:cubicBezTo>
                    <a:pt x="392" y="0"/>
                    <a:pt x="376" y="1008"/>
                    <a:pt x="336" y="1008"/>
                  </a:cubicBezTo>
                  <a:cubicBezTo>
                    <a:pt x="296" y="1008"/>
                    <a:pt x="232" y="0"/>
                    <a:pt x="192" y="0"/>
                  </a:cubicBezTo>
                  <a:cubicBezTo>
                    <a:pt x="152" y="0"/>
                    <a:pt x="128" y="920"/>
                    <a:pt x="96" y="1008"/>
                  </a:cubicBezTo>
                  <a:cubicBezTo>
                    <a:pt x="64" y="1096"/>
                    <a:pt x="32" y="812"/>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22894" name="Object 17"/>
            <p:cNvGraphicFramePr>
              <a:graphicFrameLocks noChangeAspect="1"/>
            </p:cNvGraphicFramePr>
            <p:nvPr/>
          </p:nvGraphicFramePr>
          <p:xfrm>
            <a:off x="367" y="2448"/>
            <a:ext cx="327" cy="375"/>
          </p:xfrm>
          <a:graphic>
            <a:graphicData uri="http://schemas.openxmlformats.org/presentationml/2006/ole">
              <mc:AlternateContent xmlns:mc="http://schemas.openxmlformats.org/markup-compatibility/2006">
                <mc:Choice xmlns:v="urn:schemas-microsoft-com:vml" Requires="v">
                  <p:oleObj spid="_x0000_s123409" name="Equation" r:id="rId13" imgW="253800" imgH="393480" progId="Equation.3">
                    <p:embed/>
                  </p:oleObj>
                </mc:Choice>
                <mc:Fallback>
                  <p:oleObj name="Equation" r:id="rId13" imgW="253800" imgH="3934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 y="2448"/>
                          <a:ext cx="327"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8"/>
          <p:cNvGrpSpPr>
            <a:grpSpLocks/>
          </p:cNvGrpSpPr>
          <p:nvPr/>
        </p:nvGrpSpPr>
        <p:grpSpPr bwMode="auto">
          <a:xfrm>
            <a:off x="323850" y="2349500"/>
            <a:ext cx="5903913" cy="2447925"/>
            <a:chOff x="288" y="2160"/>
            <a:chExt cx="3888" cy="1714"/>
          </a:xfrm>
        </p:grpSpPr>
        <p:sp>
          <p:nvSpPr>
            <p:cNvPr id="122904" name="Text Box 19"/>
            <p:cNvSpPr txBox="1">
              <a:spLocks noChangeArrowheads="1"/>
            </p:cNvSpPr>
            <p:nvPr/>
          </p:nvSpPr>
          <p:spPr bwMode="auto">
            <a:xfrm>
              <a:off x="288" y="2160"/>
              <a:ext cx="139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其频谱图为：</a:t>
              </a:r>
            </a:p>
          </p:txBody>
        </p:sp>
        <p:grpSp>
          <p:nvGrpSpPr>
            <p:cNvPr id="122905" name="Group 20"/>
            <p:cNvGrpSpPr>
              <a:grpSpLocks/>
            </p:cNvGrpSpPr>
            <p:nvPr/>
          </p:nvGrpSpPr>
          <p:grpSpPr bwMode="auto">
            <a:xfrm>
              <a:off x="288" y="2592"/>
              <a:ext cx="3888" cy="1282"/>
              <a:chOff x="240" y="2400"/>
              <a:chExt cx="3888" cy="1282"/>
            </a:xfrm>
          </p:grpSpPr>
          <p:sp>
            <p:nvSpPr>
              <p:cNvPr id="122906" name="Freeform 21"/>
              <p:cNvSpPr>
                <a:spLocks/>
              </p:cNvSpPr>
              <p:nvPr/>
            </p:nvSpPr>
            <p:spPr bwMode="auto">
              <a:xfrm>
                <a:off x="2256" y="2688"/>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22882" name="Object 22"/>
              <p:cNvGraphicFramePr>
                <a:graphicFrameLocks noChangeAspect="1"/>
              </p:cNvGraphicFramePr>
              <p:nvPr/>
            </p:nvGraphicFramePr>
            <p:xfrm>
              <a:off x="3888" y="3312"/>
              <a:ext cx="240" cy="165"/>
            </p:xfrm>
            <a:graphic>
              <a:graphicData uri="http://schemas.openxmlformats.org/presentationml/2006/ole">
                <mc:AlternateContent xmlns:mc="http://schemas.openxmlformats.org/markup-compatibility/2006">
                  <mc:Choice xmlns:v="urn:schemas-microsoft-com:vml" Requires="v">
                    <p:oleObj spid="_x0000_s123410" name="Equation" r:id="rId15" imgW="152280" imgH="139680" progId="Equation.3">
                      <p:embed/>
                    </p:oleObj>
                  </mc:Choice>
                  <mc:Fallback>
                    <p:oleObj name="Equation" r:id="rId15" imgW="152280" imgH="13968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8" y="3312"/>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07" name="Line 23"/>
              <p:cNvSpPr>
                <a:spLocks noChangeShapeType="1"/>
              </p:cNvSpPr>
              <p:nvPr/>
            </p:nvSpPr>
            <p:spPr bwMode="auto">
              <a:xfrm flipV="1">
                <a:off x="288" y="3216"/>
                <a:ext cx="37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2908" name="Line 24"/>
              <p:cNvSpPr>
                <a:spLocks noChangeShapeType="1"/>
              </p:cNvSpPr>
              <p:nvPr/>
            </p:nvSpPr>
            <p:spPr bwMode="auto">
              <a:xfrm flipV="1">
                <a:off x="2112" y="240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2909" name="Freeform 25"/>
              <p:cNvSpPr>
                <a:spLocks/>
              </p:cNvSpPr>
              <p:nvPr/>
            </p:nvSpPr>
            <p:spPr bwMode="auto">
              <a:xfrm>
                <a:off x="240" y="2688"/>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22883" name="Object 26"/>
              <p:cNvGraphicFramePr>
                <a:graphicFrameLocks noChangeAspect="1"/>
              </p:cNvGraphicFramePr>
              <p:nvPr/>
            </p:nvGraphicFramePr>
            <p:xfrm>
              <a:off x="1968" y="3216"/>
              <a:ext cx="229" cy="240"/>
            </p:xfrm>
            <a:graphic>
              <a:graphicData uri="http://schemas.openxmlformats.org/presentationml/2006/ole">
                <mc:AlternateContent xmlns:mc="http://schemas.openxmlformats.org/markup-compatibility/2006">
                  <mc:Choice xmlns:v="urn:schemas-microsoft-com:vml" Requires="v">
                    <p:oleObj spid="_x0000_s123411" name="Equation" r:id="rId17" imgW="126720" imgH="177480" progId="Equation.3">
                      <p:embed/>
                    </p:oleObj>
                  </mc:Choice>
                  <mc:Fallback>
                    <p:oleObj name="Equation" r:id="rId17" imgW="126720" imgH="17748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321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4" name="Object 27"/>
              <p:cNvGraphicFramePr>
                <a:graphicFrameLocks noChangeAspect="1"/>
              </p:cNvGraphicFramePr>
              <p:nvPr/>
            </p:nvGraphicFramePr>
            <p:xfrm>
              <a:off x="2946" y="3212"/>
              <a:ext cx="300" cy="270"/>
            </p:xfrm>
            <a:graphic>
              <a:graphicData uri="http://schemas.openxmlformats.org/presentationml/2006/ole">
                <mc:AlternateContent xmlns:mc="http://schemas.openxmlformats.org/markup-compatibility/2006">
                  <mc:Choice xmlns:v="urn:schemas-microsoft-com:vml" Requires="v">
                    <p:oleObj spid="_x0000_s123412" name="Equation" r:id="rId18" imgW="190440" imgH="228600" progId="Equation.3">
                      <p:embed/>
                    </p:oleObj>
                  </mc:Choice>
                  <mc:Fallback>
                    <p:oleObj name="Equation" r:id="rId18" imgW="190440" imgH="228600" progId="Equation.3">
                      <p:embed/>
                      <p:pic>
                        <p:nvPicPr>
                          <p:cNvPr id="0" name="Object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46" y="3212"/>
                            <a:ext cx="30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5" name="Object 28"/>
              <p:cNvGraphicFramePr>
                <a:graphicFrameLocks noChangeAspect="1"/>
              </p:cNvGraphicFramePr>
              <p:nvPr/>
            </p:nvGraphicFramePr>
            <p:xfrm>
              <a:off x="3264" y="3264"/>
              <a:ext cx="398" cy="418"/>
            </p:xfrm>
            <a:graphic>
              <a:graphicData uri="http://schemas.openxmlformats.org/presentationml/2006/ole">
                <mc:AlternateContent xmlns:mc="http://schemas.openxmlformats.org/markup-compatibility/2006">
                  <mc:Choice xmlns:v="urn:schemas-microsoft-com:vml" Requires="v">
                    <p:oleObj spid="_x0000_s123413" name="Equation" r:id="rId20" imgW="545760" imgH="393480" progId="Equation.3">
                      <p:embed/>
                    </p:oleObj>
                  </mc:Choice>
                  <mc:Fallback>
                    <p:oleObj name="Equation" r:id="rId20" imgW="545760" imgH="393480"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4" y="3264"/>
                            <a:ext cx="398"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6" name="Object 29"/>
              <p:cNvGraphicFramePr>
                <a:graphicFrameLocks noChangeAspect="1"/>
              </p:cNvGraphicFramePr>
              <p:nvPr/>
            </p:nvGraphicFramePr>
            <p:xfrm>
              <a:off x="2196" y="2414"/>
              <a:ext cx="361" cy="225"/>
            </p:xfrm>
            <a:graphic>
              <a:graphicData uri="http://schemas.openxmlformats.org/presentationml/2006/ole">
                <mc:AlternateContent xmlns:mc="http://schemas.openxmlformats.org/markup-compatibility/2006">
                  <mc:Choice xmlns:v="urn:schemas-microsoft-com:vml" Requires="v">
                    <p:oleObj spid="_x0000_s123414" name="Equation" r:id="rId22" imgW="368280" imgH="203040" progId="Equation.3">
                      <p:embed/>
                    </p:oleObj>
                  </mc:Choice>
                  <mc:Fallback>
                    <p:oleObj name="Equation" r:id="rId22" imgW="368280" imgH="203040" progId="Equation.3">
                      <p:embed/>
                      <p:pic>
                        <p:nvPicPr>
                          <p:cNvPr id="0" name="Object 2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96" y="241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887" name="Object 30"/>
              <p:cNvGraphicFramePr>
                <a:graphicFrameLocks noChangeAspect="1"/>
              </p:cNvGraphicFramePr>
              <p:nvPr/>
            </p:nvGraphicFramePr>
            <p:xfrm>
              <a:off x="1776" y="2496"/>
              <a:ext cx="239" cy="320"/>
            </p:xfrm>
            <a:graphic>
              <a:graphicData uri="http://schemas.openxmlformats.org/presentationml/2006/ole">
                <mc:AlternateContent xmlns:mc="http://schemas.openxmlformats.org/markup-compatibility/2006">
                  <mc:Choice xmlns:v="urn:schemas-microsoft-com:vml" Requires="v">
                    <p:oleObj spid="_x0000_s123415" name="Equation" r:id="rId24" imgW="266400" imgH="393480" progId="Equation.3">
                      <p:embed/>
                    </p:oleObj>
                  </mc:Choice>
                  <mc:Fallback>
                    <p:oleObj name="Equation" r:id="rId24" imgW="266400" imgH="393480"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776" y="2496"/>
                            <a:ext cx="239"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10" name="Freeform 31"/>
              <p:cNvSpPr>
                <a:spLocks/>
              </p:cNvSpPr>
              <p:nvPr/>
            </p:nvSpPr>
            <p:spPr bwMode="auto">
              <a:xfrm>
                <a:off x="1872" y="3120"/>
                <a:ext cx="336" cy="152"/>
              </a:xfrm>
              <a:custGeom>
                <a:avLst/>
                <a:gdLst>
                  <a:gd name="T0" fmla="*/ 0 w 336"/>
                  <a:gd name="T1" fmla="*/ 104 h 152"/>
                  <a:gd name="T2" fmla="*/ 144 w 336"/>
                  <a:gd name="T3" fmla="*/ 8 h 152"/>
                  <a:gd name="T4" fmla="*/ 336 w 336"/>
                  <a:gd name="T5" fmla="*/ 152 h 152"/>
                  <a:gd name="T6" fmla="*/ 0 60000 65536"/>
                  <a:gd name="T7" fmla="*/ 0 60000 65536"/>
                  <a:gd name="T8" fmla="*/ 0 60000 65536"/>
                  <a:gd name="T9" fmla="*/ 0 w 336"/>
                  <a:gd name="T10" fmla="*/ 0 h 152"/>
                  <a:gd name="T11" fmla="*/ 336 w 336"/>
                  <a:gd name="T12" fmla="*/ 152 h 152"/>
                </a:gdLst>
                <a:ahLst/>
                <a:cxnLst>
                  <a:cxn ang="T6">
                    <a:pos x="T0" y="T1"/>
                  </a:cxn>
                  <a:cxn ang="T7">
                    <a:pos x="T2" y="T3"/>
                  </a:cxn>
                  <a:cxn ang="T8">
                    <a:pos x="T4" y="T5"/>
                  </a:cxn>
                </a:cxnLst>
                <a:rect l="T9" t="T10" r="T11" b="T12"/>
                <a:pathLst>
                  <a:path w="336" h="152">
                    <a:moveTo>
                      <a:pt x="0" y="104"/>
                    </a:moveTo>
                    <a:cubicBezTo>
                      <a:pt x="44" y="52"/>
                      <a:pt x="88" y="0"/>
                      <a:pt x="144" y="8"/>
                    </a:cubicBezTo>
                    <a:cubicBezTo>
                      <a:pt x="200" y="16"/>
                      <a:pt x="268" y="84"/>
                      <a:pt x="336" y="15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2911" name="Freeform 32"/>
              <p:cNvSpPr>
                <a:spLocks/>
              </p:cNvSpPr>
              <p:nvPr/>
            </p:nvSpPr>
            <p:spPr bwMode="auto">
              <a:xfrm flipH="1">
                <a:off x="2016" y="3120"/>
                <a:ext cx="336" cy="152"/>
              </a:xfrm>
              <a:custGeom>
                <a:avLst/>
                <a:gdLst>
                  <a:gd name="T0" fmla="*/ 0 w 336"/>
                  <a:gd name="T1" fmla="*/ 104 h 152"/>
                  <a:gd name="T2" fmla="*/ 144 w 336"/>
                  <a:gd name="T3" fmla="*/ 8 h 152"/>
                  <a:gd name="T4" fmla="*/ 336 w 336"/>
                  <a:gd name="T5" fmla="*/ 152 h 152"/>
                  <a:gd name="T6" fmla="*/ 0 60000 65536"/>
                  <a:gd name="T7" fmla="*/ 0 60000 65536"/>
                  <a:gd name="T8" fmla="*/ 0 60000 65536"/>
                  <a:gd name="T9" fmla="*/ 0 w 336"/>
                  <a:gd name="T10" fmla="*/ 0 h 152"/>
                  <a:gd name="T11" fmla="*/ 336 w 336"/>
                  <a:gd name="T12" fmla="*/ 152 h 152"/>
                </a:gdLst>
                <a:ahLst/>
                <a:cxnLst>
                  <a:cxn ang="T6">
                    <a:pos x="T0" y="T1"/>
                  </a:cxn>
                  <a:cxn ang="T7">
                    <a:pos x="T2" y="T3"/>
                  </a:cxn>
                  <a:cxn ang="T8">
                    <a:pos x="T4" y="T5"/>
                  </a:cxn>
                </a:cxnLst>
                <a:rect l="T9" t="T10" r="T11" b="T12"/>
                <a:pathLst>
                  <a:path w="336" h="152">
                    <a:moveTo>
                      <a:pt x="0" y="104"/>
                    </a:moveTo>
                    <a:cubicBezTo>
                      <a:pt x="44" y="52"/>
                      <a:pt x="88" y="0"/>
                      <a:pt x="144" y="8"/>
                    </a:cubicBezTo>
                    <a:cubicBezTo>
                      <a:pt x="200" y="16"/>
                      <a:pt x="268" y="84"/>
                      <a:pt x="336" y="15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22912" name="Line 33"/>
              <p:cNvSpPr>
                <a:spLocks noChangeShapeType="1"/>
              </p:cNvSpPr>
              <p:nvPr/>
            </p:nvSpPr>
            <p:spPr bwMode="auto">
              <a:xfrm>
                <a:off x="1104" y="2688"/>
                <a:ext cx="216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2888" name="Object 34"/>
              <p:cNvGraphicFramePr>
                <a:graphicFrameLocks noChangeAspect="1"/>
              </p:cNvGraphicFramePr>
              <p:nvPr/>
            </p:nvGraphicFramePr>
            <p:xfrm>
              <a:off x="870" y="3264"/>
              <a:ext cx="480" cy="270"/>
            </p:xfrm>
            <a:graphic>
              <a:graphicData uri="http://schemas.openxmlformats.org/presentationml/2006/ole">
                <mc:AlternateContent xmlns:mc="http://schemas.openxmlformats.org/markup-compatibility/2006">
                  <mc:Choice xmlns:v="urn:schemas-microsoft-com:vml" Requires="v">
                    <p:oleObj spid="_x0000_s123416" name="Equation" r:id="rId26" imgW="304560" imgH="228600" progId="Equation.3">
                      <p:embed/>
                    </p:oleObj>
                  </mc:Choice>
                  <mc:Fallback>
                    <p:oleObj name="Equation" r:id="rId26" imgW="304560" imgH="228600" progId="Equation.3">
                      <p:embed/>
                      <p:pic>
                        <p:nvPicPr>
                          <p:cNvPr id="0" name="Object 3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70" y="3264"/>
                            <a:ext cx="480"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13" name="Line 35"/>
              <p:cNvSpPr>
                <a:spLocks noChangeShapeType="1"/>
              </p:cNvSpPr>
              <p:nvPr/>
            </p:nvSpPr>
            <p:spPr bwMode="auto">
              <a:xfrm>
                <a:off x="3120" y="2688"/>
                <a:ext cx="0" cy="52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14" name="Line 36"/>
              <p:cNvSpPr>
                <a:spLocks noChangeShapeType="1"/>
              </p:cNvSpPr>
              <p:nvPr/>
            </p:nvSpPr>
            <p:spPr bwMode="auto">
              <a:xfrm>
                <a:off x="1104" y="2688"/>
                <a:ext cx="0" cy="52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2915" name="Line 37"/>
              <p:cNvSpPr>
                <a:spLocks noChangeShapeType="1"/>
              </p:cNvSpPr>
              <p:nvPr/>
            </p:nvSpPr>
            <p:spPr bwMode="auto">
              <a:xfrm flipH="1">
                <a:off x="3456" y="3120"/>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664614" name="Text Box 38"/>
          <p:cNvSpPr txBox="1">
            <a:spLocks noChangeArrowheads="1"/>
          </p:cNvSpPr>
          <p:nvPr/>
        </p:nvSpPr>
        <p:spPr bwMode="auto">
          <a:xfrm>
            <a:off x="3924300" y="1989138"/>
            <a:ext cx="28082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有限长的余弦信号</a:t>
            </a:r>
          </a:p>
        </p:txBody>
      </p:sp>
      <p:sp>
        <p:nvSpPr>
          <p:cNvPr id="664615" name="Text Box 39"/>
          <p:cNvSpPr txBox="1">
            <a:spLocks noChangeArrowheads="1"/>
          </p:cNvSpPr>
          <p:nvPr/>
        </p:nvSpPr>
        <p:spPr bwMode="auto">
          <a:xfrm>
            <a:off x="395288" y="4797425"/>
            <a:ext cx="84582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      有限长余弦信号</a:t>
            </a:r>
            <a:r>
              <a:rPr lang="en-US" altLang="zh-CN" sz="2200" b="1">
                <a:ea typeface="宋体" charset="-122"/>
              </a:rPr>
              <a:t>f</a:t>
            </a:r>
            <a:r>
              <a:rPr lang="en-US" altLang="zh-CN" sz="2200" b="1" baseline="-25000">
                <a:ea typeface="宋体" charset="-122"/>
              </a:rPr>
              <a:t>0</a:t>
            </a:r>
            <a:r>
              <a:rPr lang="en-US" altLang="zh-CN" sz="2200" b="1">
                <a:ea typeface="宋体" charset="-122"/>
              </a:rPr>
              <a:t>(t)</a:t>
            </a:r>
            <a:r>
              <a:rPr lang="zh-CN" altLang="en-US" sz="2200" b="1">
                <a:ea typeface="宋体" charset="-122"/>
              </a:rPr>
              <a:t>的宽度</a:t>
            </a:r>
            <a:r>
              <a:rPr lang="zh-CN" altLang="en-US" sz="2200" b="1">
                <a:ea typeface="宋体" charset="-122"/>
                <a:sym typeface="Symbol" pitchFamily="18" charset="2"/>
              </a:rPr>
              <a:t>增大时，频谱</a:t>
            </a:r>
            <a:r>
              <a:rPr lang="en-US" altLang="zh-CN" sz="2200" b="1">
                <a:ea typeface="宋体" charset="-122"/>
                <a:sym typeface="Symbol" pitchFamily="18" charset="2"/>
              </a:rPr>
              <a:t>F</a:t>
            </a:r>
            <a:r>
              <a:rPr lang="en-US" altLang="zh-CN" sz="2200" b="1" baseline="-25000">
                <a:ea typeface="宋体" charset="-122"/>
                <a:sym typeface="Symbol" pitchFamily="18" charset="2"/>
              </a:rPr>
              <a:t>0</a:t>
            </a:r>
            <a:r>
              <a:rPr lang="en-US" altLang="zh-CN" sz="2200" b="1">
                <a:ea typeface="宋体" charset="-122"/>
                <a:sym typeface="Symbol" pitchFamily="18" charset="2"/>
              </a:rPr>
              <a:t>()</a:t>
            </a:r>
            <a:r>
              <a:rPr lang="zh-CN" altLang="en-US" sz="2200" b="1">
                <a:ea typeface="宋体" charset="-122"/>
                <a:sym typeface="Symbol" pitchFamily="18" charset="2"/>
              </a:rPr>
              <a:t>越来越集中到</a:t>
            </a:r>
            <a:r>
              <a:rPr lang="en-US" altLang="zh-CN" sz="2200" b="1" baseline="-25000">
                <a:ea typeface="宋体" charset="-122"/>
                <a:sym typeface="Symbol" pitchFamily="18" charset="2"/>
              </a:rPr>
              <a:t>1</a:t>
            </a:r>
            <a:r>
              <a:rPr lang="zh-CN" altLang="en-US" sz="2200" b="1">
                <a:ea typeface="宋体" charset="-122"/>
                <a:sym typeface="Symbol" pitchFamily="18" charset="2"/>
              </a:rPr>
              <a:t>的附近，当 ，有限长余弦信号就变成无穷长余弦信号，此时频谱在</a:t>
            </a:r>
            <a:r>
              <a:rPr lang="en-US" altLang="zh-CN" sz="2200" b="1" baseline="-25000">
                <a:ea typeface="宋体" charset="-122"/>
                <a:sym typeface="Symbol" pitchFamily="18" charset="2"/>
              </a:rPr>
              <a:t>1</a:t>
            </a:r>
            <a:r>
              <a:rPr lang="zh-CN" altLang="en-US" sz="2200" b="1">
                <a:ea typeface="宋体" charset="-122"/>
                <a:sym typeface="Symbol" pitchFamily="18" charset="2"/>
              </a:rPr>
              <a:t>处成为无穷大，而在其他频率处均为零。即此时频谱变为位于</a:t>
            </a:r>
            <a:r>
              <a:rPr lang="en-US" altLang="zh-CN" sz="2200" b="1" baseline="-25000">
                <a:ea typeface="宋体" charset="-122"/>
                <a:sym typeface="Symbol" pitchFamily="18" charset="2"/>
              </a:rPr>
              <a:t>1</a:t>
            </a:r>
            <a:r>
              <a:rPr lang="zh-CN" altLang="en-US" sz="2200" b="1">
                <a:ea typeface="宋体" charset="-122"/>
                <a:sym typeface="Symbol" pitchFamily="18" charset="2"/>
              </a:rPr>
              <a:t>的两个冲激函数。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4614"/>
                                        </p:tgtEl>
                                        <p:attrNameLst>
                                          <p:attrName>style.visibility</p:attrName>
                                        </p:attrNameLst>
                                      </p:cBhvr>
                                      <p:to>
                                        <p:strVal val="visible"/>
                                      </p:to>
                                    </p:set>
                                    <p:animEffect transition="in" filter="blinds(horizontal)">
                                      <p:cBhvr>
                                        <p:cTn id="7" dur="500"/>
                                        <p:tgtEl>
                                          <p:spTgt spid="66461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4615"/>
                                        </p:tgtEl>
                                        <p:attrNameLst>
                                          <p:attrName>style.visibility</p:attrName>
                                        </p:attrNameLst>
                                      </p:cBhvr>
                                      <p:to>
                                        <p:strVal val="visible"/>
                                      </p:to>
                                    </p:set>
                                    <p:animEffect transition="in" filter="blinds(horizontal)">
                                      <p:cBhvr>
                                        <p:cTn id="20" dur="500"/>
                                        <p:tgtEl>
                                          <p:spTgt spid="664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614" grpId="0"/>
      <p:bldP spid="66461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2"/>
          <p:cNvSpPr>
            <a:spLocks noGrp="1"/>
          </p:cNvSpPr>
          <p:nvPr>
            <p:ph type="ftr" sz="quarter" idx="11"/>
          </p:nvPr>
        </p:nvSpPr>
        <p:spPr/>
        <p:txBody>
          <a:bodyPr/>
          <a:lstStyle/>
          <a:p>
            <a:pPr>
              <a:defRPr/>
            </a:pPr>
            <a:r>
              <a:rPr lang="zh-CN" altLang="en-US"/>
              <a:t>信号与系统</a:t>
            </a:r>
          </a:p>
        </p:txBody>
      </p:sp>
      <p:sp>
        <p:nvSpPr>
          <p:cNvPr id="12391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2ED0436-440B-4484-862D-576B1E490459}" type="slidenum">
              <a:rPr lang="en-US" altLang="ko-KR" smtClean="0">
                <a:solidFill>
                  <a:srgbClr val="003399"/>
                </a:solidFill>
                <a:latin typeface="-윤체L" pitchFamily="18" charset="-127"/>
                <a:ea typeface="-윤체L" pitchFamily="18" charset="-127"/>
              </a:rPr>
              <a:pPr/>
              <a:t>142</a:t>
            </a:fld>
            <a:endParaRPr lang="en-US" altLang="ko-KR" smtClean="0">
              <a:solidFill>
                <a:srgbClr val="003399"/>
              </a:solidFill>
              <a:latin typeface="-윤체L" pitchFamily="18" charset="-127"/>
              <a:ea typeface="-윤체L" pitchFamily="18" charset="-127"/>
            </a:endParaRPr>
          </a:p>
        </p:txBody>
      </p:sp>
      <p:sp>
        <p:nvSpPr>
          <p:cNvPr id="665602" name="Rectangle 2"/>
          <p:cNvSpPr>
            <a:spLocks noChangeArrowheads="1"/>
          </p:cNvSpPr>
          <p:nvPr/>
        </p:nvSpPr>
        <p:spPr bwMode="auto">
          <a:xfrm>
            <a:off x="1331913" y="476250"/>
            <a:ext cx="6542087"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en-US" altLang="zh-CN" sz="3200" b="1">
                <a:solidFill>
                  <a:srgbClr val="FF0000"/>
                </a:solidFill>
                <a:latin typeface="Times New Roman" pitchFamily="18" charset="0"/>
                <a:ea typeface="华文细黑" pitchFamily="2" charset="-122"/>
              </a:rPr>
              <a:t>2.</a:t>
            </a:r>
            <a:r>
              <a:rPr kumimoji="1" lang="zh-CN" altLang="en-US" sz="3200" b="1">
                <a:solidFill>
                  <a:srgbClr val="FF0000"/>
                </a:solidFill>
                <a:latin typeface="Times New Roman" pitchFamily="18" charset="0"/>
                <a:ea typeface="华文细黑" pitchFamily="2" charset="-122"/>
              </a:rPr>
              <a:t>一般周期信号的傅里叶变换</a:t>
            </a:r>
            <a:r>
              <a:rPr kumimoji="1"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aphicFrame>
        <p:nvGraphicFramePr>
          <p:cNvPr id="665603" name="Object 3"/>
          <p:cNvGraphicFramePr>
            <a:graphicFrameLocks noChangeAspect="1"/>
          </p:cNvGraphicFramePr>
          <p:nvPr/>
        </p:nvGraphicFramePr>
        <p:xfrm>
          <a:off x="1187450" y="2492375"/>
          <a:ext cx="5521325" cy="1754188"/>
        </p:xfrm>
        <a:graphic>
          <a:graphicData uri="http://schemas.openxmlformats.org/presentationml/2006/ole">
            <mc:AlternateContent xmlns:mc="http://schemas.openxmlformats.org/markup-compatibility/2006">
              <mc:Choice xmlns:v="urn:schemas-microsoft-com:vml" Requires="v">
                <p:oleObj spid="_x0000_s123990" name="Equation" r:id="rId3" imgW="2692080" imgH="863280" progId="Equation.DSMT4">
                  <p:embed/>
                </p:oleObj>
              </mc:Choice>
              <mc:Fallback>
                <p:oleObj name="Equation" r:id="rId3" imgW="2692080" imgH="8632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492375"/>
                        <a:ext cx="5521325" cy="1754188"/>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05" name="Text Box 5"/>
          <p:cNvSpPr txBox="1">
            <a:spLocks noChangeArrowheads="1"/>
          </p:cNvSpPr>
          <p:nvPr/>
        </p:nvSpPr>
        <p:spPr bwMode="auto">
          <a:xfrm>
            <a:off x="611188" y="1700213"/>
            <a:ext cx="762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latin typeface="宋体" charset="-122"/>
                <a:ea typeface="宋体" charset="-122"/>
              </a:rPr>
              <a:t>令周期信号</a:t>
            </a:r>
            <a:r>
              <a:rPr lang="en-US" altLang="zh-CN" sz="2800" b="1">
                <a:latin typeface="宋体" charset="-122"/>
                <a:ea typeface="宋体" charset="-122"/>
              </a:rPr>
              <a:t>f(t)</a:t>
            </a:r>
            <a:r>
              <a:rPr lang="zh-CN" altLang="en-US" sz="2800" b="1">
                <a:latin typeface="宋体" charset="-122"/>
                <a:ea typeface="宋体" charset="-122"/>
              </a:rPr>
              <a:t>的周期为</a:t>
            </a:r>
            <a:r>
              <a:rPr lang="en-US" altLang="zh-CN" sz="2800" b="1">
                <a:latin typeface="宋体" charset="-122"/>
                <a:ea typeface="宋体" charset="-122"/>
              </a:rPr>
              <a:t>T</a:t>
            </a:r>
            <a:r>
              <a:rPr lang="en-US" altLang="zh-CN" sz="2800" b="1" baseline="-25000">
                <a:latin typeface="宋体" charset="-122"/>
                <a:ea typeface="宋体" charset="-122"/>
              </a:rPr>
              <a:t>1</a:t>
            </a:r>
            <a:r>
              <a:rPr lang="zh-CN" altLang="en-US" sz="2800" b="1">
                <a:latin typeface="宋体" charset="-122"/>
                <a:ea typeface="宋体" charset="-122"/>
              </a:rPr>
              <a:t>，角频率为</a:t>
            </a:r>
            <a:r>
              <a:rPr lang="zh-CN" altLang="en-US" sz="2800" b="1">
                <a:latin typeface="宋体" charset="-122"/>
                <a:ea typeface="宋体" charset="-122"/>
                <a:sym typeface="Symbol" pitchFamily="18" charset="2"/>
              </a:rPr>
              <a:t></a:t>
            </a:r>
            <a:r>
              <a:rPr lang="en-US" altLang="zh-CN" sz="2800" b="1" baseline="-25000">
                <a:latin typeface="宋体" charset="-122"/>
                <a:ea typeface="宋体" charset="-122"/>
              </a:rPr>
              <a:t>1</a:t>
            </a:r>
            <a:r>
              <a:rPr lang="en-US" altLang="zh-CN" sz="2800" b="1">
                <a:latin typeface="宋体" charset="-122"/>
                <a:ea typeface="宋体" charset="-122"/>
              </a:rPr>
              <a:t>=2</a:t>
            </a:r>
            <a:r>
              <a:rPr lang="en-US" altLang="zh-CN" sz="2800" b="1">
                <a:latin typeface="宋体" charset="-122"/>
                <a:ea typeface="宋体" charset="-122"/>
                <a:sym typeface="Symbol" pitchFamily="18" charset="2"/>
              </a:rPr>
              <a:t></a:t>
            </a:r>
            <a:r>
              <a:rPr lang="en-US" altLang="zh-CN" sz="2800" b="1">
                <a:latin typeface="宋体" charset="-122"/>
                <a:ea typeface="宋体" charset="-122"/>
              </a:rPr>
              <a:t>f</a:t>
            </a:r>
            <a:r>
              <a:rPr lang="en-US" altLang="zh-CN" sz="2800" b="1" baseline="-25000">
                <a:latin typeface="宋体" charset="-122"/>
                <a:ea typeface="宋体" charset="-122"/>
              </a:rPr>
              <a:t>1</a:t>
            </a:r>
          </a:p>
        </p:txBody>
      </p:sp>
      <p:grpSp>
        <p:nvGrpSpPr>
          <p:cNvPr id="2" name="Group 6"/>
          <p:cNvGrpSpPr>
            <a:grpSpLocks/>
          </p:cNvGrpSpPr>
          <p:nvPr/>
        </p:nvGrpSpPr>
        <p:grpSpPr bwMode="auto">
          <a:xfrm>
            <a:off x="1258888" y="4451350"/>
            <a:ext cx="5156200" cy="1112838"/>
            <a:chOff x="672" y="2553"/>
            <a:chExt cx="3248" cy="701"/>
          </a:xfrm>
        </p:grpSpPr>
        <p:graphicFrame>
          <p:nvGraphicFramePr>
            <p:cNvPr id="123907" name="Object 7"/>
            <p:cNvGraphicFramePr>
              <a:graphicFrameLocks noChangeAspect="1"/>
            </p:cNvGraphicFramePr>
            <p:nvPr>
              <p:extLst>
                <p:ext uri="{D42A27DB-BD31-4B8C-83A1-F6EECF244321}">
                  <p14:modId xmlns:p14="http://schemas.microsoft.com/office/powerpoint/2010/main" val="3529861458"/>
                </p:ext>
              </p:extLst>
            </p:nvPr>
          </p:nvGraphicFramePr>
          <p:xfrm>
            <a:off x="1552" y="2553"/>
            <a:ext cx="2368" cy="701"/>
          </p:xfrm>
          <a:graphic>
            <a:graphicData uri="http://schemas.openxmlformats.org/presentationml/2006/ole">
              <mc:AlternateContent xmlns:mc="http://schemas.openxmlformats.org/markup-compatibility/2006">
                <mc:Choice xmlns:v="urn:schemas-microsoft-com:vml" Requires="v">
                  <p:oleObj spid="_x0000_s123991" name="Equation" r:id="rId5" imgW="1498320" imgH="457200" progId="Equation.DSMT4">
                    <p:embed/>
                  </p:oleObj>
                </mc:Choice>
                <mc:Fallback>
                  <p:oleObj name="Equation" r:id="rId5" imgW="1498320" imgH="457200" progId="Equation.DSMT4">
                    <p:embed/>
                    <p:pic>
                      <p:nvPicPr>
                        <p:cNvPr id="0" name="Object 7"/>
                        <p:cNvPicPr>
                          <a:picLocks noChangeAspect="1" noChangeArrowheads="1"/>
                        </p:cNvPicPr>
                        <p:nvPr/>
                      </p:nvPicPr>
                      <p:blipFill>
                        <a:blip r:embed="rId6"/>
                        <a:srcRect/>
                        <a:stretch>
                          <a:fillRect/>
                        </a:stretch>
                      </p:blipFill>
                      <p:spPr bwMode="auto">
                        <a:xfrm>
                          <a:off x="1552" y="2553"/>
                          <a:ext cx="2368" cy="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915" name="Text Box 8"/>
            <p:cNvSpPr txBox="1">
              <a:spLocks noChangeArrowheads="1"/>
            </p:cNvSpPr>
            <p:nvPr/>
          </p:nvSpPr>
          <p:spPr bwMode="auto">
            <a:xfrm>
              <a:off x="672" y="2736"/>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其中：</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5605"/>
                                        </p:tgtEl>
                                        <p:attrNameLst>
                                          <p:attrName>style.visibility</p:attrName>
                                        </p:attrNameLst>
                                      </p:cBhvr>
                                      <p:to>
                                        <p:strVal val="visible"/>
                                      </p:to>
                                    </p:set>
                                    <p:animEffect transition="in" filter="blinds(horizontal)">
                                      <p:cBhvr>
                                        <p:cTn id="7" dur="500"/>
                                        <p:tgtEl>
                                          <p:spTgt spid="665605"/>
                                        </p:tgtEl>
                                      </p:cBhvr>
                                    </p:animEffect>
                                  </p:childTnLst>
                                </p:cTn>
                              </p:par>
                              <p:par>
                                <p:cTn id="8" presetID="3" presetClass="entr" presetSubtype="10" fill="hold" nodeType="withEffect">
                                  <p:stCondLst>
                                    <p:cond delay="0"/>
                                  </p:stCondLst>
                                  <p:childTnLst>
                                    <p:set>
                                      <p:cBhvr>
                                        <p:cTn id="9" dur="1" fill="hold">
                                          <p:stCondLst>
                                            <p:cond delay="0"/>
                                          </p:stCondLst>
                                        </p:cTn>
                                        <p:tgtEl>
                                          <p:spTgt spid="665603"/>
                                        </p:tgtEl>
                                        <p:attrNameLst>
                                          <p:attrName>style.visibility</p:attrName>
                                        </p:attrNameLst>
                                      </p:cBhvr>
                                      <p:to>
                                        <p:strVal val="visible"/>
                                      </p:to>
                                    </p:set>
                                    <p:animEffect transition="in" filter="blinds(horizontal)">
                                      <p:cBhvr>
                                        <p:cTn id="10" dur="500"/>
                                        <p:tgtEl>
                                          <p:spTgt spid="66560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249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BEAE586-2CEA-441A-97A3-5BD95E007120}" type="slidenum">
              <a:rPr lang="en-US" altLang="ko-KR" smtClean="0">
                <a:solidFill>
                  <a:srgbClr val="003399"/>
                </a:solidFill>
                <a:latin typeface="-윤체L" pitchFamily="18" charset="-127"/>
                <a:ea typeface="-윤체L" pitchFamily="18" charset="-127"/>
              </a:rPr>
              <a:pPr/>
              <a:t>143</a:t>
            </a:fld>
            <a:endParaRPr lang="en-US" altLang="ko-KR" smtClean="0">
              <a:solidFill>
                <a:srgbClr val="003399"/>
              </a:solidFill>
              <a:latin typeface="-윤체L" pitchFamily="18" charset="-127"/>
              <a:ea typeface="-윤체L" pitchFamily="18" charset="-127"/>
            </a:endParaRPr>
          </a:p>
        </p:txBody>
      </p:sp>
      <p:sp>
        <p:nvSpPr>
          <p:cNvPr id="666626" name="Rectangle 2"/>
          <p:cNvSpPr>
            <a:spLocks noChangeArrowheads="1"/>
          </p:cNvSpPr>
          <p:nvPr/>
        </p:nvSpPr>
        <p:spPr bwMode="auto">
          <a:xfrm>
            <a:off x="1258888" y="476250"/>
            <a:ext cx="6542087"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en-US" altLang="zh-CN" sz="3200" b="1">
                <a:solidFill>
                  <a:srgbClr val="FF0000"/>
                </a:solidFill>
                <a:latin typeface="Times New Roman" pitchFamily="18" charset="0"/>
                <a:ea typeface="华文细黑" pitchFamily="2" charset="-122"/>
              </a:rPr>
              <a:t>2.</a:t>
            </a:r>
            <a:r>
              <a:rPr kumimoji="1" lang="zh-CN" altLang="en-US" sz="3200" b="1">
                <a:solidFill>
                  <a:srgbClr val="FF0000"/>
                </a:solidFill>
                <a:latin typeface="Times New Roman" pitchFamily="18" charset="0"/>
                <a:ea typeface="华文细黑" pitchFamily="2" charset="-122"/>
              </a:rPr>
              <a:t>单脉冲信号的傅里叶变换</a:t>
            </a:r>
            <a:r>
              <a:rPr kumimoji="1"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aphicFrame>
        <p:nvGraphicFramePr>
          <p:cNvPr id="666627" name="Object 3"/>
          <p:cNvGraphicFramePr>
            <a:graphicFrameLocks noChangeAspect="1"/>
          </p:cNvGraphicFramePr>
          <p:nvPr/>
        </p:nvGraphicFramePr>
        <p:xfrm>
          <a:off x="3322638" y="5373688"/>
          <a:ext cx="3454400" cy="400050"/>
        </p:xfrm>
        <a:graphic>
          <a:graphicData uri="http://schemas.openxmlformats.org/presentationml/2006/ole">
            <mc:AlternateContent xmlns:mc="http://schemas.openxmlformats.org/markup-compatibility/2006">
              <mc:Choice xmlns:v="urn:schemas-microsoft-com:vml" Requires="v">
                <p:oleObj spid="_x0000_s125013" name="Equation" r:id="rId3" imgW="1739880" imgH="203040" progId="Equation.DSMT4">
                  <p:embed/>
                </p:oleObj>
              </mc:Choice>
              <mc:Fallback>
                <p:oleObj name="Equation" r:id="rId3" imgW="1739880" imgH="203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8" y="5373688"/>
                        <a:ext cx="3454400" cy="4000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629" name="Text Box 5"/>
          <p:cNvSpPr txBox="1">
            <a:spLocks noChangeArrowheads="1"/>
          </p:cNvSpPr>
          <p:nvPr/>
        </p:nvSpPr>
        <p:spPr bwMode="auto">
          <a:xfrm>
            <a:off x="468313" y="1916113"/>
            <a:ext cx="84248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latin typeface="宋体" charset="-122"/>
                <a:ea typeface="宋体" charset="-122"/>
              </a:rPr>
              <a:t>单脉冲信号：从周期脉冲信号</a:t>
            </a:r>
            <a:r>
              <a:rPr lang="en-US" altLang="zh-CN" sz="2800" b="1">
                <a:latin typeface="宋体" charset="-122"/>
                <a:ea typeface="宋体" charset="-122"/>
              </a:rPr>
              <a:t>f(t)</a:t>
            </a:r>
            <a:r>
              <a:rPr lang="zh-CN" altLang="en-US" sz="2800" b="1">
                <a:latin typeface="宋体" charset="-122"/>
                <a:ea typeface="宋体" charset="-122"/>
              </a:rPr>
              <a:t>中截取一个周期，得到单脉冲信号。</a:t>
            </a:r>
            <a:endParaRPr lang="zh-CN" altLang="en-US" sz="2800" b="1" baseline="-25000">
              <a:latin typeface="宋体" charset="-122"/>
              <a:ea typeface="宋体" charset="-122"/>
            </a:endParaRPr>
          </a:p>
        </p:txBody>
      </p:sp>
      <p:graphicFrame>
        <p:nvGraphicFramePr>
          <p:cNvPr id="666630" name="Object 6"/>
          <p:cNvGraphicFramePr>
            <a:graphicFrameLocks noChangeAspect="1"/>
          </p:cNvGraphicFramePr>
          <p:nvPr/>
        </p:nvGraphicFramePr>
        <p:xfrm>
          <a:off x="1947863" y="4308475"/>
          <a:ext cx="3697287" cy="1111250"/>
        </p:xfrm>
        <a:graphic>
          <a:graphicData uri="http://schemas.openxmlformats.org/presentationml/2006/ole">
            <mc:AlternateContent xmlns:mc="http://schemas.openxmlformats.org/markup-compatibility/2006">
              <mc:Choice xmlns:v="urn:schemas-microsoft-com:vml" Requires="v">
                <p:oleObj spid="_x0000_s125014" name="Equation" r:id="rId5" imgW="1473120" imgH="457200" progId="Equation.DSMT4">
                  <p:embed/>
                </p:oleObj>
              </mc:Choice>
              <mc:Fallback>
                <p:oleObj name="Equation" r:id="rId5" imgW="1473120" imgH="457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7863" y="4308475"/>
                        <a:ext cx="3697287" cy="111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631" name="Text Box 7"/>
          <p:cNvSpPr txBox="1">
            <a:spLocks noChangeArrowheads="1"/>
          </p:cNvSpPr>
          <p:nvPr/>
        </p:nvSpPr>
        <p:spPr bwMode="auto">
          <a:xfrm>
            <a:off x="539750" y="3284538"/>
            <a:ext cx="8064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单脉冲的傅里叶变换</a:t>
            </a:r>
            <a:r>
              <a:rPr lang="en-US" altLang="zh-CN" sz="2400" b="1">
                <a:ea typeface="宋体" charset="-122"/>
              </a:rPr>
              <a:t>F</a:t>
            </a:r>
            <a:r>
              <a:rPr lang="en-US" altLang="zh-CN" sz="2400" b="1" baseline="-25000">
                <a:ea typeface="宋体" charset="-122"/>
              </a:rPr>
              <a:t>0</a:t>
            </a:r>
            <a:r>
              <a:rPr lang="en-US" altLang="zh-CN" sz="2400" b="1">
                <a:ea typeface="宋体" charset="-122"/>
              </a:rPr>
              <a:t>(</a:t>
            </a:r>
            <a:r>
              <a:rPr lang="en-US" altLang="zh-CN" sz="2400">
                <a:latin typeface="宋体" charset="-122"/>
                <a:ea typeface="宋体" charset="-122"/>
                <a:sym typeface="Symbol" pitchFamily="18" charset="2"/>
              </a:rPr>
              <a:t></a:t>
            </a:r>
            <a:r>
              <a:rPr lang="en-US" altLang="zh-CN" sz="2400" b="1">
                <a:ea typeface="宋体" charset="-122"/>
              </a:rPr>
              <a:t>):</a:t>
            </a:r>
            <a:r>
              <a:rPr lang="zh-CN" altLang="en-US" sz="2400" b="1">
                <a:ea typeface="宋体" charset="-122"/>
              </a:rPr>
              <a:t>为非周期信号直接用傅里叶变换定义公式。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66629"/>
                                        </p:tgtEl>
                                        <p:attrNameLst>
                                          <p:attrName>style.visibility</p:attrName>
                                        </p:attrNameLst>
                                      </p:cBhvr>
                                      <p:to>
                                        <p:strVal val="visible"/>
                                      </p:to>
                                    </p:set>
                                    <p:animEffect transition="in" filter="blinds(horizontal)">
                                      <p:cBhvr>
                                        <p:cTn id="7" dur="500"/>
                                        <p:tgtEl>
                                          <p:spTgt spid="666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6631"/>
                                        </p:tgtEl>
                                        <p:attrNameLst>
                                          <p:attrName>style.visibility</p:attrName>
                                        </p:attrNameLst>
                                      </p:cBhvr>
                                      <p:to>
                                        <p:strVal val="visible"/>
                                      </p:to>
                                    </p:set>
                                    <p:animEffect transition="in" filter="blinds(horizontal)">
                                      <p:cBhvr>
                                        <p:cTn id="12" dur="500"/>
                                        <p:tgtEl>
                                          <p:spTgt spid="666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66630"/>
                                        </p:tgtEl>
                                        <p:attrNameLst>
                                          <p:attrName>style.visibility</p:attrName>
                                        </p:attrNameLst>
                                      </p:cBhvr>
                                      <p:to>
                                        <p:strVal val="visible"/>
                                      </p:to>
                                    </p:set>
                                    <p:animEffect transition="in" filter="blinds(horizontal)">
                                      <p:cBhvr>
                                        <p:cTn id="17" dur="500"/>
                                        <p:tgtEl>
                                          <p:spTgt spid="666630"/>
                                        </p:tgtEl>
                                      </p:cBhvr>
                                    </p:animEffect>
                                  </p:childTnLst>
                                </p:cTn>
                              </p:par>
                              <p:par>
                                <p:cTn id="18" presetID="3" presetClass="entr" presetSubtype="10" fill="hold" nodeType="withEffect">
                                  <p:stCondLst>
                                    <p:cond delay="0"/>
                                  </p:stCondLst>
                                  <p:childTnLst>
                                    <p:set>
                                      <p:cBhvr>
                                        <p:cTn id="19" dur="1" fill="hold">
                                          <p:stCondLst>
                                            <p:cond delay="0"/>
                                          </p:stCondLst>
                                        </p:cTn>
                                        <p:tgtEl>
                                          <p:spTgt spid="666627"/>
                                        </p:tgtEl>
                                        <p:attrNameLst>
                                          <p:attrName>style.visibility</p:attrName>
                                        </p:attrNameLst>
                                      </p:cBhvr>
                                      <p:to>
                                        <p:strVal val="visible"/>
                                      </p:to>
                                    </p:set>
                                    <p:animEffect transition="in" filter="blinds(horizontal)">
                                      <p:cBhvr>
                                        <p:cTn id="20" dur="500"/>
                                        <p:tgtEl>
                                          <p:spTgt spid="66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9" grpId="0"/>
      <p:bldP spid="66663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2595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DC03C9E-45DF-4238-98B5-982D95ABB2DF}" type="slidenum">
              <a:rPr lang="en-US" altLang="ko-KR" smtClean="0">
                <a:solidFill>
                  <a:srgbClr val="003399"/>
                </a:solidFill>
                <a:latin typeface="-윤체L" pitchFamily="18" charset="-127"/>
                <a:ea typeface="-윤체L" pitchFamily="18" charset="-127"/>
              </a:rPr>
              <a:pPr/>
              <a:t>144</a:t>
            </a:fld>
            <a:endParaRPr lang="en-US" altLang="ko-KR" smtClean="0">
              <a:solidFill>
                <a:srgbClr val="003399"/>
              </a:solidFill>
              <a:latin typeface="-윤체L" pitchFamily="18" charset="-127"/>
              <a:ea typeface="-윤체L" pitchFamily="18" charset="-127"/>
            </a:endParaRPr>
          </a:p>
        </p:txBody>
      </p:sp>
      <p:sp>
        <p:nvSpPr>
          <p:cNvPr id="667650" name="Rectangle 2"/>
          <p:cNvSpPr>
            <a:spLocks noChangeArrowheads="1"/>
          </p:cNvSpPr>
          <p:nvPr/>
        </p:nvSpPr>
        <p:spPr bwMode="auto">
          <a:xfrm>
            <a:off x="684213" y="476250"/>
            <a:ext cx="8305800"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en-US" altLang="zh-CN" sz="3200" b="1">
                <a:solidFill>
                  <a:srgbClr val="FF0000"/>
                </a:solidFill>
                <a:latin typeface="Times New Roman" pitchFamily="18" charset="0"/>
                <a:ea typeface="华文细黑" pitchFamily="2" charset="-122"/>
              </a:rPr>
              <a:t>3.</a:t>
            </a:r>
            <a:r>
              <a:rPr kumimoji="1" lang="zh-CN" altLang="en-US" sz="3200" b="1">
                <a:solidFill>
                  <a:srgbClr val="FF0000"/>
                </a:solidFill>
                <a:latin typeface="Times New Roman" pitchFamily="18" charset="0"/>
                <a:ea typeface="华文细黑" pitchFamily="2" charset="-122"/>
              </a:rPr>
              <a:t>利用单脉冲信号求周期信号的傅里叶变换</a:t>
            </a:r>
            <a:r>
              <a:rPr kumimoji="1"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667652" name="Text Box 4"/>
          <p:cNvSpPr txBox="1">
            <a:spLocks noChangeArrowheads="1"/>
          </p:cNvSpPr>
          <p:nvPr/>
        </p:nvSpPr>
        <p:spPr bwMode="auto">
          <a:xfrm>
            <a:off x="381000" y="4267200"/>
            <a:ext cx="762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latin typeface="宋体" charset="-122"/>
                <a:ea typeface="宋体" charset="-122"/>
              </a:rPr>
              <a:t>周期信号的傅里叶级数的系数</a:t>
            </a:r>
            <a:r>
              <a:rPr lang="en-US" altLang="zh-CN" sz="2400" b="1">
                <a:latin typeface="宋体" charset="-122"/>
                <a:ea typeface="宋体" charset="-122"/>
              </a:rPr>
              <a:t>Fn</a:t>
            </a:r>
            <a:r>
              <a:rPr lang="zh-CN" altLang="en-US" sz="2400" b="1">
                <a:latin typeface="宋体" charset="-122"/>
                <a:ea typeface="宋体" charset="-122"/>
              </a:rPr>
              <a:t>等于单脉冲信号的傅里叶变换</a:t>
            </a:r>
            <a:r>
              <a:rPr lang="en-US" altLang="zh-CN" sz="2400" b="1">
                <a:ea typeface="宋体" charset="-122"/>
              </a:rPr>
              <a:t>F</a:t>
            </a:r>
            <a:r>
              <a:rPr lang="en-US" altLang="zh-CN" sz="2400" b="1" baseline="-25000">
                <a:ea typeface="宋体" charset="-122"/>
              </a:rPr>
              <a:t>0</a:t>
            </a:r>
            <a:r>
              <a:rPr lang="en-US" altLang="zh-CN" sz="2400" b="1">
                <a:ea typeface="宋体" charset="-122"/>
              </a:rPr>
              <a:t>(</a:t>
            </a:r>
            <a:r>
              <a:rPr lang="en-US" altLang="zh-CN" sz="2400" b="1">
                <a:latin typeface="宋体" charset="-122"/>
                <a:ea typeface="宋体" charset="-122"/>
                <a:sym typeface="Symbol" pitchFamily="18" charset="2"/>
              </a:rPr>
              <a:t></a:t>
            </a:r>
            <a:r>
              <a:rPr lang="en-US" altLang="zh-CN" sz="2400" b="1">
                <a:ea typeface="宋体" charset="-122"/>
              </a:rPr>
              <a:t>)</a:t>
            </a:r>
            <a:r>
              <a:rPr lang="zh-CN" altLang="en-US" sz="2400" b="1">
                <a:ea typeface="宋体" charset="-122"/>
              </a:rPr>
              <a:t>在</a:t>
            </a:r>
            <a:r>
              <a:rPr lang="en-US" altLang="zh-CN" sz="2400" b="1">
                <a:ea typeface="宋体" charset="-122"/>
              </a:rPr>
              <a:t>n</a:t>
            </a:r>
            <a:r>
              <a:rPr lang="en-US" altLang="zh-CN" sz="2400" b="1">
                <a:latin typeface="宋体" charset="-122"/>
                <a:ea typeface="宋体" charset="-122"/>
                <a:sym typeface="Symbol" pitchFamily="18" charset="2"/>
              </a:rPr>
              <a:t></a:t>
            </a:r>
            <a:r>
              <a:rPr lang="en-US" altLang="zh-CN" sz="2400" b="1" baseline="-25000">
                <a:latin typeface="宋体" charset="-122"/>
                <a:ea typeface="宋体" charset="-122"/>
                <a:sym typeface="Symbol" pitchFamily="18" charset="2"/>
              </a:rPr>
              <a:t>1</a:t>
            </a:r>
            <a:r>
              <a:rPr lang="zh-CN" altLang="en-US" sz="2400" b="1">
                <a:ea typeface="宋体" charset="-122"/>
              </a:rPr>
              <a:t>频率点的值乘以</a:t>
            </a:r>
            <a:r>
              <a:rPr lang="en-US" altLang="zh-CN" sz="2400" b="1">
                <a:ea typeface="宋体" charset="-122"/>
              </a:rPr>
              <a:t>1/T</a:t>
            </a:r>
            <a:r>
              <a:rPr lang="en-US" altLang="zh-CN" sz="2400" b="1" baseline="-25000">
                <a:ea typeface="宋体" charset="-122"/>
              </a:rPr>
              <a:t>1</a:t>
            </a:r>
            <a:r>
              <a:rPr lang="zh-CN" altLang="en-US" sz="2400" b="1">
                <a:ea typeface="宋体" charset="-122"/>
              </a:rPr>
              <a:t>。</a:t>
            </a:r>
            <a:endParaRPr lang="zh-CN" altLang="en-US" sz="2400" b="1">
              <a:latin typeface="宋体" charset="-122"/>
              <a:ea typeface="宋体" charset="-122"/>
            </a:endParaRPr>
          </a:p>
        </p:txBody>
      </p:sp>
      <p:graphicFrame>
        <p:nvGraphicFramePr>
          <p:cNvPr id="667653" name="Object 5"/>
          <p:cNvGraphicFramePr>
            <a:graphicFrameLocks noChangeAspect="1"/>
          </p:cNvGraphicFramePr>
          <p:nvPr/>
        </p:nvGraphicFramePr>
        <p:xfrm>
          <a:off x="2586038" y="3154363"/>
          <a:ext cx="3970337" cy="1095375"/>
        </p:xfrm>
        <a:graphic>
          <a:graphicData uri="http://schemas.openxmlformats.org/presentationml/2006/ole">
            <mc:AlternateContent xmlns:mc="http://schemas.openxmlformats.org/markup-compatibility/2006">
              <mc:Choice xmlns:v="urn:schemas-microsoft-com:vml" Requires="v">
                <p:oleObj spid="_x0000_s126039" name="Equation" r:id="rId3" imgW="1828800" imgH="520560" progId="Equation.DSMT4">
                  <p:embed/>
                </p:oleObj>
              </mc:Choice>
              <mc:Fallback>
                <p:oleObj name="Equation" r:id="rId3" imgW="1828800" imgH="520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038" y="3154363"/>
                        <a:ext cx="3970337"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7654" name="Text Box 6"/>
          <p:cNvSpPr txBox="1">
            <a:spLocks noChangeArrowheads="1"/>
          </p:cNvSpPr>
          <p:nvPr/>
        </p:nvSpPr>
        <p:spPr bwMode="auto">
          <a:xfrm>
            <a:off x="1187450" y="292417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或写成</a:t>
            </a:r>
          </a:p>
        </p:txBody>
      </p:sp>
      <p:graphicFrame>
        <p:nvGraphicFramePr>
          <p:cNvPr id="667655" name="Object 7"/>
          <p:cNvGraphicFramePr>
            <a:graphicFrameLocks noChangeAspect="1"/>
          </p:cNvGraphicFramePr>
          <p:nvPr/>
        </p:nvGraphicFramePr>
        <p:xfrm>
          <a:off x="2620963" y="2060575"/>
          <a:ext cx="3667125" cy="1049338"/>
        </p:xfrm>
        <a:graphic>
          <a:graphicData uri="http://schemas.openxmlformats.org/presentationml/2006/ole">
            <mc:AlternateContent xmlns:mc="http://schemas.openxmlformats.org/markup-compatibility/2006">
              <mc:Choice xmlns:v="urn:schemas-microsoft-com:vml" Requires="v">
                <p:oleObj spid="_x0000_s126040" name="Equation" r:id="rId5" imgW="1460160" imgH="431640" progId="Equation.DSMT4">
                  <p:embed/>
                </p:oleObj>
              </mc:Choice>
              <mc:Fallback>
                <p:oleObj name="Equation" r:id="rId5" imgW="1460160" imgH="4316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0963" y="2060575"/>
                        <a:ext cx="3667125"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7656" name="Text Box 8"/>
          <p:cNvSpPr txBox="1">
            <a:spLocks noChangeArrowheads="1"/>
          </p:cNvSpPr>
          <p:nvPr/>
        </p:nvSpPr>
        <p:spPr bwMode="auto">
          <a:xfrm>
            <a:off x="395288" y="1628775"/>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latin typeface="宋体" charset="-122"/>
                <a:ea typeface="宋体" charset="-122"/>
              </a:rPr>
              <a:t>周期信号与单脉冲信号的关系：</a:t>
            </a:r>
            <a:endParaRPr lang="zh-CN" altLang="en-US" sz="2400" b="1" baseline="-25000">
              <a:latin typeface="宋体" charset="-122"/>
              <a:ea typeface="宋体" charset="-122"/>
            </a:endParaRPr>
          </a:p>
        </p:txBody>
      </p:sp>
      <p:sp>
        <p:nvSpPr>
          <p:cNvPr id="667657" name="Rectangle 9"/>
          <p:cNvSpPr>
            <a:spLocks noChangeArrowheads="1"/>
          </p:cNvSpPr>
          <p:nvPr/>
        </p:nvSpPr>
        <p:spPr bwMode="auto">
          <a:xfrm>
            <a:off x="250825" y="5300663"/>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lang="zh-CN" altLang="en-US" sz="2400" b="1">
                <a:ea typeface="宋体" charset="-122"/>
              </a:rPr>
              <a:t> 可利用单脉冲的傅里叶变换方便求出周期性信号的傅里叶级数的系数。</a:t>
            </a:r>
            <a:endParaRPr lang="zh-CN" altLang="en-US" sz="2800" b="1">
              <a:latin typeface="宋体" charset="-122"/>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765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67656"/>
                                        </p:tgtEl>
                                        <p:attrNameLst>
                                          <p:attrName>style.visibility</p:attrName>
                                        </p:attrNameLst>
                                      </p:cBhvr>
                                      <p:to>
                                        <p:strVal val="visible"/>
                                      </p:to>
                                    </p:set>
                                    <p:animEffect transition="in" filter="blinds(horizontal)">
                                      <p:cBhvr>
                                        <p:cTn id="11" dur="500"/>
                                        <p:tgtEl>
                                          <p:spTgt spid="667656"/>
                                        </p:tgtEl>
                                      </p:cBhvr>
                                    </p:animEffect>
                                  </p:childTnLst>
                                </p:cTn>
                              </p:par>
                              <p:par>
                                <p:cTn id="12" presetID="3" presetClass="entr" presetSubtype="10" fill="hold" nodeType="withEffect">
                                  <p:stCondLst>
                                    <p:cond delay="0"/>
                                  </p:stCondLst>
                                  <p:childTnLst>
                                    <p:set>
                                      <p:cBhvr>
                                        <p:cTn id="13" dur="1" fill="hold">
                                          <p:stCondLst>
                                            <p:cond delay="0"/>
                                          </p:stCondLst>
                                        </p:cTn>
                                        <p:tgtEl>
                                          <p:spTgt spid="667655"/>
                                        </p:tgtEl>
                                        <p:attrNameLst>
                                          <p:attrName>style.visibility</p:attrName>
                                        </p:attrNameLst>
                                      </p:cBhvr>
                                      <p:to>
                                        <p:strVal val="visible"/>
                                      </p:to>
                                    </p:set>
                                    <p:animEffect transition="in" filter="blinds(horizontal)">
                                      <p:cBhvr>
                                        <p:cTn id="14" dur="500"/>
                                        <p:tgtEl>
                                          <p:spTgt spid="66765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67654"/>
                                        </p:tgtEl>
                                        <p:attrNameLst>
                                          <p:attrName>style.visibility</p:attrName>
                                        </p:attrNameLst>
                                      </p:cBhvr>
                                      <p:to>
                                        <p:strVal val="visible"/>
                                      </p:to>
                                    </p:set>
                                    <p:animEffect transition="in" filter="blinds(horizontal)">
                                      <p:cBhvr>
                                        <p:cTn id="19" dur="500"/>
                                        <p:tgtEl>
                                          <p:spTgt spid="667654"/>
                                        </p:tgtEl>
                                      </p:cBhvr>
                                    </p:animEffect>
                                  </p:childTnLst>
                                </p:cTn>
                              </p:par>
                              <p:par>
                                <p:cTn id="20" presetID="3" presetClass="entr" presetSubtype="10" fill="hold" nodeType="withEffect">
                                  <p:stCondLst>
                                    <p:cond delay="0"/>
                                  </p:stCondLst>
                                  <p:childTnLst>
                                    <p:set>
                                      <p:cBhvr>
                                        <p:cTn id="21" dur="1" fill="hold">
                                          <p:stCondLst>
                                            <p:cond delay="0"/>
                                          </p:stCondLst>
                                        </p:cTn>
                                        <p:tgtEl>
                                          <p:spTgt spid="667653"/>
                                        </p:tgtEl>
                                        <p:attrNameLst>
                                          <p:attrName>style.visibility</p:attrName>
                                        </p:attrNameLst>
                                      </p:cBhvr>
                                      <p:to>
                                        <p:strVal val="visible"/>
                                      </p:to>
                                    </p:set>
                                    <p:animEffect transition="in" filter="blinds(horizontal)">
                                      <p:cBhvr>
                                        <p:cTn id="22" dur="500"/>
                                        <p:tgtEl>
                                          <p:spTgt spid="6676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67652"/>
                                        </p:tgtEl>
                                        <p:attrNameLst>
                                          <p:attrName>style.visibility</p:attrName>
                                        </p:attrNameLst>
                                      </p:cBhvr>
                                      <p:to>
                                        <p:strVal val="visible"/>
                                      </p:to>
                                    </p:set>
                                    <p:animEffect transition="in" filter="blinds(horizontal)">
                                      <p:cBhvr>
                                        <p:cTn id="27" dur="500"/>
                                        <p:tgtEl>
                                          <p:spTgt spid="66765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67657"/>
                                        </p:tgtEl>
                                        <p:attrNameLst>
                                          <p:attrName>style.visibility</p:attrName>
                                        </p:attrNameLst>
                                      </p:cBhvr>
                                      <p:to>
                                        <p:strVal val="visible"/>
                                      </p:to>
                                    </p:set>
                                    <p:animEffect transition="in" filter="blinds(horizontal)">
                                      <p:cBhvr>
                                        <p:cTn id="30" dur="500"/>
                                        <p:tgtEl>
                                          <p:spTgt spid="66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7650" grpId="0" build="p" autoUpdateAnimBg="0"/>
      <p:bldP spid="667652" grpId="0"/>
      <p:bldP spid="667654" grpId="0"/>
      <p:bldP spid="667656" grpId="0"/>
      <p:bldP spid="66765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4" name="页脚占位符 2"/>
          <p:cNvSpPr>
            <a:spLocks noGrp="1"/>
          </p:cNvSpPr>
          <p:nvPr>
            <p:ph type="ftr" sz="quarter" idx="11"/>
          </p:nvPr>
        </p:nvSpPr>
        <p:spPr/>
        <p:txBody>
          <a:bodyPr/>
          <a:lstStyle/>
          <a:p>
            <a:pPr>
              <a:defRPr/>
            </a:pPr>
            <a:r>
              <a:rPr lang="zh-CN" altLang="en-US"/>
              <a:t>信号与系统</a:t>
            </a:r>
          </a:p>
        </p:txBody>
      </p:sp>
      <p:sp>
        <p:nvSpPr>
          <p:cNvPr id="12700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EFF4B4A-1B97-4A94-9A3F-28CC92D02C82}" type="slidenum">
              <a:rPr lang="en-US" altLang="ko-KR" smtClean="0">
                <a:solidFill>
                  <a:srgbClr val="003399"/>
                </a:solidFill>
                <a:latin typeface="-윤체L" pitchFamily="18" charset="-127"/>
                <a:ea typeface="-윤체L" pitchFamily="18" charset="-127"/>
              </a:rPr>
              <a:pPr/>
              <a:t>145</a:t>
            </a:fld>
            <a:endParaRPr lang="en-US" altLang="ko-KR" smtClean="0">
              <a:solidFill>
                <a:srgbClr val="003399"/>
              </a:solidFill>
              <a:latin typeface="-윤체L" pitchFamily="18" charset="-127"/>
              <a:ea typeface="-윤체L" pitchFamily="18" charset="-127"/>
            </a:endParaRPr>
          </a:p>
        </p:txBody>
      </p:sp>
      <p:sp>
        <p:nvSpPr>
          <p:cNvPr id="668674" name="Rectangle 2"/>
          <p:cNvSpPr>
            <a:spLocks noChangeArrowheads="1"/>
          </p:cNvSpPr>
          <p:nvPr/>
        </p:nvSpPr>
        <p:spPr bwMode="auto">
          <a:xfrm>
            <a:off x="1042988" y="333375"/>
            <a:ext cx="8305800" cy="625475"/>
          </a:xfrm>
          <a:prstGeom prst="rect">
            <a:avLst/>
          </a:prstGeom>
          <a:noFill/>
          <a:ln w="9525">
            <a:noFill/>
            <a:miter lim="800000"/>
            <a:headEnd/>
            <a:tailEnd/>
          </a:ln>
          <a:effectLst/>
        </p:spPr>
        <p:txBody>
          <a:bodyPr/>
          <a:lstStyle/>
          <a:p>
            <a:pPr marL="342900" indent="-342900" algn="just" eaLnBrk="1" hangingPunct="1">
              <a:spcBef>
                <a:spcPct val="20000"/>
              </a:spcBef>
              <a:buClr>
                <a:schemeClr val="tx2"/>
              </a:buClr>
              <a:buSzPct val="65000"/>
              <a:buFont typeface="Wingdings" pitchFamily="2" charset="2"/>
              <a:buNone/>
              <a:defRPr/>
            </a:pPr>
            <a:r>
              <a:rPr kumimoji="1" lang="zh-CN" altLang="en-US" sz="3200" b="1">
                <a:solidFill>
                  <a:srgbClr val="FF0000"/>
                </a:solidFill>
                <a:latin typeface="Times New Roman" pitchFamily="18" charset="0"/>
                <a:ea typeface="华文细黑" pitchFamily="2" charset="-122"/>
              </a:rPr>
              <a:t>例</a:t>
            </a:r>
            <a:r>
              <a:rPr kumimoji="1" lang="en-US" altLang="zh-CN" sz="3200" b="1">
                <a:solidFill>
                  <a:srgbClr val="FF0000"/>
                </a:solidFill>
                <a:latin typeface="Times New Roman" pitchFamily="18" charset="0"/>
                <a:ea typeface="华文细黑" pitchFamily="2" charset="-122"/>
              </a:rPr>
              <a:t>3-10</a:t>
            </a:r>
            <a:endParaRPr kumimoji="1" lang="en-US" altLang="zh-CN"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sp>
        <p:nvSpPr>
          <p:cNvPr id="127006" name="Text Box 4"/>
          <p:cNvSpPr txBox="1">
            <a:spLocks noChangeArrowheads="1"/>
          </p:cNvSpPr>
          <p:nvPr/>
        </p:nvSpPr>
        <p:spPr bwMode="auto">
          <a:xfrm>
            <a:off x="179388" y="2781300"/>
            <a:ext cx="79390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求周期单位冲激序列的傅里叶级数与傅里叶变换。</a:t>
            </a:r>
          </a:p>
          <a:p>
            <a:pPr algn="l" eaLnBrk="1" hangingPunct="1">
              <a:spcBef>
                <a:spcPct val="50000"/>
              </a:spcBef>
            </a:pPr>
            <a:r>
              <a:rPr lang="zh-CN" altLang="en-US" sz="2400" b="1">
                <a:ea typeface="宋体" charset="-122"/>
              </a:rPr>
              <a:t>解：画波形</a:t>
            </a:r>
          </a:p>
        </p:txBody>
      </p:sp>
      <p:graphicFrame>
        <p:nvGraphicFramePr>
          <p:cNvPr id="126978" name="Object 5"/>
          <p:cNvGraphicFramePr>
            <a:graphicFrameLocks noChangeAspect="1"/>
          </p:cNvGraphicFramePr>
          <p:nvPr/>
        </p:nvGraphicFramePr>
        <p:xfrm>
          <a:off x="2497138" y="2060575"/>
          <a:ext cx="2566987" cy="782638"/>
        </p:xfrm>
        <a:graphic>
          <a:graphicData uri="http://schemas.openxmlformats.org/presentationml/2006/ole">
            <mc:AlternateContent xmlns:mc="http://schemas.openxmlformats.org/markup-compatibility/2006">
              <mc:Choice xmlns:v="urn:schemas-microsoft-com:vml" Requires="v">
                <p:oleObj spid="_x0000_s127893" name="Equation" r:id="rId3" imgW="1371600" imgH="431640" progId="Equation.DSMT4">
                  <p:embed/>
                </p:oleObj>
              </mc:Choice>
              <mc:Fallback>
                <p:oleObj name="Equation" r:id="rId3" imgW="1371600" imgH="4316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38" y="2060575"/>
                        <a:ext cx="2566987"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07" name="Text Box 6"/>
          <p:cNvSpPr txBox="1">
            <a:spLocks noChangeArrowheads="1"/>
          </p:cNvSpPr>
          <p:nvPr/>
        </p:nvSpPr>
        <p:spPr bwMode="auto">
          <a:xfrm>
            <a:off x="395288" y="1700213"/>
            <a:ext cx="853281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latin typeface="宋体" charset="-122"/>
                <a:ea typeface="宋体" charset="-122"/>
              </a:rPr>
              <a:t>单位冲激函数的间隔为</a:t>
            </a:r>
            <a:r>
              <a:rPr lang="en-US" altLang="zh-CN" sz="2200" b="1">
                <a:latin typeface="宋体" charset="-122"/>
                <a:ea typeface="宋体" charset="-122"/>
              </a:rPr>
              <a:t>T</a:t>
            </a:r>
            <a:r>
              <a:rPr lang="en-US" altLang="zh-CN" sz="2200" b="1" baseline="-25000">
                <a:latin typeface="宋体" charset="-122"/>
                <a:ea typeface="宋体" charset="-122"/>
              </a:rPr>
              <a:t>1</a:t>
            </a:r>
            <a:r>
              <a:rPr lang="zh-CN" altLang="en-US" sz="2200" b="1">
                <a:latin typeface="宋体" charset="-122"/>
                <a:ea typeface="宋体" charset="-122"/>
              </a:rPr>
              <a:t>，用符号</a:t>
            </a:r>
            <a:r>
              <a:rPr lang="zh-CN" altLang="en-US" sz="2200" b="1">
                <a:latin typeface="宋体" charset="-122"/>
                <a:ea typeface="宋体" charset="-122"/>
                <a:sym typeface="Symbol" pitchFamily="18" charset="2"/>
              </a:rPr>
              <a:t></a:t>
            </a:r>
            <a:r>
              <a:rPr lang="en-US" altLang="zh-CN" sz="2200" b="1" baseline="-25000">
                <a:latin typeface="宋体" charset="-122"/>
                <a:ea typeface="宋体" charset="-122"/>
              </a:rPr>
              <a:t>T</a:t>
            </a:r>
            <a:r>
              <a:rPr lang="en-US" altLang="zh-CN" sz="2200" b="1">
                <a:latin typeface="宋体" charset="-122"/>
                <a:ea typeface="宋体" charset="-122"/>
              </a:rPr>
              <a:t>(t)</a:t>
            </a:r>
            <a:r>
              <a:rPr lang="zh-CN" altLang="en-US" sz="2200" b="1">
                <a:latin typeface="宋体" charset="-122"/>
                <a:ea typeface="宋体" charset="-122"/>
              </a:rPr>
              <a:t>表示周期单位冲激序列：</a:t>
            </a:r>
            <a:endParaRPr lang="zh-CN" altLang="en-US" sz="2200" b="1" baseline="-25000">
              <a:latin typeface="宋体" charset="-122"/>
              <a:ea typeface="宋体" charset="-122"/>
            </a:endParaRPr>
          </a:p>
        </p:txBody>
      </p:sp>
      <p:grpSp>
        <p:nvGrpSpPr>
          <p:cNvPr id="2" name="Group 7"/>
          <p:cNvGrpSpPr>
            <a:grpSpLocks/>
          </p:cNvGrpSpPr>
          <p:nvPr/>
        </p:nvGrpSpPr>
        <p:grpSpPr bwMode="auto">
          <a:xfrm>
            <a:off x="5795963" y="3284538"/>
            <a:ext cx="2008187" cy="1368425"/>
            <a:chOff x="2976" y="2160"/>
            <a:chExt cx="1632" cy="1056"/>
          </a:xfrm>
        </p:grpSpPr>
        <p:graphicFrame>
          <p:nvGraphicFramePr>
            <p:cNvPr id="126997" name="Object 8"/>
            <p:cNvGraphicFramePr>
              <a:graphicFrameLocks noChangeAspect="1"/>
            </p:cNvGraphicFramePr>
            <p:nvPr/>
          </p:nvGraphicFramePr>
          <p:xfrm>
            <a:off x="4368" y="3024"/>
            <a:ext cx="240" cy="165"/>
          </p:xfrm>
          <a:graphic>
            <a:graphicData uri="http://schemas.openxmlformats.org/presentationml/2006/ole">
              <mc:AlternateContent xmlns:mc="http://schemas.openxmlformats.org/markup-compatibility/2006">
                <mc:Choice xmlns:v="urn:schemas-microsoft-com:vml" Requires="v">
                  <p:oleObj spid="_x0000_s127894" name="Equation" r:id="rId5" imgW="152280" imgH="139680" progId="Equation.3">
                    <p:embed/>
                  </p:oleObj>
                </mc:Choice>
                <mc:Fallback>
                  <p:oleObj name="Equation" r:id="rId5" imgW="152280" imgH="1396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3024"/>
                          <a:ext cx="240"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39" name="Line 9"/>
            <p:cNvSpPr>
              <a:spLocks noChangeShapeType="1"/>
            </p:cNvSpPr>
            <p:nvPr/>
          </p:nvSpPr>
          <p:spPr bwMode="auto">
            <a:xfrm flipV="1">
              <a:off x="2976" y="2976"/>
              <a:ext cx="15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40" name="Line 10"/>
            <p:cNvSpPr>
              <a:spLocks noChangeShapeType="1"/>
            </p:cNvSpPr>
            <p:nvPr/>
          </p:nvSpPr>
          <p:spPr bwMode="auto">
            <a:xfrm flipV="1">
              <a:off x="3552" y="2160"/>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98" name="Object 11"/>
            <p:cNvGraphicFramePr>
              <a:graphicFrameLocks noChangeAspect="1"/>
            </p:cNvGraphicFramePr>
            <p:nvPr/>
          </p:nvGraphicFramePr>
          <p:xfrm>
            <a:off x="3408" y="2976"/>
            <a:ext cx="229" cy="240"/>
          </p:xfrm>
          <a:graphic>
            <a:graphicData uri="http://schemas.openxmlformats.org/presentationml/2006/ole">
              <mc:AlternateContent xmlns:mc="http://schemas.openxmlformats.org/markup-compatibility/2006">
                <mc:Choice xmlns:v="urn:schemas-microsoft-com:vml" Requires="v">
                  <p:oleObj spid="_x0000_s127895" name="Equation" r:id="rId7" imgW="126720" imgH="177480" progId="Equation.3">
                    <p:embed/>
                  </p:oleObj>
                </mc:Choice>
                <mc:Fallback>
                  <p:oleObj name="Equation" r:id="rId7" imgW="126720" imgH="1774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297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9" name="Object 12"/>
            <p:cNvGraphicFramePr>
              <a:graphicFrameLocks noChangeAspect="1"/>
            </p:cNvGraphicFramePr>
            <p:nvPr/>
          </p:nvGraphicFramePr>
          <p:xfrm>
            <a:off x="3636" y="2174"/>
            <a:ext cx="361" cy="225"/>
          </p:xfrm>
          <a:graphic>
            <a:graphicData uri="http://schemas.openxmlformats.org/presentationml/2006/ole">
              <mc:AlternateContent xmlns:mc="http://schemas.openxmlformats.org/markup-compatibility/2006">
                <mc:Choice xmlns:v="urn:schemas-microsoft-com:vml" Requires="v">
                  <p:oleObj spid="_x0000_s127896" name="Equation" r:id="rId9" imgW="368280" imgH="203040" progId="Equation.3">
                    <p:embed/>
                  </p:oleObj>
                </mc:Choice>
                <mc:Fallback>
                  <p:oleObj name="Equation" r:id="rId9" imgW="368280" imgH="2030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6" y="2174"/>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000" name="Object 13"/>
            <p:cNvGraphicFramePr>
              <a:graphicFrameLocks noChangeAspect="1"/>
            </p:cNvGraphicFramePr>
            <p:nvPr/>
          </p:nvGraphicFramePr>
          <p:xfrm>
            <a:off x="3408" y="2400"/>
            <a:ext cx="116" cy="198"/>
          </p:xfrm>
          <a:graphic>
            <a:graphicData uri="http://schemas.openxmlformats.org/presentationml/2006/ole">
              <mc:AlternateContent xmlns:mc="http://schemas.openxmlformats.org/markup-compatibility/2006">
                <mc:Choice xmlns:v="urn:schemas-microsoft-com:vml" Requires="v">
                  <p:oleObj spid="_x0000_s127897" name="Equation" r:id="rId11" imgW="88560" imgH="164880" progId="Equation.3">
                    <p:embed/>
                  </p:oleObj>
                </mc:Choice>
                <mc:Fallback>
                  <p:oleObj name="Equation" r:id="rId11" imgW="88560" imgH="1648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 y="2400"/>
                          <a:ext cx="116" cy="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41" name="Line 14"/>
            <p:cNvSpPr>
              <a:spLocks noChangeShapeType="1"/>
            </p:cNvSpPr>
            <p:nvPr/>
          </p:nvSpPr>
          <p:spPr bwMode="auto">
            <a:xfrm>
              <a:off x="3024" y="2592"/>
              <a:ext cx="100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15"/>
          <p:cNvGrpSpPr>
            <a:grpSpLocks/>
          </p:cNvGrpSpPr>
          <p:nvPr/>
        </p:nvGrpSpPr>
        <p:grpSpPr bwMode="auto">
          <a:xfrm>
            <a:off x="2339975" y="3284538"/>
            <a:ext cx="1584325" cy="1366837"/>
            <a:chOff x="192" y="2304"/>
            <a:chExt cx="1200" cy="1056"/>
          </a:xfrm>
        </p:grpSpPr>
        <p:sp>
          <p:nvSpPr>
            <p:cNvPr id="127036" name="Line 16"/>
            <p:cNvSpPr>
              <a:spLocks noChangeShapeType="1"/>
            </p:cNvSpPr>
            <p:nvPr/>
          </p:nvSpPr>
          <p:spPr bwMode="auto">
            <a:xfrm flipV="1">
              <a:off x="192" y="3072"/>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37" name="Line 17"/>
            <p:cNvSpPr>
              <a:spLocks noChangeShapeType="1"/>
            </p:cNvSpPr>
            <p:nvPr/>
          </p:nvSpPr>
          <p:spPr bwMode="auto">
            <a:xfrm flipV="1">
              <a:off x="816" y="2352"/>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93" name="Object 18"/>
            <p:cNvGraphicFramePr>
              <a:graphicFrameLocks noChangeAspect="1"/>
            </p:cNvGraphicFramePr>
            <p:nvPr/>
          </p:nvGraphicFramePr>
          <p:xfrm>
            <a:off x="576" y="3072"/>
            <a:ext cx="229" cy="240"/>
          </p:xfrm>
          <a:graphic>
            <a:graphicData uri="http://schemas.openxmlformats.org/presentationml/2006/ole">
              <mc:AlternateContent xmlns:mc="http://schemas.openxmlformats.org/markup-compatibility/2006">
                <mc:Choice xmlns:v="urn:schemas-microsoft-com:vml" Requires="v">
                  <p:oleObj spid="_x0000_s127898" name="Equation" r:id="rId13" imgW="126720" imgH="177480" progId="Equation.3">
                    <p:embed/>
                  </p:oleObj>
                </mc:Choice>
                <mc:Fallback>
                  <p:oleObj name="Equation" r:id="rId13" imgW="126720" imgH="17748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072"/>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4" name="Object 19"/>
            <p:cNvGraphicFramePr>
              <a:graphicFrameLocks noChangeAspect="1"/>
            </p:cNvGraphicFramePr>
            <p:nvPr/>
          </p:nvGraphicFramePr>
          <p:xfrm>
            <a:off x="1104" y="3120"/>
            <a:ext cx="186" cy="240"/>
          </p:xfrm>
          <a:graphic>
            <a:graphicData uri="http://schemas.openxmlformats.org/presentationml/2006/ole">
              <mc:AlternateContent xmlns:mc="http://schemas.openxmlformats.org/markup-compatibility/2006">
                <mc:Choice xmlns:v="urn:schemas-microsoft-com:vml" Requires="v">
                  <p:oleObj spid="_x0000_s127899" name="Equation" r:id="rId14" imgW="88560" imgH="152280" progId="Equation.3">
                    <p:embed/>
                  </p:oleObj>
                </mc:Choice>
                <mc:Fallback>
                  <p:oleObj name="Equation" r:id="rId14" imgW="88560" imgH="152280"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4" y="3120"/>
                          <a:ext cx="18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5" name="Object 20"/>
            <p:cNvGraphicFramePr>
              <a:graphicFrameLocks noChangeAspect="1"/>
            </p:cNvGraphicFramePr>
            <p:nvPr/>
          </p:nvGraphicFramePr>
          <p:xfrm>
            <a:off x="912" y="2304"/>
            <a:ext cx="287" cy="225"/>
          </p:xfrm>
          <a:graphic>
            <a:graphicData uri="http://schemas.openxmlformats.org/presentationml/2006/ole">
              <mc:AlternateContent xmlns:mc="http://schemas.openxmlformats.org/markup-compatibility/2006">
                <mc:Choice xmlns:v="urn:schemas-microsoft-com:vml" Requires="v">
                  <p:oleObj spid="_x0000_s127900" name="Equation" r:id="rId16" imgW="291960" imgH="203040" progId="Equation.3">
                    <p:embed/>
                  </p:oleObj>
                </mc:Choice>
                <mc:Fallback>
                  <p:oleObj name="Equation" r:id="rId16" imgW="291960" imgH="203040"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 y="2304"/>
                          <a:ext cx="28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6" name="Object 21"/>
            <p:cNvGraphicFramePr>
              <a:graphicFrameLocks noChangeAspect="1"/>
            </p:cNvGraphicFramePr>
            <p:nvPr/>
          </p:nvGraphicFramePr>
          <p:xfrm>
            <a:off x="576" y="2592"/>
            <a:ext cx="83" cy="141"/>
          </p:xfrm>
          <a:graphic>
            <a:graphicData uri="http://schemas.openxmlformats.org/presentationml/2006/ole">
              <mc:AlternateContent xmlns:mc="http://schemas.openxmlformats.org/markup-compatibility/2006">
                <mc:Choice xmlns:v="urn:schemas-microsoft-com:vml" Requires="v">
                  <p:oleObj spid="_x0000_s127901" name="Equation" r:id="rId18" imgW="88560" imgH="164880" progId="Equation.3">
                    <p:embed/>
                  </p:oleObj>
                </mc:Choice>
                <mc:Fallback>
                  <p:oleObj name="Equation" r:id="rId18" imgW="88560" imgH="16488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2592"/>
                          <a:ext cx="8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38" name="Line 22"/>
            <p:cNvSpPr>
              <a:spLocks noChangeShapeType="1"/>
            </p:cNvSpPr>
            <p:nvPr/>
          </p:nvSpPr>
          <p:spPr bwMode="auto">
            <a:xfrm flipV="1">
              <a:off x="816" y="2640"/>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668695" name="AutoShape 23"/>
          <p:cNvSpPr>
            <a:spLocks noChangeArrowheads="1"/>
          </p:cNvSpPr>
          <p:nvPr/>
        </p:nvSpPr>
        <p:spPr bwMode="auto">
          <a:xfrm>
            <a:off x="4211638" y="3860800"/>
            <a:ext cx="936625" cy="142875"/>
          </a:xfrm>
          <a:prstGeom prst="leftRightArrow">
            <a:avLst>
              <a:gd name="adj1" fmla="val 50000"/>
              <a:gd name="adj2" fmla="val 131111"/>
            </a:avLst>
          </a:prstGeom>
          <a:solidFill>
            <a:schemeClr val="accent1"/>
          </a:solidFill>
          <a:ln w="9525">
            <a:solidFill>
              <a:schemeClr val="tx1"/>
            </a:solidFill>
            <a:miter lim="800000"/>
            <a:headEnd/>
            <a:tailEnd/>
          </a:ln>
        </p:spPr>
        <p:txBody>
          <a:bodyPr wrap="none" anchor="ctr"/>
          <a:lstStyle/>
          <a:p>
            <a:endParaRPr lang="zh-CN" altLang="en-US"/>
          </a:p>
        </p:txBody>
      </p:sp>
      <p:grpSp>
        <p:nvGrpSpPr>
          <p:cNvPr id="4" name="Group 24"/>
          <p:cNvGrpSpPr>
            <a:grpSpLocks/>
          </p:cNvGrpSpPr>
          <p:nvPr/>
        </p:nvGrpSpPr>
        <p:grpSpPr bwMode="auto">
          <a:xfrm>
            <a:off x="684213" y="4652963"/>
            <a:ext cx="2519362" cy="1441450"/>
            <a:chOff x="0" y="3168"/>
            <a:chExt cx="1488" cy="1031"/>
          </a:xfrm>
        </p:grpSpPr>
        <p:sp>
          <p:nvSpPr>
            <p:cNvPr id="127026" name="Line 25"/>
            <p:cNvSpPr>
              <a:spLocks noChangeShapeType="1"/>
            </p:cNvSpPr>
            <p:nvPr/>
          </p:nvSpPr>
          <p:spPr bwMode="auto">
            <a:xfrm flipV="1">
              <a:off x="192" y="3936"/>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27" name="Line 26"/>
            <p:cNvSpPr>
              <a:spLocks noChangeShapeType="1"/>
            </p:cNvSpPr>
            <p:nvPr/>
          </p:nvSpPr>
          <p:spPr bwMode="auto">
            <a:xfrm flipV="1">
              <a:off x="816" y="3216"/>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87" name="Object 27"/>
            <p:cNvGraphicFramePr>
              <a:graphicFrameLocks noChangeAspect="1"/>
            </p:cNvGraphicFramePr>
            <p:nvPr/>
          </p:nvGraphicFramePr>
          <p:xfrm>
            <a:off x="672" y="3936"/>
            <a:ext cx="229" cy="240"/>
          </p:xfrm>
          <a:graphic>
            <a:graphicData uri="http://schemas.openxmlformats.org/presentationml/2006/ole">
              <mc:AlternateContent xmlns:mc="http://schemas.openxmlformats.org/markup-compatibility/2006">
                <mc:Choice xmlns:v="urn:schemas-microsoft-com:vml" Requires="v">
                  <p:oleObj spid="_x0000_s127902" name="Equation" r:id="rId19" imgW="126720" imgH="177480" progId="Equation.3">
                    <p:embed/>
                  </p:oleObj>
                </mc:Choice>
                <mc:Fallback>
                  <p:oleObj name="Equation" r:id="rId19" imgW="126720" imgH="177480" progId="Equation.3">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 y="393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8" name="Object 28"/>
            <p:cNvGraphicFramePr>
              <a:graphicFrameLocks noChangeAspect="1"/>
            </p:cNvGraphicFramePr>
            <p:nvPr/>
          </p:nvGraphicFramePr>
          <p:xfrm>
            <a:off x="1296" y="3936"/>
            <a:ext cx="186" cy="240"/>
          </p:xfrm>
          <a:graphic>
            <a:graphicData uri="http://schemas.openxmlformats.org/presentationml/2006/ole">
              <mc:AlternateContent xmlns:mc="http://schemas.openxmlformats.org/markup-compatibility/2006">
                <mc:Choice xmlns:v="urn:schemas-microsoft-com:vml" Requires="v">
                  <p:oleObj spid="_x0000_s127903" name="Equation" r:id="rId20" imgW="88560" imgH="152280" progId="Equation.3">
                    <p:embed/>
                  </p:oleObj>
                </mc:Choice>
                <mc:Fallback>
                  <p:oleObj name="Equation" r:id="rId20" imgW="88560" imgH="152280" progId="Equation.3">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6" y="3936"/>
                          <a:ext cx="18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9" name="Object 29"/>
            <p:cNvGraphicFramePr>
              <a:graphicFrameLocks noChangeAspect="1"/>
            </p:cNvGraphicFramePr>
            <p:nvPr/>
          </p:nvGraphicFramePr>
          <p:xfrm>
            <a:off x="912" y="3168"/>
            <a:ext cx="287" cy="225"/>
          </p:xfrm>
          <a:graphic>
            <a:graphicData uri="http://schemas.openxmlformats.org/presentationml/2006/ole">
              <mc:AlternateContent xmlns:mc="http://schemas.openxmlformats.org/markup-compatibility/2006">
                <mc:Choice xmlns:v="urn:schemas-microsoft-com:vml" Requires="v">
                  <p:oleObj spid="_x0000_s127904" name="Equation" r:id="rId21" imgW="291960" imgH="203040" progId="Equation.3">
                    <p:embed/>
                  </p:oleObj>
                </mc:Choice>
                <mc:Fallback>
                  <p:oleObj name="Equation" r:id="rId21" imgW="291960" imgH="203040" progId="Equation.3">
                    <p:embed/>
                    <p:pic>
                      <p:nvPicPr>
                        <p:cNvPr id="0" name="Object 2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 y="3168"/>
                          <a:ext cx="28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0" name="Object 30"/>
            <p:cNvGraphicFramePr>
              <a:graphicFrameLocks noChangeAspect="1"/>
            </p:cNvGraphicFramePr>
            <p:nvPr/>
          </p:nvGraphicFramePr>
          <p:xfrm>
            <a:off x="720" y="3408"/>
            <a:ext cx="83" cy="141"/>
          </p:xfrm>
          <a:graphic>
            <a:graphicData uri="http://schemas.openxmlformats.org/presentationml/2006/ole">
              <mc:AlternateContent xmlns:mc="http://schemas.openxmlformats.org/markup-compatibility/2006">
                <mc:Choice xmlns:v="urn:schemas-microsoft-com:vml" Requires="v">
                  <p:oleObj spid="_x0000_s127905" name="Equation" r:id="rId22" imgW="88560" imgH="164880" progId="Equation.3">
                    <p:embed/>
                  </p:oleObj>
                </mc:Choice>
                <mc:Fallback>
                  <p:oleObj name="Equation" r:id="rId22" imgW="88560" imgH="16488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 y="3408"/>
                          <a:ext cx="8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28" name="Line 31"/>
            <p:cNvSpPr>
              <a:spLocks noChangeShapeType="1"/>
            </p:cNvSpPr>
            <p:nvPr/>
          </p:nvSpPr>
          <p:spPr bwMode="auto">
            <a:xfrm flipV="1">
              <a:off x="816"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29" name="Line 32"/>
            <p:cNvSpPr>
              <a:spLocks noChangeShapeType="1"/>
            </p:cNvSpPr>
            <p:nvPr/>
          </p:nvSpPr>
          <p:spPr bwMode="auto">
            <a:xfrm flipV="1">
              <a:off x="1008"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30" name="Line 33"/>
            <p:cNvSpPr>
              <a:spLocks noChangeShapeType="1"/>
            </p:cNvSpPr>
            <p:nvPr/>
          </p:nvSpPr>
          <p:spPr bwMode="auto">
            <a:xfrm flipV="1">
              <a:off x="624"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31" name="Line 34"/>
            <p:cNvSpPr>
              <a:spLocks noChangeShapeType="1"/>
            </p:cNvSpPr>
            <p:nvPr/>
          </p:nvSpPr>
          <p:spPr bwMode="auto">
            <a:xfrm flipV="1">
              <a:off x="432"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32" name="Line 35"/>
            <p:cNvSpPr>
              <a:spLocks noChangeShapeType="1"/>
            </p:cNvSpPr>
            <p:nvPr/>
          </p:nvSpPr>
          <p:spPr bwMode="auto">
            <a:xfrm flipV="1">
              <a:off x="240"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33" name="Line 36"/>
            <p:cNvSpPr>
              <a:spLocks noChangeShapeType="1"/>
            </p:cNvSpPr>
            <p:nvPr/>
          </p:nvSpPr>
          <p:spPr bwMode="auto">
            <a:xfrm flipV="1">
              <a:off x="1200"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91" name="Object 37"/>
            <p:cNvGraphicFramePr>
              <a:graphicFrameLocks noChangeAspect="1"/>
            </p:cNvGraphicFramePr>
            <p:nvPr/>
          </p:nvGraphicFramePr>
          <p:xfrm>
            <a:off x="912" y="3936"/>
            <a:ext cx="227" cy="242"/>
          </p:xfrm>
          <a:graphic>
            <a:graphicData uri="http://schemas.openxmlformats.org/presentationml/2006/ole">
              <mc:AlternateContent xmlns:mc="http://schemas.openxmlformats.org/markup-compatibility/2006">
                <mc:Choice xmlns:v="urn:schemas-microsoft-com:vml" Requires="v">
                  <p:oleObj spid="_x0000_s127906" name="Equation" r:id="rId23" imgW="152280" imgH="215640" progId="Equation.3">
                    <p:embed/>
                  </p:oleObj>
                </mc:Choice>
                <mc:Fallback>
                  <p:oleObj name="Equation" r:id="rId23" imgW="152280" imgH="215640" progId="Equation.3">
                    <p:embed/>
                    <p:pic>
                      <p:nvPicPr>
                        <p:cNvPr id="0" name="Object 3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 y="3936"/>
                          <a:ext cx="22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92" name="Object 38"/>
            <p:cNvGraphicFramePr>
              <a:graphicFrameLocks noChangeAspect="1"/>
            </p:cNvGraphicFramePr>
            <p:nvPr/>
          </p:nvGraphicFramePr>
          <p:xfrm>
            <a:off x="432" y="3936"/>
            <a:ext cx="240" cy="263"/>
          </p:xfrm>
          <a:graphic>
            <a:graphicData uri="http://schemas.openxmlformats.org/presentationml/2006/ole">
              <mc:AlternateContent xmlns:mc="http://schemas.openxmlformats.org/markup-compatibility/2006">
                <mc:Choice xmlns:v="urn:schemas-microsoft-com:vml" Requires="v">
                  <p:oleObj spid="_x0000_s127907" name="Equation" r:id="rId25" imgW="266400" imgH="215640" progId="Equation.3">
                    <p:embed/>
                  </p:oleObj>
                </mc:Choice>
                <mc:Fallback>
                  <p:oleObj name="Equation" r:id="rId25" imgW="266400" imgH="215640" progId="Equation.3">
                    <p:embed/>
                    <p:pic>
                      <p:nvPicPr>
                        <p:cNvPr id="0" name="Object 3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 y="3936"/>
                          <a:ext cx="24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34" name="Line 39"/>
            <p:cNvSpPr>
              <a:spLocks noChangeShapeType="1"/>
            </p:cNvSpPr>
            <p:nvPr/>
          </p:nvSpPr>
          <p:spPr bwMode="auto">
            <a:xfrm>
              <a:off x="1296" y="3744"/>
              <a:ext cx="19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35" name="Line 40"/>
            <p:cNvSpPr>
              <a:spLocks noChangeShapeType="1"/>
            </p:cNvSpPr>
            <p:nvPr/>
          </p:nvSpPr>
          <p:spPr bwMode="auto">
            <a:xfrm>
              <a:off x="0" y="3696"/>
              <a:ext cx="19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5" name="Group 41"/>
          <p:cNvGrpSpPr>
            <a:grpSpLocks/>
          </p:cNvGrpSpPr>
          <p:nvPr/>
        </p:nvGrpSpPr>
        <p:grpSpPr bwMode="auto">
          <a:xfrm>
            <a:off x="4643438" y="4652963"/>
            <a:ext cx="2952750" cy="1439862"/>
            <a:chOff x="2832" y="3168"/>
            <a:chExt cx="1902" cy="1036"/>
          </a:xfrm>
        </p:grpSpPr>
        <p:sp>
          <p:nvSpPr>
            <p:cNvPr id="127016" name="Line 42"/>
            <p:cNvSpPr>
              <a:spLocks noChangeShapeType="1"/>
            </p:cNvSpPr>
            <p:nvPr/>
          </p:nvSpPr>
          <p:spPr bwMode="auto">
            <a:xfrm flipV="1">
              <a:off x="3024" y="3936"/>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7017" name="Line 43"/>
            <p:cNvSpPr>
              <a:spLocks noChangeShapeType="1"/>
            </p:cNvSpPr>
            <p:nvPr/>
          </p:nvSpPr>
          <p:spPr bwMode="auto">
            <a:xfrm flipV="1">
              <a:off x="3648" y="3216"/>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79" name="Object 44"/>
            <p:cNvGraphicFramePr>
              <a:graphicFrameLocks noChangeAspect="1"/>
            </p:cNvGraphicFramePr>
            <p:nvPr/>
          </p:nvGraphicFramePr>
          <p:xfrm>
            <a:off x="3504" y="3936"/>
            <a:ext cx="229" cy="240"/>
          </p:xfrm>
          <a:graphic>
            <a:graphicData uri="http://schemas.openxmlformats.org/presentationml/2006/ole">
              <mc:AlternateContent xmlns:mc="http://schemas.openxmlformats.org/markup-compatibility/2006">
                <mc:Choice xmlns:v="urn:schemas-microsoft-com:vml" Requires="v">
                  <p:oleObj spid="_x0000_s127908" name="Equation" r:id="rId27" imgW="126720" imgH="177480" progId="Equation.3">
                    <p:embed/>
                  </p:oleObj>
                </mc:Choice>
                <mc:Fallback>
                  <p:oleObj name="Equation" r:id="rId27" imgW="126720" imgH="177480" progId="Equation.3">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4" y="393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0" name="Object 45"/>
            <p:cNvGraphicFramePr>
              <a:graphicFrameLocks noChangeAspect="1"/>
            </p:cNvGraphicFramePr>
            <p:nvPr/>
          </p:nvGraphicFramePr>
          <p:xfrm>
            <a:off x="4416" y="3984"/>
            <a:ext cx="318" cy="220"/>
          </p:xfrm>
          <a:graphic>
            <a:graphicData uri="http://schemas.openxmlformats.org/presentationml/2006/ole">
              <mc:AlternateContent xmlns:mc="http://schemas.openxmlformats.org/markup-compatibility/2006">
                <mc:Choice xmlns:v="urn:schemas-microsoft-com:vml" Requires="v">
                  <p:oleObj spid="_x0000_s127909" name="Equation" r:id="rId28" imgW="152280" imgH="139680" progId="Equation.3">
                    <p:embed/>
                  </p:oleObj>
                </mc:Choice>
                <mc:Fallback>
                  <p:oleObj name="Equation" r:id="rId28" imgW="152280" imgH="139680" progId="Equation.3">
                    <p:embed/>
                    <p:pic>
                      <p:nvPicPr>
                        <p:cNvPr id="0" name="Object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6" y="3984"/>
                          <a:ext cx="31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1" name="Object 46"/>
            <p:cNvGraphicFramePr>
              <a:graphicFrameLocks noChangeAspect="1"/>
            </p:cNvGraphicFramePr>
            <p:nvPr/>
          </p:nvGraphicFramePr>
          <p:xfrm>
            <a:off x="3696" y="3168"/>
            <a:ext cx="187" cy="253"/>
          </p:xfrm>
          <a:graphic>
            <a:graphicData uri="http://schemas.openxmlformats.org/presentationml/2006/ole">
              <mc:AlternateContent xmlns:mc="http://schemas.openxmlformats.org/markup-compatibility/2006">
                <mc:Choice xmlns:v="urn:schemas-microsoft-com:vml" Requires="v">
                  <p:oleObj spid="_x0000_s127910" name="Equation" r:id="rId29" imgW="190440" imgH="228600" progId="Equation.3">
                    <p:embed/>
                  </p:oleObj>
                </mc:Choice>
                <mc:Fallback>
                  <p:oleObj name="Equation" r:id="rId29" imgW="190440" imgH="228600" progId="Equation.3">
                    <p:embed/>
                    <p:pic>
                      <p:nvPicPr>
                        <p:cNvPr id="0" name="Object 4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96" y="3168"/>
                          <a:ext cx="187"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2" name="Object 47"/>
            <p:cNvGraphicFramePr>
              <a:graphicFrameLocks noChangeAspect="1"/>
            </p:cNvGraphicFramePr>
            <p:nvPr/>
          </p:nvGraphicFramePr>
          <p:xfrm>
            <a:off x="3312" y="3264"/>
            <a:ext cx="273" cy="282"/>
          </p:xfrm>
          <a:graphic>
            <a:graphicData uri="http://schemas.openxmlformats.org/presentationml/2006/ole">
              <mc:AlternateContent xmlns:mc="http://schemas.openxmlformats.org/markup-compatibility/2006">
                <mc:Choice xmlns:v="urn:schemas-microsoft-com:vml" Requires="v">
                  <p:oleObj spid="_x0000_s127911" name="Equation" r:id="rId31" imgW="291960" imgH="330120" progId="Equation.3">
                    <p:embed/>
                  </p:oleObj>
                </mc:Choice>
                <mc:Fallback>
                  <p:oleObj name="Equation" r:id="rId31" imgW="291960" imgH="330120" progId="Equation.3">
                    <p:embed/>
                    <p:pic>
                      <p:nvPicPr>
                        <p:cNvPr id="0" name="Object 4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12" y="3264"/>
                          <a:ext cx="273"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18" name="Line 48"/>
            <p:cNvSpPr>
              <a:spLocks noChangeShapeType="1"/>
            </p:cNvSpPr>
            <p:nvPr/>
          </p:nvSpPr>
          <p:spPr bwMode="auto">
            <a:xfrm flipV="1">
              <a:off x="3648"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19" name="Line 49"/>
            <p:cNvSpPr>
              <a:spLocks noChangeShapeType="1"/>
            </p:cNvSpPr>
            <p:nvPr/>
          </p:nvSpPr>
          <p:spPr bwMode="auto">
            <a:xfrm flipV="1">
              <a:off x="3840"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20" name="Line 50"/>
            <p:cNvSpPr>
              <a:spLocks noChangeShapeType="1"/>
            </p:cNvSpPr>
            <p:nvPr/>
          </p:nvSpPr>
          <p:spPr bwMode="auto">
            <a:xfrm flipV="1">
              <a:off x="3456"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21" name="Line 51"/>
            <p:cNvSpPr>
              <a:spLocks noChangeShapeType="1"/>
            </p:cNvSpPr>
            <p:nvPr/>
          </p:nvSpPr>
          <p:spPr bwMode="auto">
            <a:xfrm flipV="1">
              <a:off x="3264"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22" name="Line 52"/>
            <p:cNvSpPr>
              <a:spLocks noChangeShapeType="1"/>
            </p:cNvSpPr>
            <p:nvPr/>
          </p:nvSpPr>
          <p:spPr bwMode="auto">
            <a:xfrm flipV="1">
              <a:off x="3072"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23" name="Line 53"/>
            <p:cNvSpPr>
              <a:spLocks noChangeShapeType="1"/>
            </p:cNvSpPr>
            <p:nvPr/>
          </p:nvSpPr>
          <p:spPr bwMode="auto">
            <a:xfrm flipV="1">
              <a:off x="4032" y="3504"/>
              <a:ext cx="0" cy="43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83" name="Object 54"/>
            <p:cNvGraphicFramePr>
              <a:graphicFrameLocks noChangeAspect="1"/>
            </p:cNvGraphicFramePr>
            <p:nvPr/>
          </p:nvGraphicFramePr>
          <p:xfrm>
            <a:off x="3312" y="3936"/>
            <a:ext cx="192" cy="192"/>
          </p:xfrm>
          <a:graphic>
            <a:graphicData uri="http://schemas.openxmlformats.org/presentationml/2006/ole">
              <mc:AlternateContent xmlns:mc="http://schemas.openxmlformats.org/markup-compatibility/2006">
                <mc:Choice xmlns:v="urn:schemas-microsoft-com:vml" Requires="v">
                  <p:oleObj spid="_x0000_s127912" name="Equation" r:id="rId33" imgW="291960" imgH="215640" progId="Equation.3">
                    <p:embed/>
                  </p:oleObj>
                </mc:Choice>
                <mc:Fallback>
                  <p:oleObj name="Equation" r:id="rId33" imgW="291960" imgH="215640" progId="Equation.3">
                    <p:embed/>
                    <p:pic>
                      <p:nvPicPr>
                        <p:cNvPr id="0" name="Object 5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312" y="3936"/>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024" name="Line 55"/>
            <p:cNvSpPr>
              <a:spLocks noChangeShapeType="1"/>
            </p:cNvSpPr>
            <p:nvPr/>
          </p:nvSpPr>
          <p:spPr bwMode="auto">
            <a:xfrm>
              <a:off x="4128" y="3744"/>
              <a:ext cx="19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7025" name="Line 56"/>
            <p:cNvSpPr>
              <a:spLocks noChangeShapeType="1"/>
            </p:cNvSpPr>
            <p:nvPr/>
          </p:nvSpPr>
          <p:spPr bwMode="auto">
            <a:xfrm>
              <a:off x="2832" y="3696"/>
              <a:ext cx="19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6984" name="Object 57"/>
            <p:cNvGraphicFramePr>
              <a:graphicFrameLocks noChangeAspect="1"/>
            </p:cNvGraphicFramePr>
            <p:nvPr/>
          </p:nvGraphicFramePr>
          <p:xfrm>
            <a:off x="3726" y="3936"/>
            <a:ext cx="116" cy="192"/>
          </p:xfrm>
          <a:graphic>
            <a:graphicData uri="http://schemas.openxmlformats.org/presentationml/2006/ole">
              <mc:AlternateContent xmlns:mc="http://schemas.openxmlformats.org/markup-compatibility/2006">
                <mc:Choice xmlns:v="urn:schemas-microsoft-com:vml" Requires="v">
                  <p:oleObj spid="_x0000_s127913" name="Equation" r:id="rId35" imgW="177480" imgH="215640" progId="Equation.3">
                    <p:embed/>
                  </p:oleObj>
                </mc:Choice>
                <mc:Fallback>
                  <p:oleObj name="Equation" r:id="rId35" imgW="177480" imgH="215640" progId="Equation.3">
                    <p:embed/>
                    <p:pic>
                      <p:nvPicPr>
                        <p:cNvPr id="0" name="Object 5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26" y="3936"/>
                          <a:ext cx="1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5" name="Object 58"/>
            <p:cNvGraphicFramePr>
              <a:graphicFrameLocks noChangeAspect="1"/>
            </p:cNvGraphicFramePr>
            <p:nvPr/>
          </p:nvGraphicFramePr>
          <p:xfrm>
            <a:off x="3936" y="3936"/>
            <a:ext cx="166" cy="192"/>
          </p:xfrm>
          <a:graphic>
            <a:graphicData uri="http://schemas.openxmlformats.org/presentationml/2006/ole">
              <mc:AlternateContent xmlns:mc="http://schemas.openxmlformats.org/markup-compatibility/2006">
                <mc:Choice xmlns:v="urn:schemas-microsoft-com:vml" Requires="v">
                  <p:oleObj spid="_x0000_s127914" name="Equation" r:id="rId37" imgW="253800" imgH="215640" progId="Equation.3">
                    <p:embed/>
                  </p:oleObj>
                </mc:Choice>
                <mc:Fallback>
                  <p:oleObj name="Equation" r:id="rId37" imgW="253800" imgH="215640" progId="Equation.3">
                    <p:embed/>
                    <p:pic>
                      <p:nvPicPr>
                        <p:cNvPr id="0" name="Object 5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936" y="3936"/>
                          <a:ext cx="16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986" name="Object 59"/>
            <p:cNvGraphicFramePr>
              <a:graphicFrameLocks noChangeAspect="1"/>
            </p:cNvGraphicFramePr>
            <p:nvPr/>
          </p:nvGraphicFramePr>
          <p:xfrm>
            <a:off x="3072" y="3936"/>
            <a:ext cx="240" cy="190"/>
          </p:xfrm>
          <a:graphic>
            <a:graphicData uri="http://schemas.openxmlformats.org/presentationml/2006/ole">
              <mc:AlternateContent xmlns:mc="http://schemas.openxmlformats.org/markup-compatibility/2006">
                <mc:Choice xmlns:v="urn:schemas-microsoft-com:vml" Requires="v">
                  <p:oleObj spid="_x0000_s127915" name="Equation" r:id="rId39" imgW="368280" imgH="215640" progId="Equation.3">
                    <p:embed/>
                  </p:oleObj>
                </mc:Choice>
                <mc:Fallback>
                  <p:oleObj name="Equation" r:id="rId39" imgW="368280" imgH="215640" progId="Equation.3">
                    <p:embed/>
                    <p:pic>
                      <p:nvPicPr>
                        <p:cNvPr id="0" name="Object 5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072" y="3936"/>
                          <a:ext cx="240"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60"/>
          <p:cNvGrpSpPr>
            <a:grpSpLocks/>
          </p:cNvGrpSpPr>
          <p:nvPr/>
        </p:nvGrpSpPr>
        <p:grpSpPr bwMode="auto">
          <a:xfrm>
            <a:off x="3492500" y="5157788"/>
            <a:ext cx="863600" cy="503237"/>
            <a:chOff x="1776" y="3312"/>
            <a:chExt cx="720" cy="480"/>
          </a:xfrm>
        </p:grpSpPr>
        <p:sp>
          <p:nvSpPr>
            <p:cNvPr id="127014" name="AutoShape 61"/>
            <p:cNvSpPr>
              <a:spLocks noChangeArrowheads="1"/>
            </p:cNvSpPr>
            <p:nvPr/>
          </p:nvSpPr>
          <p:spPr bwMode="auto">
            <a:xfrm>
              <a:off x="1776" y="3600"/>
              <a:ext cx="720" cy="192"/>
            </a:xfrm>
            <a:prstGeom prst="lef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27015" name="Text Box 62"/>
            <p:cNvSpPr txBox="1">
              <a:spLocks noChangeArrowheads="1"/>
            </p:cNvSpPr>
            <p:nvPr/>
          </p:nvSpPr>
          <p:spPr bwMode="auto">
            <a:xfrm>
              <a:off x="1920" y="3312"/>
              <a:ext cx="479"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ea typeface="宋体" charset="-122"/>
                </a:rPr>
                <a:t>FS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68695"/>
                                        </p:tgtEl>
                                        <p:attrNameLst>
                                          <p:attrName>style.visibility</p:attrName>
                                        </p:attrNameLst>
                                      </p:cBhvr>
                                      <p:to>
                                        <p:strVal val="visible"/>
                                      </p:to>
                                    </p:set>
                                    <p:animEffect transition="in" filter="blinds(horizontal)">
                                      <p:cBhvr>
                                        <p:cTn id="10" dur="500"/>
                                        <p:tgtEl>
                                          <p:spTgt spid="668695"/>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linds(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9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8" name="页脚占位符 2"/>
          <p:cNvSpPr>
            <a:spLocks noGrp="1"/>
          </p:cNvSpPr>
          <p:nvPr>
            <p:ph type="ftr" sz="quarter" idx="11"/>
          </p:nvPr>
        </p:nvSpPr>
        <p:spPr/>
        <p:txBody>
          <a:bodyPr/>
          <a:lstStyle/>
          <a:p>
            <a:pPr>
              <a:defRPr/>
            </a:pPr>
            <a:r>
              <a:rPr lang="zh-CN" altLang="en-US"/>
              <a:t>信号与系统</a:t>
            </a:r>
          </a:p>
        </p:txBody>
      </p:sp>
      <p:sp>
        <p:nvSpPr>
          <p:cNvPr id="12802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484F3A8-27CB-4AF5-89F9-E17725FFF806}" type="slidenum">
              <a:rPr lang="en-US" altLang="ko-KR" smtClean="0">
                <a:solidFill>
                  <a:srgbClr val="003399"/>
                </a:solidFill>
                <a:latin typeface="-윤체L" pitchFamily="18" charset="-127"/>
                <a:ea typeface="-윤체L" pitchFamily="18" charset="-127"/>
              </a:rPr>
              <a:pPr/>
              <a:t>146</a:t>
            </a:fld>
            <a:endParaRPr lang="en-US" altLang="ko-KR" smtClean="0">
              <a:solidFill>
                <a:srgbClr val="003399"/>
              </a:solidFill>
              <a:latin typeface="-윤체L" pitchFamily="18" charset="-127"/>
              <a:ea typeface="-윤체L" pitchFamily="18" charset="-127"/>
            </a:endParaRPr>
          </a:p>
        </p:txBody>
      </p:sp>
      <p:sp>
        <p:nvSpPr>
          <p:cNvPr id="669699" name="Text Box 3"/>
          <p:cNvSpPr txBox="1">
            <a:spLocks noChangeArrowheads="1"/>
          </p:cNvSpPr>
          <p:nvPr/>
        </p:nvSpPr>
        <p:spPr bwMode="auto">
          <a:xfrm>
            <a:off x="323850" y="5300663"/>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     可见，在周期单位冲激序列的傅里叶级数中只包含位于</a:t>
            </a:r>
            <a:r>
              <a:rPr lang="zh-CN" altLang="en-US" sz="2200" b="1">
                <a:ea typeface="宋体" charset="-122"/>
                <a:sym typeface="Symbol" pitchFamily="18" charset="2"/>
              </a:rPr>
              <a:t></a:t>
            </a:r>
            <a:r>
              <a:rPr lang="en-US" altLang="zh-CN" sz="2200" b="1">
                <a:ea typeface="宋体" charset="-122"/>
                <a:sym typeface="Symbol" pitchFamily="18" charset="2"/>
              </a:rPr>
              <a:t>=0,</a:t>
            </a:r>
            <a:r>
              <a:rPr lang="en-US" altLang="zh-CN" sz="2200" b="1" baseline="-25000">
                <a:ea typeface="宋体" charset="-122"/>
                <a:sym typeface="Symbol" pitchFamily="18" charset="2"/>
              </a:rPr>
              <a:t>1</a:t>
            </a:r>
            <a:r>
              <a:rPr lang="en-US" altLang="zh-CN" sz="2200" b="1">
                <a:ea typeface="宋体" charset="-122"/>
                <a:sym typeface="Symbol" pitchFamily="18" charset="2"/>
              </a:rPr>
              <a:t>,  2</a:t>
            </a:r>
            <a:r>
              <a:rPr lang="en-US" altLang="zh-CN" sz="2200" b="1" baseline="-25000">
                <a:ea typeface="宋体" charset="-122"/>
                <a:sym typeface="Symbol" pitchFamily="18" charset="2"/>
              </a:rPr>
              <a:t>1</a:t>
            </a:r>
            <a:r>
              <a:rPr lang="en-US" altLang="zh-CN" sz="2200" b="1">
                <a:ea typeface="宋体" charset="-122"/>
                <a:sym typeface="Symbol" pitchFamily="18" charset="2"/>
              </a:rPr>
              <a:t>,  n</a:t>
            </a:r>
            <a:r>
              <a:rPr lang="en-US" altLang="zh-CN" sz="2200" b="1" baseline="-25000">
                <a:ea typeface="宋体" charset="-122"/>
                <a:sym typeface="Symbol" pitchFamily="18" charset="2"/>
              </a:rPr>
              <a:t>1</a:t>
            </a:r>
            <a:r>
              <a:rPr lang="en-US" altLang="zh-CN" sz="2200" b="1">
                <a:ea typeface="宋体" charset="-122"/>
                <a:sym typeface="Symbol" pitchFamily="18" charset="2"/>
              </a:rPr>
              <a:t>, </a:t>
            </a:r>
            <a:r>
              <a:rPr lang="zh-CN" altLang="en-US" sz="2200" b="1">
                <a:ea typeface="宋体" charset="-122"/>
                <a:sym typeface="Symbol" pitchFamily="18" charset="2"/>
              </a:rPr>
              <a:t>的</a:t>
            </a:r>
            <a:r>
              <a:rPr lang="zh-CN" altLang="en-US" sz="2200" b="1">
                <a:solidFill>
                  <a:srgbClr val="FF0000"/>
                </a:solidFill>
                <a:ea typeface="宋体" charset="-122"/>
                <a:sym typeface="Symbol" pitchFamily="18" charset="2"/>
              </a:rPr>
              <a:t>频率分量</a:t>
            </a:r>
            <a:r>
              <a:rPr lang="zh-CN" altLang="en-US" sz="2200" b="1">
                <a:ea typeface="宋体" charset="-122"/>
                <a:sym typeface="Symbol" pitchFamily="18" charset="2"/>
              </a:rPr>
              <a:t>，且分量大小相等，均等于</a:t>
            </a:r>
            <a:r>
              <a:rPr lang="en-US" altLang="zh-CN" sz="2200" b="1">
                <a:ea typeface="宋体" charset="-122"/>
                <a:sym typeface="Symbol" pitchFamily="18" charset="2"/>
              </a:rPr>
              <a:t>1/T</a:t>
            </a:r>
            <a:r>
              <a:rPr lang="en-US" altLang="zh-CN" sz="2200" b="1" baseline="-25000">
                <a:ea typeface="宋体" charset="-122"/>
                <a:sym typeface="Symbol" pitchFamily="18" charset="2"/>
              </a:rPr>
              <a:t>1</a:t>
            </a:r>
            <a:r>
              <a:rPr lang="zh-CN" altLang="en-US" sz="2200" b="1">
                <a:ea typeface="宋体" charset="-122"/>
                <a:sym typeface="Symbol" pitchFamily="18" charset="2"/>
              </a:rPr>
              <a:t>。</a:t>
            </a:r>
            <a:endParaRPr lang="zh-CN" altLang="en-US" sz="2200" b="1">
              <a:ea typeface="宋体" charset="-122"/>
            </a:endParaRPr>
          </a:p>
        </p:txBody>
      </p:sp>
      <p:graphicFrame>
        <p:nvGraphicFramePr>
          <p:cNvPr id="669700" name="Object 4"/>
          <p:cNvGraphicFramePr>
            <a:graphicFrameLocks noChangeAspect="1"/>
          </p:cNvGraphicFramePr>
          <p:nvPr/>
        </p:nvGraphicFramePr>
        <p:xfrm>
          <a:off x="1192213" y="3573463"/>
          <a:ext cx="2581275" cy="885825"/>
        </p:xfrm>
        <a:graphic>
          <a:graphicData uri="http://schemas.openxmlformats.org/presentationml/2006/ole">
            <mc:AlternateContent xmlns:mc="http://schemas.openxmlformats.org/markup-compatibility/2006">
              <mc:Choice xmlns:v="urn:schemas-microsoft-com:vml" Requires="v">
                <p:oleObj spid="_x0000_s128679" name="Equation" r:id="rId3" imgW="1218960" imgH="431640" progId="Equation.DSMT4">
                  <p:embed/>
                </p:oleObj>
              </mc:Choice>
              <mc:Fallback>
                <p:oleObj name="Equation" r:id="rId3" imgW="121896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3573463"/>
                        <a:ext cx="2581275"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468313" y="1557338"/>
            <a:ext cx="2879725" cy="1439862"/>
            <a:chOff x="0" y="3168"/>
            <a:chExt cx="1488" cy="1031"/>
          </a:xfrm>
        </p:grpSpPr>
        <p:sp>
          <p:nvSpPr>
            <p:cNvPr id="128040" name="Line 6"/>
            <p:cNvSpPr>
              <a:spLocks noChangeShapeType="1"/>
            </p:cNvSpPr>
            <p:nvPr/>
          </p:nvSpPr>
          <p:spPr bwMode="auto">
            <a:xfrm flipV="1">
              <a:off x="192" y="3936"/>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1" name="Line 7"/>
            <p:cNvSpPr>
              <a:spLocks noChangeShapeType="1"/>
            </p:cNvSpPr>
            <p:nvPr/>
          </p:nvSpPr>
          <p:spPr bwMode="auto">
            <a:xfrm flipV="1">
              <a:off x="816" y="3216"/>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8013" name="Object 8"/>
            <p:cNvGraphicFramePr>
              <a:graphicFrameLocks noChangeAspect="1"/>
            </p:cNvGraphicFramePr>
            <p:nvPr/>
          </p:nvGraphicFramePr>
          <p:xfrm>
            <a:off x="672" y="3936"/>
            <a:ext cx="229" cy="240"/>
          </p:xfrm>
          <a:graphic>
            <a:graphicData uri="http://schemas.openxmlformats.org/presentationml/2006/ole">
              <mc:AlternateContent xmlns:mc="http://schemas.openxmlformats.org/markup-compatibility/2006">
                <mc:Choice xmlns:v="urn:schemas-microsoft-com:vml" Requires="v">
                  <p:oleObj spid="_x0000_s128680"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 y="3936"/>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4" name="Object 9"/>
            <p:cNvGraphicFramePr>
              <a:graphicFrameLocks noChangeAspect="1"/>
            </p:cNvGraphicFramePr>
            <p:nvPr/>
          </p:nvGraphicFramePr>
          <p:xfrm>
            <a:off x="1296" y="3936"/>
            <a:ext cx="186" cy="240"/>
          </p:xfrm>
          <a:graphic>
            <a:graphicData uri="http://schemas.openxmlformats.org/presentationml/2006/ole">
              <mc:AlternateContent xmlns:mc="http://schemas.openxmlformats.org/markup-compatibility/2006">
                <mc:Choice xmlns:v="urn:schemas-microsoft-com:vml" Requires="v">
                  <p:oleObj spid="_x0000_s128681" name="Equation" r:id="rId7" imgW="88560" imgH="152280" progId="Equation.3">
                    <p:embed/>
                  </p:oleObj>
                </mc:Choice>
                <mc:Fallback>
                  <p:oleObj name="Equation" r:id="rId7" imgW="88560" imgH="1522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3936"/>
                          <a:ext cx="186"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5" name="Object 10"/>
            <p:cNvGraphicFramePr>
              <a:graphicFrameLocks noChangeAspect="1"/>
            </p:cNvGraphicFramePr>
            <p:nvPr/>
          </p:nvGraphicFramePr>
          <p:xfrm>
            <a:off x="912" y="3168"/>
            <a:ext cx="287" cy="225"/>
          </p:xfrm>
          <a:graphic>
            <a:graphicData uri="http://schemas.openxmlformats.org/presentationml/2006/ole">
              <mc:AlternateContent xmlns:mc="http://schemas.openxmlformats.org/markup-compatibility/2006">
                <mc:Choice xmlns:v="urn:schemas-microsoft-com:vml" Requires="v">
                  <p:oleObj spid="_x0000_s128682" name="Equation" r:id="rId9" imgW="291960" imgH="203040" progId="Equation.3">
                    <p:embed/>
                  </p:oleObj>
                </mc:Choice>
                <mc:Fallback>
                  <p:oleObj name="Equation" r:id="rId9" imgW="291960" imgH="2030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3168"/>
                          <a:ext cx="28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6" name="Object 11"/>
            <p:cNvGraphicFramePr>
              <a:graphicFrameLocks noChangeAspect="1"/>
            </p:cNvGraphicFramePr>
            <p:nvPr/>
          </p:nvGraphicFramePr>
          <p:xfrm>
            <a:off x="720" y="3408"/>
            <a:ext cx="83" cy="141"/>
          </p:xfrm>
          <a:graphic>
            <a:graphicData uri="http://schemas.openxmlformats.org/presentationml/2006/ole">
              <mc:AlternateContent xmlns:mc="http://schemas.openxmlformats.org/markup-compatibility/2006">
                <mc:Choice xmlns:v="urn:schemas-microsoft-com:vml" Requires="v">
                  <p:oleObj spid="_x0000_s128683" name="Equation" r:id="rId11" imgW="88560" imgH="164880" progId="Equation.3">
                    <p:embed/>
                  </p:oleObj>
                </mc:Choice>
                <mc:Fallback>
                  <p:oleObj name="Equation" r:id="rId11" imgW="88560" imgH="16488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 y="3408"/>
                          <a:ext cx="83"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42" name="Line 12"/>
            <p:cNvSpPr>
              <a:spLocks noChangeShapeType="1"/>
            </p:cNvSpPr>
            <p:nvPr/>
          </p:nvSpPr>
          <p:spPr bwMode="auto">
            <a:xfrm flipV="1">
              <a:off x="816"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3" name="Line 13"/>
            <p:cNvSpPr>
              <a:spLocks noChangeShapeType="1"/>
            </p:cNvSpPr>
            <p:nvPr/>
          </p:nvSpPr>
          <p:spPr bwMode="auto">
            <a:xfrm flipV="1">
              <a:off x="1008"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4" name="Line 14"/>
            <p:cNvSpPr>
              <a:spLocks noChangeShapeType="1"/>
            </p:cNvSpPr>
            <p:nvPr/>
          </p:nvSpPr>
          <p:spPr bwMode="auto">
            <a:xfrm flipV="1">
              <a:off x="624"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5" name="Line 15"/>
            <p:cNvSpPr>
              <a:spLocks noChangeShapeType="1"/>
            </p:cNvSpPr>
            <p:nvPr/>
          </p:nvSpPr>
          <p:spPr bwMode="auto">
            <a:xfrm flipV="1">
              <a:off x="432"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6" name="Line 16"/>
            <p:cNvSpPr>
              <a:spLocks noChangeShapeType="1"/>
            </p:cNvSpPr>
            <p:nvPr/>
          </p:nvSpPr>
          <p:spPr bwMode="auto">
            <a:xfrm flipV="1">
              <a:off x="240"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47" name="Line 17"/>
            <p:cNvSpPr>
              <a:spLocks noChangeShapeType="1"/>
            </p:cNvSpPr>
            <p:nvPr/>
          </p:nvSpPr>
          <p:spPr bwMode="auto">
            <a:xfrm flipV="1">
              <a:off x="1200" y="3504"/>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8017" name="Object 18"/>
            <p:cNvGraphicFramePr>
              <a:graphicFrameLocks noChangeAspect="1"/>
            </p:cNvGraphicFramePr>
            <p:nvPr/>
          </p:nvGraphicFramePr>
          <p:xfrm>
            <a:off x="912" y="3936"/>
            <a:ext cx="227" cy="242"/>
          </p:xfrm>
          <a:graphic>
            <a:graphicData uri="http://schemas.openxmlformats.org/presentationml/2006/ole">
              <mc:AlternateContent xmlns:mc="http://schemas.openxmlformats.org/markup-compatibility/2006">
                <mc:Choice xmlns:v="urn:schemas-microsoft-com:vml" Requires="v">
                  <p:oleObj spid="_x0000_s128684" name="Equation" r:id="rId13" imgW="152280" imgH="215640" progId="Equation.3">
                    <p:embed/>
                  </p:oleObj>
                </mc:Choice>
                <mc:Fallback>
                  <p:oleObj name="Equation" r:id="rId13" imgW="152280" imgH="21564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2" y="3936"/>
                          <a:ext cx="227"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8" name="Object 19"/>
            <p:cNvGraphicFramePr>
              <a:graphicFrameLocks noChangeAspect="1"/>
            </p:cNvGraphicFramePr>
            <p:nvPr/>
          </p:nvGraphicFramePr>
          <p:xfrm>
            <a:off x="432" y="3936"/>
            <a:ext cx="240" cy="263"/>
          </p:xfrm>
          <a:graphic>
            <a:graphicData uri="http://schemas.openxmlformats.org/presentationml/2006/ole">
              <mc:AlternateContent xmlns:mc="http://schemas.openxmlformats.org/markup-compatibility/2006">
                <mc:Choice xmlns:v="urn:schemas-microsoft-com:vml" Requires="v">
                  <p:oleObj spid="_x0000_s128685" name="Equation" r:id="rId15" imgW="266400" imgH="215640" progId="Equation.3">
                    <p:embed/>
                  </p:oleObj>
                </mc:Choice>
                <mc:Fallback>
                  <p:oleObj name="Equation" r:id="rId15" imgW="266400" imgH="21564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 y="3936"/>
                          <a:ext cx="24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48" name="Line 20"/>
            <p:cNvSpPr>
              <a:spLocks noChangeShapeType="1"/>
            </p:cNvSpPr>
            <p:nvPr/>
          </p:nvSpPr>
          <p:spPr bwMode="auto">
            <a:xfrm>
              <a:off x="1296" y="3744"/>
              <a:ext cx="192" cy="0"/>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8049" name="Line 21"/>
            <p:cNvSpPr>
              <a:spLocks noChangeShapeType="1"/>
            </p:cNvSpPr>
            <p:nvPr/>
          </p:nvSpPr>
          <p:spPr bwMode="auto">
            <a:xfrm>
              <a:off x="0" y="3696"/>
              <a:ext cx="192" cy="0"/>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2"/>
          <p:cNvGrpSpPr>
            <a:grpSpLocks/>
          </p:cNvGrpSpPr>
          <p:nvPr/>
        </p:nvGrpSpPr>
        <p:grpSpPr bwMode="auto">
          <a:xfrm>
            <a:off x="5364163" y="1628775"/>
            <a:ext cx="3024187" cy="1368425"/>
            <a:chOff x="3072" y="240"/>
            <a:chExt cx="1902" cy="1036"/>
          </a:xfrm>
        </p:grpSpPr>
        <p:sp>
          <p:nvSpPr>
            <p:cNvPr id="128030" name="Line 23"/>
            <p:cNvSpPr>
              <a:spLocks noChangeShapeType="1"/>
            </p:cNvSpPr>
            <p:nvPr/>
          </p:nvSpPr>
          <p:spPr bwMode="auto">
            <a:xfrm flipV="1">
              <a:off x="3264" y="1008"/>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1" name="Line 24"/>
            <p:cNvSpPr>
              <a:spLocks noChangeShapeType="1"/>
            </p:cNvSpPr>
            <p:nvPr/>
          </p:nvSpPr>
          <p:spPr bwMode="auto">
            <a:xfrm flipV="1">
              <a:off x="3888" y="288"/>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8005" name="Object 25"/>
            <p:cNvGraphicFramePr>
              <a:graphicFrameLocks noChangeAspect="1"/>
            </p:cNvGraphicFramePr>
            <p:nvPr/>
          </p:nvGraphicFramePr>
          <p:xfrm>
            <a:off x="3744" y="1008"/>
            <a:ext cx="229" cy="240"/>
          </p:xfrm>
          <a:graphic>
            <a:graphicData uri="http://schemas.openxmlformats.org/presentationml/2006/ole">
              <mc:AlternateContent xmlns:mc="http://schemas.openxmlformats.org/markup-compatibility/2006">
                <mc:Choice xmlns:v="urn:schemas-microsoft-com:vml" Requires="v">
                  <p:oleObj spid="_x0000_s128686" name="Equation" r:id="rId17" imgW="126720" imgH="177480" progId="Equation.3">
                    <p:embed/>
                  </p:oleObj>
                </mc:Choice>
                <mc:Fallback>
                  <p:oleObj name="Equation" r:id="rId17" imgW="126720" imgH="17748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1008"/>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6" name="Object 26"/>
            <p:cNvGraphicFramePr>
              <a:graphicFrameLocks noChangeAspect="1"/>
            </p:cNvGraphicFramePr>
            <p:nvPr/>
          </p:nvGraphicFramePr>
          <p:xfrm>
            <a:off x="4656" y="1056"/>
            <a:ext cx="318" cy="220"/>
          </p:xfrm>
          <a:graphic>
            <a:graphicData uri="http://schemas.openxmlformats.org/presentationml/2006/ole">
              <mc:AlternateContent xmlns:mc="http://schemas.openxmlformats.org/markup-compatibility/2006">
                <mc:Choice xmlns:v="urn:schemas-microsoft-com:vml" Requires="v">
                  <p:oleObj spid="_x0000_s128687" name="Equation" r:id="rId18" imgW="152280" imgH="139680" progId="Equation.3">
                    <p:embed/>
                  </p:oleObj>
                </mc:Choice>
                <mc:Fallback>
                  <p:oleObj name="Equation" r:id="rId18" imgW="152280" imgH="13968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1056"/>
                          <a:ext cx="31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7" name="Object 27"/>
            <p:cNvGraphicFramePr>
              <a:graphicFrameLocks noChangeAspect="1"/>
            </p:cNvGraphicFramePr>
            <p:nvPr/>
          </p:nvGraphicFramePr>
          <p:xfrm>
            <a:off x="3984" y="240"/>
            <a:ext cx="361" cy="225"/>
          </p:xfrm>
          <a:graphic>
            <a:graphicData uri="http://schemas.openxmlformats.org/presentationml/2006/ole">
              <mc:AlternateContent xmlns:mc="http://schemas.openxmlformats.org/markup-compatibility/2006">
                <mc:Choice xmlns:v="urn:schemas-microsoft-com:vml" Requires="v">
                  <p:oleObj spid="_x0000_s128688" name="Equation" r:id="rId20" imgW="368280" imgH="203040" progId="Equation.3">
                    <p:embed/>
                  </p:oleObj>
                </mc:Choice>
                <mc:Fallback>
                  <p:oleObj name="Equation" r:id="rId20" imgW="368280" imgH="203040"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84" y="240"/>
                          <a:ext cx="361"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08" name="Object 28"/>
            <p:cNvGraphicFramePr>
              <a:graphicFrameLocks noChangeAspect="1"/>
            </p:cNvGraphicFramePr>
            <p:nvPr/>
          </p:nvGraphicFramePr>
          <p:xfrm>
            <a:off x="3605" y="385"/>
            <a:ext cx="166" cy="184"/>
          </p:xfrm>
          <a:graphic>
            <a:graphicData uri="http://schemas.openxmlformats.org/presentationml/2006/ole">
              <mc:AlternateContent xmlns:mc="http://schemas.openxmlformats.org/markup-compatibility/2006">
                <mc:Choice xmlns:v="urn:schemas-microsoft-com:vml" Requires="v">
                  <p:oleObj spid="_x0000_s128689" name="Equation" r:id="rId22" imgW="177480" imgH="215640" progId="Equation.3">
                    <p:embed/>
                  </p:oleObj>
                </mc:Choice>
                <mc:Fallback>
                  <p:oleObj name="Equation" r:id="rId22" imgW="177480" imgH="215640" progId="Equation.3">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05" y="385"/>
                          <a:ext cx="16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32" name="Line 29"/>
            <p:cNvSpPr>
              <a:spLocks noChangeShapeType="1"/>
            </p:cNvSpPr>
            <p:nvPr/>
          </p:nvSpPr>
          <p:spPr bwMode="auto">
            <a:xfrm flipV="1">
              <a:off x="3888"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3" name="Line 30"/>
            <p:cNvSpPr>
              <a:spLocks noChangeShapeType="1"/>
            </p:cNvSpPr>
            <p:nvPr/>
          </p:nvSpPr>
          <p:spPr bwMode="auto">
            <a:xfrm flipV="1">
              <a:off x="4080"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4" name="Line 31"/>
            <p:cNvSpPr>
              <a:spLocks noChangeShapeType="1"/>
            </p:cNvSpPr>
            <p:nvPr/>
          </p:nvSpPr>
          <p:spPr bwMode="auto">
            <a:xfrm flipV="1">
              <a:off x="3696"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5" name="Line 32"/>
            <p:cNvSpPr>
              <a:spLocks noChangeShapeType="1"/>
            </p:cNvSpPr>
            <p:nvPr/>
          </p:nvSpPr>
          <p:spPr bwMode="auto">
            <a:xfrm flipV="1">
              <a:off x="3504"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6" name="Line 33"/>
            <p:cNvSpPr>
              <a:spLocks noChangeShapeType="1"/>
            </p:cNvSpPr>
            <p:nvPr/>
          </p:nvSpPr>
          <p:spPr bwMode="auto">
            <a:xfrm flipV="1">
              <a:off x="3312"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8037" name="Line 34"/>
            <p:cNvSpPr>
              <a:spLocks noChangeShapeType="1"/>
            </p:cNvSpPr>
            <p:nvPr/>
          </p:nvSpPr>
          <p:spPr bwMode="auto">
            <a:xfrm flipV="1">
              <a:off x="4272" y="576"/>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8009" name="Object 35"/>
            <p:cNvGraphicFramePr>
              <a:graphicFrameLocks noChangeAspect="1"/>
            </p:cNvGraphicFramePr>
            <p:nvPr/>
          </p:nvGraphicFramePr>
          <p:xfrm>
            <a:off x="3552" y="1008"/>
            <a:ext cx="192" cy="192"/>
          </p:xfrm>
          <a:graphic>
            <a:graphicData uri="http://schemas.openxmlformats.org/presentationml/2006/ole">
              <mc:AlternateContent xmlns:mc="http://schemas.openxmlformats.org/markup-compatibility/2006">
                <mc:Choice xmlns:v="urn:schemas-microsoft-com:vml" Requires="v">
                  <p:oleObj spid="_x0000_s128690" name="Equation" r:id="rId24" imgW="291960" imgH="215640" progId="Equation.3">
                    <p:embed/>
                  </p:oleObj>
                </mc:Choice>
                <mc:Fallback>
                  <p:oleObj name="Equation" r:id="rId24" imgW="291960" imgH="215640" progId="Equation.3">
                    <p:embed/>
                    <p:pic>
                      <p:nvPicPr>
                        <p:cNvPr id="0" name="Object 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52" y="1008"/>
                          <a:ext cx="19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038" name="Line 36"/>
            <p:cNvSpPr>
              <a:spLocks noChangeShapeType="1"/>
            </p:cNvSpPr>
            <p:nvPr/>
          </p:nvSpPr>
          <p:spPr bwMode="auto">
            <a:xfrm>
              <a:off x="4368" y="816"/>
              <a:ext cx="192" cy="0"/>
            </a:xfrm>
            <a:prstGeom prst="line">
              <a:avLst/>
            </a:prstGeom>
            <a:noFill/>
            <a:ln w="38100" cap="rnd">
              <a:solidFill>
                <a:srgbClr val="FF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8039" name="Line 37"/>
            <p:cNvSpPr>
              <a:spLocks noChangeShapeType="1"/>
            </p:cNvSpPr>
            <p:nvPr/>
          </p:nvSpPr>
          <p:spPr bwMode="auto">
            <a:xfrm>
              <a:off x="3072" y="768"/>
              <a:ext cx="192" cy="0"/>
            </a:xfrm>
            <a:prstGeom prst="line">
              <a:avLst/>
            </a:prstGeom>
            <a:noFill/>
            <a:ln w="28575" cap="rnd">
              <a:solidFill>
                <a:srgbClr val="FF0000"/>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8010" name="Object 38"/>
            <p:cNvGraphicFramePr>
              <a:graphicFrameLocks noChangeAspect="1"/>
            </p:cNvGraphicFramePr>
            <p:nvPr/>
          </p:nvGraphicFramePr>
          <p:xfrm>
            <a:off x="3966" y="1008"/>
            <a:ext cx="116" cy="192"/>
          </p:xfrm>
          <a:graphic>
            <a:graphicData uri="http://schemas.openxmlformats.org/presentationml/2006/ole">
              <mc:AlternateContent xmlns:mc="http://schemas.openxmlformats.org/markup-compatibility/2006">
                <mc:Choice xmlns:v="urn:schemas-microsoft-com:vml" Requires="v">
                  <p:oleObj spid="_x0000_s128691" name="Equation" r:id="rId26" imgW="177480" imgH="215640" progId="Equation.3">
                    <p:embed/>
                  </p:oleObj>
                </mc:Choice>
                <mc:Fallback>
                  <p:oleObj name="Equation" r:id="rId26" imgW="177480" imgH="215640"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966" y="1008"/>
                          <a:ext cx="11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1" name="Object 39"/>
            <p:cNvGraphicFramePr>
              <a:graphicFrameLocks noChangeAspect="1"/>
            </p:cNvGraphicFramePr>
            <p:nvPr/>
          </p:nvGraphicFramePr>
          <p:xfrm>
            <a:off x="4176" y="1008"/>
            <a:ext cx="166" cy="192"/>
          </p:xfrm>
          <a:graphic>
            <a:graphicData uri="http://schemas.openxmlformats.org/presentationml/2006/ole">
              <mc:AlternateContent xmlns:mc="http://schemas.openxmlformats.org/markup-compatibility/2006">
                <mc:Choice xmlns:v="urn:schemas-microsoft-com:vml" Requires="v">
                  <p:oleObj spid="_x0000_s128692" name="Equation" r:id="rId28" imgW="253800" imgH="215640" progId="Equation.3">
                    <p:embed/>
                  </p:oleObj>
                </mc:Choice>
                <mc:Fallback>
                  <p:oleObj name="Equation" r:id="rId28" imgW="253800" imgH="215640" progId="Equation.3">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76" y="1008"/>
                          <a:ext cx="16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012" name="Object 40"/>
            <p:cNvGraphicFramePr>
              <a:graphicFrameLocks noChangeAspect="1"/>
            </p:cNvGraphicFramePr>
            <p:nvPr/>
          </p:nvGraphicFramePr>
          <p:xfrm>
            <a:off x="3312" y="1008"/>
            <a:ext cx="240" cy="190"/>
          </p:xfrm>
          <a:graphic>
            <a:graphicData uri="http://schemas.openxmlformats.org/presentationml/2006/ole">
              <mc:AlternateContent xmlns:mc="http://schemas.openxmlformats.org/markup-compatibility/2006">
                <mc:Choice xmlns:v="urn:schemas-microsoft-com:vml" Requires="v">
                  <p:oleObj spid="_x0000_s128693" name="Equation" r:id="rId30" imgW="368280" imgH="215640" progId="Equation.3">
                    <p:embed/>
                  </p:oleObj>
                </mc:Choice>
                <mc:Fallback>
                  <p:oleObj name="Equation" r:id="rId30" imgW="368280" imgH="215640" progId="Equation.3">
                    <p:embed/>
                    <p:pic>
                      <p:nvPicPr>
                        <p:cNvPr id="0" name="Object 4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12" y="1008"/>
                          <a:ext cx="240"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1"/>
          <p:cNvGrpSpPr>
            <a:grpSpLocks/>
          </p:cNvGrpSpPr>
          <p:nvPr/>
        </p:nvGrpSpPr>
        <p:grpSpPr bwMode="auto">
          <a:xfrm>
            <a:off x="3635375" y="1844675"/>
            <a:ext cx="1143000" cy="762000"/>
            <a:chOff x="2112" y="432"/>
            <a:chExt cx="720" cy="480"/>
          </a:xfrm>
        </p:grpSpPr>
        <p:sp>
          <p:nvSpPr>
            <p:cNvPr id="128028" name="AutoShape 42"/>
            <p:cNvSpPr>
              <a:spLocks noChangeArrowheads="1"/>
            </p:cNvSpPr>
            <p:nvPr/>
          </p:nvSpPr>
          <p:spPr bwMode="auto">
            <a:xfrm>
              <a:off x="2112" y="720"/>
              <a:ext cx="720" cy="192"/>
            </a:xfrm>
            <a:prstGeom prst="leftRight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28029" name="Text Box 43"/>
            <p:cNvSpPr txBox="1">
              <a:spLocks noChangeArrowheads="1"/>
            </p:cNvSpPr>
            <p:nvPr/>
          </p:nvSpPr>
          <p:spPr bwMode="auto">
            <a:xfrm>
              <a:off x="2208" y="432"/>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ea typeface="宋体" charset="-122"/>
                </a:rPr>
                <a:t>FT</a:t>
              </a:r>
            </a:p>
          </p:txBody>
        </p:sp>
      </p:grpSp>
      <p:sp>
        <p:nvSpPr>
          <p:cNvPr id="669740" name="Text Box 44"/>
          <p:cNvSpPr txBox="1">
            <a:spLocks noChangeArrowheads="1"/>
          </p:cNvSpPr>
          <p:nvPr/>
        </p:nvSpPr>
        <p:spPr bwMode="auto">
          <a:xfrm>
            <a:off x="468313" y="3068638"/>
            <a:ext cx="6248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latin typeface="宋体" charset="-122"/>
                <a:ea typeface="宋体" charset="-122"/>
                <a:sym typeface="Symbol" pitchFamily="18" charset="2"/>
              </a:rPr>
              <a:t></a:t>
            </a:r>
            <a:r>
              <a:rPr lang="en-US" altLang="zh-CN" sz="2200" b="1" baseline="-25000">
                <a:latin typeface="宋体" charset="-122"/>
                <a:ea typeface="宋体" charset="-122"/>
              </a:rPr>
              <a:t>T</a:t>
            </a:r>
            <a:r>
              <a:rPr lang="en-US" altLang="zh-CN" sz="2200" b="1">
                <a:latin typeface="宋体" charset="-122"/>
                <a:ea typeface="宋体" charset="-122"/>
              </a:rPr>
              <a:t>(t)</a:t>
            </a:r>
            <a:r>
              <a:rPr lang="zh-CN" altLang="en-US" sz="2200" b="1">
                <a:latin typeface="宋体" charset="-122"/>
                <a:ea typeface="宋体" charset="-122"/>
              </a:rPr>
              <a:t>是周期函数，求其</a:t>
            </a:r>
            <a:r>
              <a:rPr lang="zh-CN" altLang="en-US" sz="2200" b="1">
                <a:solidFill>
                  <a:srgbClr val="FF0000"/>
                </a:solidFill>
                <a:latin typeface="宋体" charset="-122"/>
                <a:ea typeface="宋体" charset="-122"/>
              </a:rPr>
              <a:t>傅里叶级数</a:t>
            </a:r>
            <a:r>
              <a:rPr lang="zh-CN" altLang="en-US" sz="2200" b="1">
                <a:latin typeface="宋体" charset="-122"/>
                <a:ea typeface="宋体" charset="-122"/>
              </a:rPr>
              <a:t>：</a:t>
            </a:r>
            <a:endParaRPr lang="zh-CN" altLang="en-US" sz="2200" b="1" baseline="-25000">
              <a:latin typeface="宋体" charset="-122"/>
              <a:ea typeface="宋体" charset="-122"/>
            </a:endParaRPr>
          </a:p>
        </p:txBody>
      </p:sp>
      <p:graphicFrame>
        <p:nvGraphicFramePr>
          <p:cNvPr id="669741" name="Object 45"/>
          <p:cNvGraphicFramePr>
            <a:graphicFrameLocks noChangeAspect="1"/>
          </p:cNvGraphicFramePr>
          <p:nvPr/>
        </p:nvGraphicFramePr>
        <p:xfrm>
          <a:off x="4603750" y="3513138"/>
          <a:ext cx="3606800" cy="925512"/>
        </p:xfrm>
        <a:graphic>
          <a:graphicData uri="http://schemas.openxmlformats.org/presentationml/2006/ole">
            <mc:AlternateContent xmlns:mc="http://schemas.openxmlformats.org/markup-compatibility/2006">
              <mc:Choice xmlns:v="urn:schemas-microsoft-com:vml" Requires="v">
                <p:oleObj spid="_x0000_s128694" name="Equation" r:id="rId32" imgW="1726920" imgH="457200" progId="Equation.DSMT4">
                  <p:embed/>
                </p:oleObj>
              </mc:Choice>
              <mc:Fallback>
                <p:oleObj name="Equation" r:id="rId32" imgW="1726920" imgH="457200" progId="Equation.DSMT4">
                  <p:embed/>
                  <p:pic>
                    <p:nvPicPr>
                      <p:cNvPr id="0" name="Object 4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603750" y="3513138"/>
                        <a:ext cx="360680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9742" name="Object 46"/>
          <p:cNvGraphicFramePr>
            <a:graphicFrameLocks noChangeAspect="1"/>
          </p:cNvGraphicFramePr>
          <p:nvPr/>
        </p:nvGraphicFramePr>
        <p:xfrm>
          <a:off x="2643188" y="4365625"/>
          <a:ext cx="3022600" cy="966788"/>
        </p:xfrm>
        <a:graphic>
          <a:graphicData uri="http://schemas.openxmlformats.org/presentationml/2006/ole">
            <mc:AlternateContent xmlns:mc="http://schemas.openxmlformats.org/markup-compatibility/2006">
              <mc:Choice xmlns:v="urn:schemas-microsoft-com:vml" Requires="v">
                <p:oleObj spid="_x0000_s128695" name="Equation" r:id="rId34" imgW="1346040" imgH="444240" progId="Equation.DSMT4">
                  <p:embed/>
                </p:oleObj>
              </mc:Choice>
              <mc:Fallback>
                <p:oleObj name="Equation" r:id="rId34" imgW="1346040" imgH="444240" progId="Equation.DSMT4">
                  <p:embed/>
                  <p:pic>
                    <p:nvPicPr>
                      <p:cNvPr id="0" name="Object 4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43188" y="4365625"/>
                        <a:ext cx="3022600" cy="96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69740"/>
                                        </p:tgtEl>
                                        <p:attrNameLst>
                                          <p:attrName>style.visibility</p:attrName>
                                        </p:attrNameLst>
                                      </p:cBhvr>
                                      <p:to>
                                        <p:strVal val="visible"/>
                                      </p:to>
                                    </p:set>
                                    <p:animEffect transition="in" filter="blinds(horizontal)">
                                      <p:cBhvr>
                                        <p:cTn id="18" dur="500"/>
                                        <p:tgtEl>
                                          <p:spTgt spid="66974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69700"/>
                                        </p:tgtEl>
                                        <p:attrNameLst>
                                          <p:attrName>style.visibility</p:attrName>
                                        </p:attrNameLst>
                                      </p:cBhvr>
                                      <p:to>
                                        <p:strVal val="visible"/>
                                      </p:to>
                                    </p:set>
                                    <p:animEffect transition="in" filter="blinds(horizontal)">
                                      <p:cBhvr>
                                        <p:cTn id="23" dur="500"/>
                                        <p:tgtEl>
                                          <p:spTgt spid="669700"/>
                                        </p:tgtEl>
                                      </p:cBhvr>
                                    </p:animEffect>
                                  </p:childTnLst>
                                </p:cTn>
                              </p:par>
                              <p:par>
                                <p:cTn id="24" presetID="3" presetClass="entr" presetSubtype="10" fill="hold" nodeType="withEffect">
                                  <p:stCondLst>
                                    <p:cond delay="0"/>
                                  </p:stCondLst>
                                  <p:childTnLst>
                                    <p:set>
                                      <p:cBhvr>
                                        <p:cTn id="25" dur="1" fill="hold">
                                          <p:stCondLst>
                                            <p:cond delay="0"/>
                                          </p:stCondLst>
                                        </p:cTn>
                                        <p:tgtEl>
                                          <p:spTgt spid="669741"/>
                                        </p:tgtEl>
                                        <p:attrNameLst>
                                          <p:attrName>style.visibility</p:attrName>
                                        </p:attrNameLst>
                                      </p:cBhvr>
                                      <p:to>
                                        <p:strVal val="visible"/>
                                      </p:to>
                                    </p:set>
                                    <p:animEffect transition="in" filter="blinds(horizontal)">
                                      <p:cBhvr>
                                        <p:cTn id="26" dur="500"/>
                                        <p:tgtEl>
                                          <p:spTgt spid="66974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69742"/>
                                        </p:tgtEl>
                                        <p:attrNameLst>
                                          <p:attrName>style.visibility</p:attrName>
                                        </p:attrNameLst>
                                      </p:cBhvr>
                                      <p:to>
                                        <p:strVal val="visible"/>
                                      </p:to>
                                    </p:set>
                                    <p:animEffect transition="in" filter="blinds(horizontal)">
                                      <p:cBhvr>
                                        <p:cTn id="31" dur="500"/>
                                        <p:tgtEl>
                                          <p:spTgt spid="6697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69699"/>
                                        </p:tgtEl>
                                        <p:attrNameLst>
                                          <p:attrName>style.visibility</p:attrName>
                                        </p:attrNameLst>
                                      </p:cBhvr>
                                      <p:to>
                                        <p:strVal val="visible"/>
                                      </p:to>
                                    </p:set>
                                    <p:animEffect transition="in" filter="blinds(horizontal)">
                                      <p:cBhvr>
                                        <p:cTn id="36" dur="500"/>
                                        <p:tgtEl>
                                          <p:spTgt spid="66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699" grpId="0"/>
      <p:bldP spid="66974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2903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DF940BD-E8A6-44C2-80B1-31CDC6A0079E}" type="slidenum">
              <a:rPr lang="en-US" altLang="ko-KR" smtClean="0">
                <a:solidFill>
                  <a:srgbClr val="003399"/>
                </a:solidFill>
                <a:latin typeface="-윤체L" pitchFamily="18" charset="-127"/>
                <a:ea typeface="-윤체L" pitchFamily="18" charset="-127"/>
              </a:rPr>
              <a:pPr/>
              <a:t>147</a:t>
            </a:fld>
            <a:endParaRPr lang="en-US" altLang="ko-KR" smtClean="0">
              <a:solidFill>
                <a:srgbClr val="003399"/>
              </a:solidFill>
              <a:latin typeface="-윤체L" pitchFamily="18" charset="-127"/>
              <a:ea typeface="-윤체L" pitchFamily="18" charset="-127"/>
            </a:endParaRPr>
          </a:p>
        </p:txBody>
      </p:sp>
      <p:sp>
        <p:nvSpPr>
          <p:cNvPr id="129033" name="Text Box 3"/>
          <p:cNvSpPr txBox="1">
            <a:spLocks noChangeArrowheads="1"/>
          </p:cNvSpPr>
          <p:nvPr/>
        </p:nvSpPr>
        <p:spPr bwMode="auto">
          <a:xfrm>
            <a:off x="468313" y="1700213"/>
            <a:ext cx="624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latin typeface="宋体" charset="-122"/>
                <a:ea typeface="宋体" charset="-122"/>
                <a:sym typeface="Symbol" pitchFamily="18" charset="2"/>
              </a:rPr>
              <a:t>求</a:t>
            </a:r>
            <a:r>
              <a:rPr lang="en-US" altLang="zh-CN" sz="2800" b="1" baseline="-25000">
                <a:latin typeface="宋体" charset="-122"/>
                <a:ea typeface="宋体" charset="-122"/>
              </a:rPr>
              <a:t>T</a:t>
            </a:r>
            <a:r>
              <a:rPr lang="en-US" altLang="zh-CN" sz="2800" b="1">
                <a:latin typeface="宋体" charset="-122"/>
                <a:ea typeface="宋体" charset="-122"/>
              </a:rPr>
              <a:t>(t)</a:t>
            </a:r>
            <a:r>
              <a:rPr lang="zh-CN" altLang="en-US" sz="2800" b="1">
                <a:latin typeface="宋体" charset="-122"/>
                <a:ea typeface="宋体" charset="-122"/>
              </a:rPr>
              <a:t>的</a:t>
            </a:r>
            <a:r>
              <a:rPr lang="zh-CN" altLang="en-US" sz="2800" b="1">
                <a:solidFill>
                  <a:srgbClr val="FF0000"/>
                </a:solidFill>
                <a:latin typeface="宋体" charset="-122"/>
                <a:ea typeface="宋体" charset="-122"/>
              </a:rPr>
              <a:t>傅里叶变换：</a:t>
            </a:r>
            <a:endParaRPr lang="zh-CN" altLang="en-US" sz="2800" b="1" baseline="-25000">
              <a:latin typeface="宋体" charset="-122"/>
              <a:ea typeface="宋体" charset="-122"/>
            </a:endParaRPr>
          </a:p>
        </p:txBody>
      </p:sp>
      <p:graphicFrame>
        <p:nvGraphicFramePr>
          <p:cNvPr id="670724" name="Object 4"/>
          <p:cNvGraphicFramePr>
            <a:graphicFrameLocks noChangeAspect="1"/>
          </p:cNvGraphicFramePr>
          <p:nvPr/>
        </p:nvGraphicFramePr>
        <p:xfrm>
          <a:off x="1001713" y="2349500"/>
          <a:ext cx="5054600" cy="944563"/>
        </p:xfrm>
        <a:graphic>
          <a:graphicData uri="http://schemas.openxmlformats.org/presentationml/2006/ole">
            <mc:AlternateContent xmlns:mc="http://schemas.openxmlformats.org/markup-compatibility/2006">
              <mc:Choice xmlns:v="urn:schemas-microsoft-com:vml" Requires="v">
                <p:oleObj spid="_x0000_s129146" name="Equation" r:id="rId3" imgW="2234880" imgH="431640" progId="Equation.DSMT4">
                  <p:embed/>
                </p:oleObj>
              </mc:Choice>
              <mc:Fallback>
                <p:oleObj name="Equation" r:id="rId3" imgW="223488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13" y="2349500"/>
                        <a:ext cx="5054600" cy="94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0725" name="Object 5"/>
          <p:cNvGraphicFramePr>
            <a:graphicFrameLocks noChangeAspect="1"/>
          </p:cNvGraphicFramePr>
          <p:nvPr/>
        </p:nvGraphicFramePr>
        <p:xfrm>
          <a:off x="1187450" y="3141663"/>
          <a:ext cx="2119313" cy="955675"/>
        </p:xfrm>
        <a:graphic>
          <a:graphicData uri="http://schemas.openxmlformats.org/presentationml/2006/ole">
            <mc:AlternateContent xmlns:mc="http://schemas.openxmlformats.org/markup-compatibility/2006">
              <mc:Choice xmlns:v="urn:schemas-microsoft-com:vml" Requires="v">
                <p:oleObj spid="_x0000_s129147" name="Equation" r:id="rId5" imgW="927000" imgH="431640" progId="Equation.DSMT4">
                  <p:embed/>
                </p:oleObj>
              </mc:Choice>
              <mc:Fallback>
                <p:oleObj name="Equation" r:id="rId5" imgW="9270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141663"/>
                        <a:ext cx="2119313"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0726" name="Object 6"/>
          <p:cNvGraphicFramePr>
            <a:graphicFrameLocks noChangeAspect="1"/>
          </p:cNvGraphicFramePr>
          <p:nvPr/>
        </p:nvGraphicFramePr>
        <p:xfrm>
          <a:off x="971550" y="3933825"/>
          <a:ext cx="5926138" cy="979488"/>
        </p:xfrm>
        <a:graphic>
          <a:graphicData uri="http://schemas.openxmlformats.org/presentationml/2006/ole">
            <mc:AlternateContent xmlns:mc="http://schemas.openxmlformats.org/markup-compatibility/2006">
              <mc:Choice xmlns:v="urn:schemas-microsoft-com:vml" Requires="v">
                <p:oleObj spid="_x0000_s129148" name="Equation" r:id="rId7" imgW="2527200" imgH="431640" progId="Equation.DSMT4">
                  <p:embed/>
                </p:oleObj>
              </mc:Choice>
              <mc:Fallback>
                <p:oleObj name="Equation" r:id="rId7" imgW="252720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3933825"/>
                        <a:ext cx="5926138"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0727" name="Text Box 7"/>
          <p:cNvSpPr txBox="1">
            <a:spLocks noChangeArrowheads="1"/>
          </p:cNvSpPr>
          <p:nvPr/>
        </p:nvSpPr>
        <p:spPr bwMode="auto">
          <a:xfrm>
            <a:off x="179388" y="4941888"/>
            <a:ext cx="89646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可见，在周期单位冲激序列的</a:t>
            </a:r>
            <a:r>
              <a:rPr lang="zh-CN" altLang="en-US" sz="2200" b="1">
                <a:solidFill>
                  <a:srgbClr val="FF0000"/>
                </a:solidFill>
                <a:ea typeface="宋体" charset="-122"/>
              </a:rPr>
              <a:t>傅里叶变换</a:t>
            </a:r>
            <a:r>
              <a:rPr lang="zh-CN" altLang="en-US" sz="2200" b="1">
                <a:ea typeface="宋体" charset="-122"/>
              </a:rPr>
              <a:t>中只包含位于</a:t>
            </a:r>
            <a:r>
              <a:rPr lang="zh-CN" altLang="en-US" sz="2200" b="1">
                <a:ea typeface="宋体" charset="-122"/>
                <a:sym typeface="Symbol" pitchFamily="18" charset="2"/>
              </a:rPr>
              <a:t></a:t>
            </a:r>
            <a:r>
              <a:rPr lang="en-US" altLang="zh-CN" sz="2200" b="1">
                <a:ea typeface="宋体" charset="-122"/>
                <a:sym typeface="Symbol" pitchFamily="18" charset="2"/>
              </a:rPr>
              <a:t>=0,</a:t>
            </a:r>
            <a:r>
              <a:rPr lang="en-US" altLang="zh-CN" sz="2200" b="1" baseline="-25000">
                <a:ea typeface="宋体" charset="-122"/>
                <a:sym typeface="Symbol" pitchFamily="18" charset="2"/>
              </a:rPr>
              <a:t>1</a:t>
            </a:r>
            <a:r>
              <a:rPr lang="en-US" altLang="zh-CN" sz="2200" b="1">
                <a:ea typeface="宋体" charset="-122"/>
                <a:sym typeface="Symbol" pitchFamily="18" charset="2"/>
              </a:rPr>
              <a:t>,  2</a:t>
            </a:r>
            <a:r>
              <a:rPr lang="en-US" altLang="zh-CN" sz="2200" b="1" baseline="-25000">
                <a:ea typeface="宋体" charset="-122"/>
                <a:sym typeface="Symbol" pitchFamily="18" charset="2"/>
              </a:rPr>
              <a:t>1</a:t>
            </a:r>
            <a:r>
              <a:rPr lang="en-US" altLang="zh-CN" sz="2200" b="1">
                <a:ea typeface="宋体" charset="-122"/>
                <a:sym typeface="Symbol" pitchFamily="18" charset="2"/>
              </a:rPr>
              <a:t>,  n</a:t>
            </a:r>
            <a:r>
              <a:rPr lang="en-US" altLang="zh-CN" sz="2200" b="1" baseline="-25000">
                <a:ea typeface="宋体" charset="-122"/>
                <a:sym typeface="Symbol" pitchFamily="18" charset="2"/>
              </a:rPr>
              <a:t>1</a:t>
            </a:r>
            <a:r>
              <a:rPr lang="en-US" altLang="zh-CN" sz="2200" b="1">
                <a:ea typeface="宋体" charset="-122"/>
                <a:sym typeface="Symbol" pitchFamily="18" charset="2"/>
              </a:rPr>
              <a:t>, </a:t>
            </a:r>
            <a:r>
              <a:rPr lang="zh-CN" altLang="en-US" sz="2200" b="1">
                <a:solidFill>
                  <a:srgbClr val="FF0000"/>
                </a:solidFill>
                <a:ea typeface="宋体" charset="-122"/>
                <a:sym typeface="Symbol" pitchFamily="18" charset="2"/>
              </a:rPr>
              <a:t>频率</a:t>
            </a:r>
            <a:r>
              <a:rPr lang="zh-CN" altLang="en-US" sz="2200" b="1">
                <a:ea typeface="宋体" charset="-122"/>
                <a:sym typeface="Symbol" pitchFamily="18" charset="2"/>
              </a:rPr>
              <a:t>处的</a:t>
            </a:r>
            <a:r>
              <a:rPr lang="zh-CN" altLang="en-US" sz="2200" b="1">
                <a:solidFill>
                  <a:srgbClr val="FF0000"/>
                </a:solidFill>
                <a:ea typeface="宋体" charset="-122"/>
                <a:sym typeface="Symbol" pitchFamily="18" charset="2"/>
              </a:rPr>
              <a:t>冲激函数</a:t>
            </a:r>
            <a:r>
              <a:rPr lang="zh-CN" altLang="en-US" sz="2200" b="1">
                <a:ea typeface="宋体" charset="-122"/>
                <a:sym typeface="Symbol" pitchFamily="18" charset="2"/>
              </a:rPr>
              <a:t>，其强度大小相等，均等于</a:t>
            </a:r>
            <a:r>
              <a:rPr lang="en-US" altLang="zh-CN" sz="2200" b="1" baseline="-25000">
                <a:ea typeface="宋体" charset="-122"/>
                <a:sym typeface="Symbol" pitchFamily="18" charset="2"/>
              </a:rPr>
              <a:t>1 </a:t>
            </a:r>
            <a:r>
              <a:rPr lang="zh-CN" altLang="en-US" sz="2200" b="1">
                <a:ea typeface="宋体" charset="-122"/>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70724"/>
                                        </p:tgtEl>
                                        <p:attrNameLst>
                                          <p:attrName>style.visibility</p:attrName>
                                        </p:attrNameLst>
                                      </p:cBhvr>
                                      <p:to>
                                        <p:strVal val="visible"/>
                                      </p:to>
                                    </p:set>
                                    <p:animEffect transition="in" filter="blinds(horizontal)">
                                      <p:cBhvr>
                                        <p:cTn id="7" dur="500"/>
                                        <p:tgtEl>
                                          <p:spTgt spid="670724"/>
                                        </p:tgtEl>
                                      </p:cBhvr>
                                    </p:animEffect>
                                  </p:childTnLst>
                                </p:cTn>
                              </p:par>
                              <p:par>
                                <p:cTn id="8" presetID="3" presetClass="entr" presetSubtype="10" fill="hold" nodeType="withEffect">
                                  <p:stCondLst>
                                    <p:cond delay="0"/>
                                  </p:stCondLst>
                                  <p:childTnLst>
                                    <p:set>
                                      <p:cBhvr>
                                        <p:cTn id="9" dur="1" fill="hold">
                                          <p:stCondLst>
                                            <p:cond delay="0"/>
                                          </p:stCondLst>
                                        </p:cTn>
                                        <p:tgtEl>
                                          <p:spTgt spid="670725"/>
                                        </p:tgtEl>
                                        <p:attrNameLst>
                                          <p:attrName>style.visibility</p:attrName>
                                        </p:attrNameLst>
                                      </p:cBhvr>
                                      <p:to>
                                        <p:strVal val="visible"/>
                                      </p:to>
                                    </p:set>
                                    <p:animEffect transition="in" filter="blinds(horizontal)">
                                      <p:cBhvr>
                                        <p:cTn id="10" dur="500"/>
                                        <p:tgtEl>
                                          <p:spTgt spid="6707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70726"/>
                                        </p:tgtEl>
                                        <p:attrNameLst>
                                          <p:attrName>style.visibility</p:attrName>
                                        </p:attrNameLst>
                                      </p:cBhvr>
                                      <p:to>
                                        <p:strVal val="visible"/>
                                      </p:to>
                                    </p:set>
                                    <p:animEffect transition="in" filter="blinds(horizontal)">
                                      <p:cBhvr>
                                        <p:cTn id="15" dur="500"/>
                                        <p:tgtEl>
                                          <p:spTgt spid="6707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70727"/>
                                        </p:tgtEl>
                                        <p:attrNameLst>
                                          <p:attrName>style.visibility</p:attrName>
                                        </p:attrNameLst>
                                      </p:cBhvr>
                                      <p:to>
                                        <p:strVal val="visible"/>
                                      </p:to>
                                    </p:set>
                                    <p:animEffect transition="in" filter="blinds(horizontal)">
                                      <p:cBhvr>
                                        <p:cTn id="18" dur="500"/>
                                        <p:tgtEl>
                                          <p:spTgt spid="67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4" name="页脚占位符 2"/>
          <p:cNvSpPr>
            <a:spLocks noGrp="1"/>
          </p:cNvSpPr>
          <p:nvPr>
            <p:ph type="ftr" sz="quarter" idx="11"/>
          </p:nvPr>
        </p:nvSpPr>
        <p:spPr/>
        <p:txBody>
          <a:bodyPr/>
          <a:lstStyle/>
          <a:p>
            <a:pPr>
              <a:defRPr/>
            </a:pPr>
            <a:r>
              <a:rPr lang="zh-CN" altLang="en-US"/>
              <a:t>信号与系统</a:t>
            </a:r>
          </a:p>
        </p:txBody>
      </p:sp>
      <p:sp>
        <p:nvSpPr>
          <p:cNvPr id="13007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CC483B6-324F-4331-B48E-E66282993AA8}" type="slidenum">
              <a:rPr lang="en-US" altLang="ko-KR" smtClean="0">
                <a:solidFill>
                  <a:srgbClr val="003399"/>
                </a:solidFill>
                <a:latin typeface="-윤체L" pitchFamily="18" charset="-127"/>
                <a:ea typeface="-윤체L" pitchFamily="18" charset="-127"/>
              </a:rPr>
              <a:pPr/>
              <a:t>148</a:t>
            </a:fld>
            <a:endParaRPr lang="en-US" altLang="ko-KR" smtClean="0">
              <a:solidFill>
                <a:srgbClr val="003399"/>
              </a:solidFill>
              <a:latin typeface="-윤체L" pitchFamily="18" charset="-127"/>
              <a:ea typeface="-윤체L" pitchFamily="18" charset="-127"/>
            </a:endParaRPr>
          </a:p>
        </p:txBody>
      </p:sp>
      <p:sp>
        <p:nvSpPr>
          <p:cNvPr id="130075" name="Rectangle 3"/>
          <p:cNvSpPr>
            <a:spLocks noChangeArrowheads="1"/>
          </p:cNvSpPr>
          <p:nvPr/>
        </p:nvSpPr>
        <p:spPr bwMode="auto">
          <a:xfrm>
            <a:off x="1331913" y="404813"/>
            <a:ext cx="20351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3-11</a:t>
            </a:r>
          </a:p>
        </p:txBody>
      </p:sp>
      <p:sp>
        <p:nvSpPr>
          <p:cNvPr id="130076" name="Text Box 4"/>
          <p:cNvSpPr txBox="1">
            <a:spLocks noChangeArrowheads="1"/>
          </p:cNvSpPr>
          <p:nvPr/>
        </p:nvSpPr>
        <p:spPr bwMode="auto">
          <a:xfrm>
            <a:off x="611188" y="1484313"/>
            <a:ext cx="698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求周期矩形脉冲信号的傅里叶级数和傅里叶变换。</a:t>
            </a:r>
          </a:p>
        </p:txBody>
      </p:sp>
      <p:grpSp>
        <p:nvGrpSpPr>
          <p:cNvPr id="130077" name="Group 5"/>
          <p:cNvGrpSpPr>
            <a:grpSpLocks/>
          </p:cNvGrpSpPr>
          <p:nvPr/>
        </p:nvGrpSpPr>
        <p:grpSpPr bwMode="auto">
          <a:xfrm>
            <a:off x="755650" y="1916113"/>
            <a:ext cx="5040313" cy="2016125"/>
            <a:chOff x="192" y="1104"/>
            <a:chExt cx="2887" cy="1344"/>
          </a:xfrm>
        </p:grpSpPr>
        <p:sp>
          <p:nvSpPr>
            <p:cNvPr id="130091" name="Line 6"/>
            <p:cNvSpPr>
              <a:spLocks noChangeShapeType="1"/>
            </p:cNvSpPr>
            <p:nvPr/>
          </p:nvSpPr>
          <p:spPr bwMode="auto">
            <a:xfrm flipH="1" flipV="1">
              <a:off x="1392" y="1104"/>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92" name="Line 7"/>
            <p:cNvSpPr>
              <a:spLocks noChangeShapeType="1"/>
            </p:cNvSpPr>
            <p:nvPr/>
          </p:nvSpPr>
          <p:spPr bwMode="auto">
            <a:xfrm>
              <a:off x="192" y="2064"/>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93" name="Line 8"/>
            <p:cNvSpPr>
              <a:spLocks noChangeShapeType="1"/>
            </p:cNvSpPr>
            <p:nvPr/>
          </p:nvSpPr>
          <p:spPr bwMode="auto">
            <a:xfrm flipV="1">
              <a:off x="1202"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4" name="Line 9"/>
            <p:cNvSpPr>
              <a:spLocks noChangeShapeType="1"/>
            </p:cNvSpPr>
            <p:nvPr/>
          </p:nvSpPr>
          <p:spPr bwMode="auto">
            <a:xfrm flipV="1">
              <a:off x="1202" y="1592"/>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5" name="Line 10"/>
            <p:cNvSpPr>
              <a:spLocks noChangeShapeType="1"/>
            </p:cNvSpPr>
            <p:nvPr/>
          </p:nvSpPr>
          <p:spPr bwMode="auto">
            <a:xfrm>
              <a:off x="1618"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0063" name="Object 11"/>
            <p:cNvGraphicFramePr>
              <a:graphicFrameLocks noChangeAspect="1"/>
            </p:cNvGraphicFramePr>
            <p:nvPr/>
          </p:nvGraphicFramePr>
          <p:xfrm>
            <a:off x="1323" y="2073"/>
            <a:ext cx="78" cy="121"/>
          </p:xfrm>
          <a:graphic>
            <a:graphicData uri="http://schemas.openxmlformats.org/presentationml/2006/ole">
              <mc:AlternateContent xmlns:mc="http://schemas.openxmlformats.org/markup-compatibility/2006">
                <mc:Choice xmlns:v="urn:schemas-microsoft-com:vml" Requires="v">
                  <p:oleObj spid="_x0000_s130881" name="Equation" r:id="rId3" imgW="126720" imgH="177480" progId="Equation.3">
                    <p:embed/>
                  </p:oleObj>
                </mc:Choice>
                <mc:Fallback>
                  <p:oleObj name="Equation" r:id="rId3" imgW="126720" imgH="1774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 y="2073"/>
                          <a:ext cx="78"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4" name="Object 12"/>
            <p:cNvGraphicFramePr>
              <a:graphicFrameLocks noChangeAspect="1"/>
            </p:cNvGraphicFramePr>
            <p:nvPr/>
          </p:nvGraphicFramePr>
          <p:xfrm>
            <a:off x="1440" y="1152"/>
            <a:ext cx="336" cy="276"/>
          </p:xfrm>
          <a:graphic>
            <a:graphicData uri="http://schemas.openxmlformats.org/presentationml/2006/ole">
              <mc:AlternateContent xmlns:mc="http://schemas.openxmlformats.org/markup-compatibility/2006">
                <mc:Choice xmlns:v="urn:schemas-microsoft-com:vml" Requires="v">
                  <p:oleObj spid="_x0000_s130882" name="Equation" r:id="rId5" imgW="304560" imgH="203040" progId="Equation.3">
                    <p:embed/>
                  </p:oleObj>
                </mc:Choice>
                <mc:Fallback>
                  <p:oleObj name="Equation" r:id="rId5" imgW="304560" imgH="2030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1152"/>
                          <a:ext cx="33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5" name="Object 13"/>
            <p:cNvGraphicFramePr>
              <a:graphicFrameLocks noChangeAspect="1"/>
            </p:cNvGraphicFramePr>
            <p:nvPr/>
          </p:nvGraphicFramePr>
          <p:xfrm>
            <a:off x="1262" y="1392"/>
            <a:ext cx="152" cy="178"/>
          </p:xfrm>
          <a:graphic>
            <a:graphicData uri="http://schemas.openxmlformats.org/presentationml/2006/ole">
              <mc:AlternateContent xmlns:mc="http://schemas.openxmlformats.org/markup-compatibility/2006">
                <mc:Choice xmlns:v="urn:schemas-microsoft-com:vml" Requires="v">
                  <p:oleObj spid="_x0000_s130883" name="Equation" r:id="rId7" imgW="152280" imgH="164880" progId="Equation.3">
                    <p:embed/>
                  </p:oleObj>
                </mc:Choice>
                <mc:Fallback>
                  <p:oleObj name="Equation" r:id="rId7" imgW="152280" imgH="1648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 y="1392"/>
                          <a:ext cx="15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6" name="Object 14"/>
            <p:cNvGraphicFramePr>
              <a:graphicFrameLocks noChangeAspect="1"/>
            </p:cNvGraphicFramePr>
            <p:nvPr/>
          </p:nvGraphicFramePr>
          <p:xfrm>
            <a:off x="1068" y="2073"/>
            <a:ext cx="218" cy="375"/>
          </p:xfrm>
          <a:graphic>
            <a:graphicData uri="http://schemas.openxmlformats.org/presentationml/2006/ole">
              <mc:AlternateContent xmlns:mc="http://schemas.openxmlformats.org/markup-compatibility/2006">
                <mc:Choice xmlns:v="urn:schemas-microsoft-com:vml" Requires="v">
                  <p:oleObj spid="_x0000_s130884" name="Equation" r:id="rId9" imgW="253800" imgH="393480" progId="Equation.3">
                    <p:embed/>
                  </p:oleObj>
                </mc:Choice>
                <mc:Fallback>
                  <p:oleObj name="Equation" r:id="rId9" imgW="253800" imgH="39348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 y="2073"/>
                          <a:ext cx="218"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7" name="Object 15"/>
            <p:cNvGraphicFramePr>
              <a:graphicFrameLocks noChangeAspect="1"/>
            </p:cNvGraphicFramePr>
            <p:nvPr/>
          </p:nvGraphicFramePr>
          <p:xfrm>
            <a:off x="1561" y="2073"/>
            <a:ext cx="131" cy="375"/>
          </p:xfrm>
          <a:graphic>
            <a:graphicData uri="http://schemas.openxmlformats.org/presentationml/2006/ole">
              <mc:AlternateContent xmlns:mc="http://schemas.openxmlformats.org/markup-compatibility/2006">
                <mc:Choice xmlns:v="urn:schemas-microsoft-com:vml" Requires="v">
                  <p:oleObj spid="_x0000_s130885" name="Equation" r:id="rId11" imgW="152280" imgH="393480" progId="Equation.3">
                    <p:embed/>
                  </p:oleObj>
                </mc:Choice>
                <mc:Fallback>
                  <p:oleObj name="Equation" r:id="rId11" imgW="152280" imgH="393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 y="2073"/>
                          <a:ext cx="131"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96" name="Line 16"/>
            <p:cNvSpPr>
              <a:spLocks noChangeShapeType="1"/>
            </p:cNvSpPr>
            <p:nvPr/>
          </p:nvSpPr>
          <p:spPr bwMode="auto">
            <a:xfrm flipV="1">
              <a:off x="2064"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7" name="Line 17"/>
            <p:cNvSpPr>
              <a:spLocks noChangeShapeType="1"/>
            </p:cNvSpPr>
            <p:nvPr/>
          </p:nvSpPr>
          <p:spPr bwMode="auto">
            <a:xfrm flipV="1">
              <a:off x="2064" y="1584"/>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8" name="Line 18"/>
            <p:cNvSpPr>
              <a:spLocks noChangeShapeType="1"/>
            </p:cNvSpPr>
            <p:nvPr/>
          </p:nvSpPr>
          <p:spPr bwMode="auto">
            <a:xfrm>
              <a:off x="2480"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9" name="Line 19"/>
            <p:cNvSpPr>
              <a:spLocks noChangeShapeType="1"/>
            </p:cNvSpPr>
            <p:nvPr/>
          </p:nvSpPr>
          <p:spPr bwMode="auto">
            <a:xfrm flipV="1">
              <a:off x="295" y="1573"/>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100" name="Line 20"/>
            <p:cNvSpPr>
              <a:spLocks noChangeShapeType="1"/>
            </p:cNvSpPr>
            <p:nvPr/>
          </p:nvSpPr>
          <p:spPr bwMode="auto">
            <a:xfrm flipV="1">
              <a:off x="295" y="1573"/>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101" name="Line 21"/>
            <p:cNvSpPr>
              <a:spLocks noChangeShapeType="1"/>
            </p:cNvSpPr>
            <p:nvPr/>
          </p:nvSpPr>
          <p:spPr bwMode="auto">
            <a:xfrm>
              <a:off x="711" y="1573"/>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0068" name="Object 22"/>
            <p:cNvGraphicFramePr>
              <a:graphicFrameLocks noChangeAspect="1"/>
            </p:cNvGraphicFramePr>
            <p:nvPr/>
          </p:nvGraphicFramePr>
          <p:xfrm>
            <a:off x="384" y="2112"/>
            <a:ext cx="253" cy="178"/>
          </p:xfrm>
          <a:graphic>
            <a:graphicData uri="http://schemas.openxmlformats.org/presentationml/2006/ole">
              <mc:AlternateContent xmlns:mc="http://schemas.openxmlformats.org/markup-compatibility/2006">
                <mc:Choice xmlns:v="urn:schemas-microsoft-com:vml" Requires="v">
                  <p:oleObj spid="_x0000_s130886" name="Equation" r:id="rId13" imgW="253800" imgH="164880" progId="Equation.3">
                    <p:embed/>
                  </p:oleObj>
                </mc:Choice>
                <mc:Fallback>
                  <p:oleObj name="Equation" r:id="rId13" imgW="253800" imgH="16488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 y="2112"/>
                          <a:ext cx="253"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102" name="Line 23"/>
            <p:cNvSpPr>
              <a:spLocks noChangeShapeType="1"/>
            </p:cNvSpPr>
            <p:nvPr/>
          </p:nvSpPr>
          <p:spPr bwMode="auto">
            <a:xfrm>
              <a:off x="48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0069" name="Object 24"/>
            <p:cNvGraphicFramePr>
              <a:graphicFrameLocks noChangeAspect="1"/>
            </p:cNvGraphicFramePr>
            <p:nvPr/>
          </p:nvGraphicFramePr>
          <p:xfrm>
            <a:off x="2169" y="2112"/>
            <a:ext cx="139" cy="178"/>
          </p:xfrm>
          <a:graphic>
            <a:graphicData uri="http://schemas.openxmlformats.org/presentationml/2006/ole">
              <mc:AlternateContent xmlns:mc="http://schemas.openxmlformats.org/markup-compatibility/2006">
                <mc:Choice xmlns:v="urn:schemas-microsoft-com:vml" Requires="v">
                  <p:oleObj spid="_x0000_s130887" name="Equation" r:id="rId15" imgW="139680" imgH="164880" progId="Equation.3">
                    <p:embed/>
                  </p:oleObj>
                </mc:Choice>
                <mc:Fallback>
                  <p:oleObj name="Equation" r:id="rId15" imgW="139680" imgH="16488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9" y="2112"/>
                          <a:ext cx="139"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103" name="Line 25"/>
            <p:cNvSpPr>
              <a:spLocks noChangeShapeType="1"/>
            </p:cNvSpPr>
            <p:nvPr/>
          </p:nvSpPr>
          <p:spPr bwMode="auto">
            <a:xfrm>
              <a:off x="2256"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0070" name="Object 26"/>
            <p:cNvGraphicFramePr>
              <a:graphicFrameLocks noChangeAspect="1"/>
            </p:cNvGraphicFramePr>
            <p:nvPr/>
          </p:nvGraphicFramePr>
          <p:xfrm>
            <a:off x="2953" y="2119"/>
            <a:ext cx="126" cy="233"/>
          </p:xfrm>
          <a:graphic>
            <a:graphicData uri="http://schemas.openxmlformats.org/presentationml/2006/ole">
              <mc:AlternateContent xmlns:mc="http://schemas.openxmlformats.org/markup-compatibility/2006">
                <mc:Choice xmlns:v="urn:schemas-microsoft-com:vml" Requires="v">
                  <p:oleObj spid="_x0000_s130888" name="Equation" r:id="rId17" imgW="88560" imgH="152280" progId="Equation.3">
                    <p:embed/>
                  </p:oleObj>
                </mc:Choice>
                <mc:Fallback>
                  <p:oleObj name="Equation" r:id="rId17" imgW="88560" imgH="15228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3" y="2119"/>
                          <a:ext cx="12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71771" name="Text Box 27"/>
          <p:cNvSpPr txBox="1">
            <a:spLocks noChangeArrowheads="1"/>
          </p:cNvSpPr>
          <p:nvPr/>
        </p:nvSpPr>
        <p:spPr bwMode="auto">
          <a:xfrm>
            <a:off x="395288" y="3860800"/>
            <a:ext cx="7162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解：先求矩形单脉冲信号</a:t>
            </a:r>
            <a:r>
              <a:rPr lang="en-US" altLang="zh-CN" sz="2200" b="1">
                <a:ea typeface="宋体" charset="-122"/>
              </a:rPr>
              <a:t>f</a:t>
            </a:r>
            <a:r>
              <a:rPr lang="en-US" altLang="zh-CN" sz="2200" b="1" baseline="-25000">
                <a:ea typeface="宋体" charset="-122"/>
              </a:rPr>
              <a:t>0</a:t>
            </a:r>
            <a:r>
              <a:rPr lang="en-US" altLang="zh-CN" sz="2200" b="1">
                <a:ea typeface="宋体" charset="-122"/>
              </a:rPr>
              <a:t>(t)</a:t>
            </a:r>
            <a:r>
              <a:rPr lang="zh-CN" altLang="en-US" sz="2200" b="1">
                <a:ea typeface="宋体" charset="-122"/>
              </a:rPr>
              <a:t>的傅里叶变换</a:t>
            </a:r>
            <a:r>
              <a:rPr lang="en-US" altLang="zh-CN" sz="2200" b="1">
                <a:ea typeface="宋体" charset="-122"/>
              </a:rPr>
              <a:t>F</a:t>
            </a:r>
            <a:r>
              <a:rPr lang="en-US" altLang="zh-CN" sz="2200" b="1" baseline="-25000">
                <a:ea typeface="宋体" charset="-122"/>
              </a:rPr>
              <a:t>0</a:t>
            </a:r>
            <a:r>
              <a:rPr lang="en-US" altLang="zh-CN" sz="2200" b="1">
                <a:ea typeface="宋体" charset="-122"/>
              </a:rPr>
              <a:t>(w)</a:t>
            </a:r>
          </a:p>
        </p:txBody>
      </p:sp>
      <p:grpSp>
        <p:nvGrpSpPr>
          <p:cNvPr id="3" name="Group 28"/>
          <p:cNvGrpSpPr>
            <a:grpSpLocks/>
          </p:cNvGrpSpPr>
          <p:nvPr/>
        </p:nvGrpSpPr>
        <p:grpSpPr bwMode="auto">
          <a:xfrm>
            <a:off x="539750" y="4581525"/>
            <a:ext cx="1828800" cy="1598613"/>
            <a:chOff x="3648" y="1909"/>
            <a:chExt cx="1056" cy="1007"/>
          </a:xfrm>
        </p:grpSpPr>
        <p:sp>
          <p:nvSpPr>
            <p:cNvPr id="130086" name="Line 29"/>
            <p:cNvSpPr>
              <a:spLocks noChangeShapeType="1"/>
            </p:cNvSpPr>
            <p:nvPr/>
          </p:nvSpPr>
          <p:spPr bwMode="auto">
            <a:xfrm flipV="1">
              <a:off x="4194" y="1946"/>
              <a:ext cx="0" cy="8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87" name="Line 30"/>
            <p:cNvSpPr>
              <a:spLocks noChangeShapeType="1"/>
            </p:cNvSpPr>
            <p:nvPr/>
          </p:nvSpPr>
          <p:spPr bwMode="auto">
            <a:xfrm>
              <a:off x="3648" y="2673"/>
              <a:ext cx="10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88" name="Line 31"/>
            <p:cNvSpPr>
              <a:spLocks noChangeShapeType="1"/>
            </p:cNvSpPr>
            <p:nvPr/>
          </p:nvSpPr>
          <p:spPr bwMode="auto">
            <a:xfrm flipV="1">
              <a:off x="3986" y="2234"/>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89" name="Line 32"/>
            <p:cNvSpPr>
              <a:spLocks noChangeShapeType="1"/>
            </p:cNvSpPr>
            <p:nvPr/>
          </p:nvSpPr>
          <p:spPr bwMode="auto">
            <a:xfrm flipV="1">
              <a:off x="3986" y="2234"/>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0090" name="Line 33"/>
            <p:cNvSpPr>
              <a:spLocks noChangeShapeType="1"/>
            </p:cNvSpPr>
            <p:nvPr/>
          </p:nvSpPr>
          <p:spPr bwMode="auto">
            <a:xfrm>
              <a:off x="4402" y="2234"/>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0057" name="Object 34"/>
            <p:cNvGraphicFramePr>
              <a:graphicFrameLocks noChangeAspect="1"/>
            </p:cNvGraphicFramePr>
            <p:nvPr/>
          </p:nvGraphicFramePr>
          <p:xfrm>
            <a:off x="4107" y="2673"/>
            <a:ext cx="78" cy="110"/>
          </p:xfrm>
          <a:graphic>
            <a:graphicData uri="http://schemas.openxmlformats.org/presentationml/2006/ole">
              <mc:AlternateContent xmlns:mc="http://schemas.openxmlformats.org/markup-compatibility/2006">
                <mc:Choice xmlns:v="urn:schemas-microsoft-com:vml" Requires="v">
                  <p:oleObj spid="_x0000_s130889" name="Equation" r:id="rId19" imgW="126720" imgH="177480" progId="Equation.3">
                    <p:embed/>
                  </p:oleObj>
                </mc:Choice>
                <mc:Fallback>
                  <p:oleObj name="Equation" r:id="rId19" imgW="126720" imgH="177480"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 y="2673"/>
                          <a:ext cx="78" cy="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8" name="Object 35"/>
            <p:cNvGraphicFramePr>
              <a:graphicFrameLocks noChangeAspect="1"/>
            </p:cNvGraphicFramePr>
            <p:nvPr/>
          </p:nvGraphicFramePr>
          <p:xfrm>
            <a:off x="4616" y="2709"/>
            <a:ext cx="88" cy="152"/>
          </p:xfrm>
          <a:graphic>
            <a:graphicData uri="http://schemas.openxmlformats.org/presentationml/2006/ole">
              <mc:AlternateContent xmlns:mc="http://schemas.openxmlformats.org/markup-compatibility/2006">
                <mc:Choice xmlns:v="urn:schemas-microsoft-com:vml" Requires="v">
                  <p:oleObj spid="_x0000_s130890" name="Equation" r:id="rId20" imgW="88560" imgH="152280" progId="Equation.3">
                    <p:embed/>
                  </p:oleObj>
                </mc:Choice>
                <mc:Fallback>
                  <p:oleObj name="Equation" r:id="rId20" imgW="88560" imgH="152280" progId="Equation.3">
                    <p:embed/>
                    <p:pic>
                      <p:nvPicPr>
                        <p:cNvPr id="0"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6" y="2709"/>
                          <a:ext cx="8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9" name="Object 36"/>
            <p:cNvGraphicFramePr>
              <a:graphicFrameLocks noChangeAspect="1"/>
            </p:cNvGraphicFramePr>
            <p:nvPr/>
          </p:nvGraphicFramePr>
          <p:xfrm>
            <a:off x="4214" y="1909"/>
            <a:ext cx="259" cy="195"/>
          </p:xfrm>
          <a:graphic>
            <a:graphicData uri="http://schemas.openxmlformats.org/presentationml/2006/ole">
              <mc:AlternateContent xmlns:mc="http://schemas.openxmlformats.org/markup-compatibility/2006">
                <mc:Choice xmlns:v="urn:schemas-microsoft-com:vml" Requires="v">
                  <p:oleObj spid="_x0000_s130891" name="Equation" r:id="rId22" imgW="342720" imgH="228600" progId="Equation.3">
                    <p:embed/>
                  </p:oleObj>
                </mc:Choice>
                <mc:Fallback>
                  <p:oleObj name="Equation" r:id="rId22" imgW="342720" imgH="228600" progId="Equation.3">
                    <p:embed/>
                    <p:pic>
                      <p:nvPicPr>
                        <p:cNvPr id="0" name="Object 3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4" y="1909"/>
                          <a:ext cx="25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0" name="Object 37"/>
            <p:cNvGraphicFramePr>
              <a:graphicFrameLocks noChangeAspect="1"/>
            </p:cNvGraphicFramePr>
            <p:nvPr/>
          </p:nvGraphicFramePr>
          <p:xfrm>
            <a:off x="4123" y="2112"/>
            <a:ext cx="55" cy="102"/>
          </p:xfrm>
          <a:graphic>
            <a:graphicData uri="http://schemas.openxmlformats.org/presentationml/2006/ole">
              <mc:AlternateContent xmlns:mc="http://schemas.openxmlformats.org/markup-compatibility/2006">
                <mc:Choice xmlns:v="urn:schemas-microsoft-com:vml" Requires="v">
                  <p:oleObj spid="_x0000_s130892" name="Equation" r:id="rId24" imgW="88560" imgH="164880" progId="Equation.3">
                    <p:embed/>
                  </p:oleObj>
                </mc:Choice>
                <mc:Fallback>
                  <p:oleObj name="Equation" r:id="rId24" imgW="88560" imgH="164880" progId="Equation.3">
                    <p:embed/>
                    <p:pic>
                      <p:nvPicPr>
                        <p:cNvPr id="0" name="Object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23" y="2112"/>
                          <a:ext cx="55" cy="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1" name="Object 38"/>
            <p:cNvGraphicFramePr>
              <a:graphicFrameLocks noChangeAspect="1"/>
            </p:cNvGraphicFramePr>
            <p:nvPr/>
          </p:nvGraphicFramePr>
          <p:xfrm>
            <a:off x="3880" y="2673"/>
            <a:ext cx="155" cy="243"/>
          </p:xfrm>
          <a:graphic>
            <a:graphicData uri="http://schemas.openxmlformats.org/presentationml/2006/ole">
              <mc:AlternateContent xmlns:mc="http://schemas.openxmlformats.org/markup-compatibility/2006">
                <mc:Choice xmlns:v="urn:schemas-microsoft-com:vml" Requires="v">
                  <p:oleObj spid="_x0000_s130893" name="Equation" r:id="rId26" imgW="253800" imgH="393480" progId="Equation.3">
                    <p:embed/>
                  </p:oleObj>
                </mc:Choice>
                <mc:Fallback>
                  <p:oleObj name="Equation" r:id="rId26" imgW="253800" imgH="39348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0" y="2673"/>
                          <a:ext cx="15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62" name="Object 39"/>
            <p:cNvGraphicFramePr>
              <a:graphicFrameLocks noChangeAspect="1"/>
            </p:cNvGraphicFramePr>
            <p:nvPr/>
          </p:nvGraphicFramePr>
          <p:xfrm>
            <a:off x="4345" y="2673"/>
            <a:ext cx="93" cy="243"/>
          </p:xfrm>
          <a:graphic>
            <a:graphicData uri="http://schemas.openxmlformats.org/presentationml/2006/ole">
              <mc:AlternateContent xmlns:mc="http://schemas.openxmlformats.org/markup-compatibility/2006">
                <mc:Choice xmlns:v="urn:schemas-microsoft-com:vml" Requires="v">
                  <p:oleObj spid="_x0000_s130894" name="Equation" r:id="rId27" imgW="152280" imgH="393480" progId="Equation.3">
                    <p:embed/>
                  </p:oleObj>
                </mc:Choice>
                <mc:Fallback>
                  <p:oleObj name="Equation" r:id="rId27" imgW="152280" imgH="39348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5" y="2673"/>
                          <a:ext cx="93"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71784" name="Object 40"/>
          <p:cNvGraphicFramePr>
            <a:graphicFrameLocks noChangeAspect="1"/>
          </p:cNvGraphicFramePr>
          <p:nvPr/>
        </p:nvGraphicFramePr>
        <p:xfrm>
          <a:off x="2339975" y="4149725"/>
          <a:ext cx="2447925" cy="817563"/>
        </p:xfrm>
        <a:graphic>
          <a:graphicData uri="http://schemas.openxmlformats.org/presentationml/2006/ole">
            <mc:AlternateContent xmlns:mc="http://schemas.openxmlformats.org/markup-compatibility/2006">
              <mc:Choice xmlns:v="urn:schemas-microsoft-com:vml" Requires="v">
                <p:oleObj spid="_x0000_s130895" name="Equation" r:id="rId28" imgW="1333440" imgH="393480" progId="Equation.DSMT4">
                  <p:embed/>
                </p:oleObj>
              </mc:Choice>
              <mc:Fallback>
                <p:oleObj name="Equation" r:id="rId28" imgW="1333440" imgH="393480" progId="Equation.DSMT4">
                  <p:embed/>
                  <p:pic>
                    <p:nvPicPr>
                      <p:cNvPr id="0" name="Object 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339975" y="4149725"/>
                        <a:ext cx="2447925" cy="817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1"/>
          <p:cNvGrpSpPr>
            <a:grpSpLocks/>
          </p:cNvGrpSpPr>
          <p:nvPr/>
        </p:nvGrpSpPr>
        <p:grpSpPr bwMode="auto">
          <a:xfrm>
            <a:off x="4427538" y="4652963"/>
            <a:ext cx="2895600" cy="1539875"/>
            <a:chOff x="3408" y="1872"/>
            <a:chExt cx="1824" cy="970"/>
          </a:xfrm>
        </p:grpSpPr>
        <p:sp>
          <p:nvSpPr>
            <p:cNvPr id="130083" name="Line 42"/>
            <p:cNvSpPr>
              <a:spLocks noChangeShapeType="1"/>
            </p:cNvSpPr>
            <p:nvPr/>
          </p:nvSpPr>
          <p:spPr bwMode="auto">
            <a:xfrm flipV="1">
              <a:off x="3408" y="2496"/>
              <a:ext cx="1824" cy="1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84" name="Line 43"/>
            <p:cNvSpPr>
              <a:spLocks noChangeShapeType="1"/>
            </p:cNvSpPr>
            <p:nvPr/>
          </p:nvSpPr>
          <p:spPr bwMode="auto">
            <a:xfrm flipV="1">
              <a:off x="4345" y="1872"/>
              <a:ext cx="0" cy="7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0085" name="Freeform 44"/>
            <p:cNvSpPr>
              <a:spLocks/>
            </p:cNvSpPr>
            <p:nvPr/>
          </p:nvSpPr>
          <p:spPr bwMode="auto">
            <a:xfrm>
              <a:off x="3696" y="2026"/>
              <a:ext cx="1294" cy="618"/>
            </a:xfrm>
            <a:custGeom>
              <a:avLst/>
              <a:gdLst>
                <a:gd name="T0" fmla="*/ 6 w 1552"/>
                <a:gd name="T1" fmla="*/ 264 h 912"/>
                <a:gd name="T2" fmla="*/ 39 w 1552"/>
                <a:gd name="T3" fmla="*/ 264 h 912"/>
                <a:gd name="T4" fmla="*/ 239 w 1552"/>
                <a:gd name="T5" fmla="*/ 375 h 912"/>
                <a:gd name="T6" fmla="*/ 539 w 1552"/>
                <a:gd name="T7" fmla="*/ 0 h 912"/>
                <a:gd name="T8" fmla="*/ 840 w 1552"/>
                <a:gd name="T9" fmla="*/ 375 h 912"/>
                <a:gd name="T10" fmla="*/ 1040 w 1552"/>
                <a:gd name="T11" fmla="*/ 264 h 912"/>
                <a:gd name="T12" fmla="*/ 1073 w 1552"/>
                <a:gd name="T13" fmla="*/ 264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0051" name="Object 45"/>
            <p:cNvGraphicFramePr>
              <a:graphicFrameLocks noChangeAspect="1"/>
            </p:cNvGraphicFramePr>
            <p:nvPr/>
          </p:nvGraphicFramePr>
          <p:xfrm>
            <a:off x="4272" y="2544"/>
            <a:ext cx="105" cy="110"/>
          </p:xfrm>
          <a:graphic>
            <a:graphicData uri="http://schemas.openxmlformats.org/presentationml/2006/ole">
              <mc:AlternateContent xmlns:mc="http://schemas.openxmlformats.org/markup-compatibility/2006">
                <mc:Choice xmlns:v="urn:schemas-microsoft-com:vml" Requires="v">
                  <p:oleObj spid="_x0000_s130896" name="Equation" r:id="rId30" imgW="126720" imgH="177480" progId="Equation.3">
                    <p:embed/>
                  </p:oleObj>
                </mc:Choice>
                <mc:Fallback>
                  <p:oleObj name="Equation" r:id="rId30" imgW="126720" imgH="177480" progId="Equation.3">
                    <p:embed/>
                    <p:pic>
                      <p:nvPicPr>
                        <p:cNvPr id="0" name="Object 4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72" y="2544"/>
                          <a:ext cx="105" cy="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2" name="Object 46"/>
            <p:cNvGraphicFramePr>
              <a:graphicFrameLocks noChangeAspect="1"/>
            </p:cNvGraphicFramePr>
            <p:nvPr/>
          </p:nvGraphicFramePr>
          <p:xfrm>
            <a:off x="5040" y="2544"/>
            <a:ext cx="186" cy="128"/>
          </p:xfrm>
          <a:graphic>
            <a:graphicData uri="http://schemas.openxmlformats.org/presentationml/2006/ole">
              <mc:AlternateContent xmlns:mc="http://schemas.openxmlformats.org/markup-compatibility/2006">
                <mc:Choice xmlns:v="urn:schemas-microsoft-com:vml" Requires="v">
                  <p:oleObj spid="_x0000_s130897" name="Equation" r:id="rId32" imgW="152280" imgH="139680" progId="Equation.3">
                    <p:embed/>
                  </p:oleObj>
                </mc:Choice>
                <mc:Fallback>
                  <p:oleObj name="Equation" r:id="rId32" imgW="152280" imgH="139680" progId="Equation.3">
                    <p:embed/>
                    <p:pic>
                      <p:nvPicPr>
                        <p:cNvPr id="0" name="Object 4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40" y="2544"/>
                          <a:ext cx="186"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3" name="Object 47"/>
            <p:cNvGraphicFramePr>
              <a:graphicFrameLocks noChangeAspect="1"/>
            </p:cNvGraphicFramePr>
            <p:nvPr/>
          </p:nvGraphicFramePr>
          <p:xfrm>
            <a:off x="4464" y="2544"/>
            <a:ext cx="257" cy="298"/>
          </p:xfrm>
          <a:graphic>
            <a:graphicData uri="http://schemas.openxmlformats.org/presentationml/2006/ole">
              <mc:AlternateContent xmlns:mc="http://schemas.openxmlformats.org/markup-compatibility/2006">
                <mc:Choice xmlns:v="urn:schemas-microsoft-com:vml" Requires="v">
                  <p:oleObj spid="_x0000_s130898" name="Equation" r:id="rId34" imgW="253800" imgH="393480" progId="Equation.3">
                    <p:embed/>
                  </p:oleObj>
                </mc:Choice>
                <mc:Fallback>
                  <p:oleObj name="Equation" r:id="rId34" imgW="253800" imgH="393480" progId="Equation.3">
                    <p:embed/>
                    <p:pic>
                      <p:nvPicPr>
                        <p:cNvPr id="0" name="Object 4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64" y="2544"/>
                          <a:ext cx="257"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4" name="Object 48"/>
            <p:cNvGraphicFramePr>
              <a:graphicFrameLocks noChangeAspect="1"/>
            </p:cNvGraphicFramePr>
            <p:nvPr/>
          </p:nvGraphicFramePr>
          <p:xfrm>
            <a:off x="3936" y="2544"/>
            <a:ext cx="336" cy="279"/>
          </p:xfrm>
          <a:graphic>
            <a:graphicData uri="http://schemas.openxmlformats.org/presentationml/2006/ole">
              <mc:AlternateContent xmlns:mc="http://schemas.openxmlformats.org/markup-compatibility/2006">
                <mc:Choice xmlns:v="urn:schemas-microsoft-com:vml" Requires="v">
                  <p:oleObj spid="_x0000_s130899" name="Equation" r:id="rId36" imgW="355320" imgH="393480" progId="Equation.3">
                    <p:embed/>
                  </p:oleObj>
                </mc:Choice>
                <mc:Fallback>
                  <p:oleObj name="Equation" r:id="rId36" imgW="355320" imgH="393480" progId="Equation.3">
                    <p:embed/>
                    <p:pic>
                      <p:nvPicPr>
                        <p:cNvPr id="0" name="Object 4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36" y="2544"/>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5" name="Object 49"/>
            <p:cNvGraphicFramePr>
              <a:graphicFrameLocks noChangeAspect="1"/>
            </p:cNvGraphicFramePr>
            <p:nvPr/>
          </p:nvGraphicFramePr>
          <p:xfrm>
            <a:off x="4464" y="1872"/>
            <a:ext cx="307" cy="195"/>
          </p:xfrm>
          <a:graphic>
            <a:graphicData uri="http://schemas.openxmlformats.org/presentationml/2006/ole">
              <mc:AlternateContent xmlns:mc="http://schemas.openxmlformats.org/markup-compatibility/2006">
                <mc:Choice xmlns:v="urn:schemas-microsoft-com:vml" Requires="v">
                  <p:oleObj spid="_x0000_s130900" name="Equation" r:id="rId38" imgW="406080" imgH="228600" progId="Equation.3">
                    <p:embed/>
                  </p:oleObj>
                </mc:Choice>
                <mc:Fallback>
                  <p:oleObj name="Equation" r:id="rId38" imgW="406080" imgH="228600" progId="Equation.3">
                    <p:embed/>
                    <p:pic>
                      <p:nvPicPr>
                        <p:cNvPr id="0" name="Object 4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64" y="1872"/>
                          <a:ext cx="307"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56" name="Object 50"/>
            <p:cNvGraphicFramePr>
              <a:graphicFrameLocks noChangeAspect="1"/>
            </p:cNvGraphicFramePr>
            <p:nvPr/>
          </p:nvGraphicFramePr>
          <p:xfrm>
            <a:off x="4046" y="2037"/>
            <a:ext cx="182" cy="152"/>
          </p:xfrm>
          <a:graphic>
            <a:graphicData uri="http://schemas.openxmlformats.org/presentationml/2006/ole">
              <mc:AlternateContent xmlns:mc="http://schemas.openxmlformats.org/markup-compatibility/2006">
                <mc:Choice xmlns:v="urn:schemas-microsoft-com:vml" Requires="v">
                  <p:oleObj spid="_x0000_s130901" name="Equation" r:id="rId40" imgW="241200" imgH="177480" progId="Equation.3">
                    <p:embed/>
                  </p:oleObj>
                </mc:Choice>
                <mc:Fallback>
                  <p:oleObj name="Equation" r:id="rId40" imgW="241200" imgH="177480" progId="Equation.3">
                    <p:embed/>
                    <p:pic>
                      <p:nvPicPr>
                        <p:cNvPr id="0" name="Object 5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046" y="2037"/>
                          <a:ext cx="18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0081" name="Text Box 51"/>
          <p:cNvSpPr txBox="1">
            <a:spLocks noChangeArrowheads="1"/>
          </p:cNvSpPr>
          <p:nvPr/>
        </p:nvSpPr>
        <p:spPr bwMode="auto">
          <a:xfrm>
            <a:off x="5076825" y="2781300"/>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sp>
        <p:nvSpPr>
          <p:cNvPr id="130082" name="Text Box 52"/>
          <p:cNvSpPr txBox="1">
            <a:spLocks noChangeArrowheads="1"/>
          </p:cNvSpPr>
          <p:nvPr/>
        </p:nvSpPr>
        <p:spPr bwMode="auto">
          <a:xfrm>
            <a:off x="323850" y="2708275"/>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1771"/>
                                        </p:tgtEl>
                                        <p:attrNameLst>
                                          <p:attrName>style.visibility</p:attrName>
                                        </p:attrNameLst>
                                      </p:cBhvr>
                                      <p:to>
                                        <p:strVal val="visible"/>
                                      </p:to>
                                    </p:set>
                                    <p:animEffect transition="in" filter="blinds(horizontal)">
                                      <p:cBhvr>
                                        <p:cTn id="7" dur="500"/>
                                        <p:tgtEl>
                                          <p:spTgt spid="671771"/>
                                        </p:tgtEl>
                                      </p:cBhvr>
                                    </p:animEffect>
                                  </p:childTnLst>
                                </p:cTn>
                              </p:par>
                              <p:par>
                                <p:cTn id="8" presetID="3" presetClass="entr" presetSubtype="10" fill="hold" nodeType="withEffect">
                                  <p:stCondLst>
                                    <p:cond delay="0"/>
                                  </p:stCondLst>
                                  <p:childTnLst>
                                    <p:set>
                                      <p:cBhvr>
                                        <p:cTn id="9" dur="1" fill="hold">
                                          <p:stCondLst>
                                            <p:cond delay="0"/>
                                          </p:stCondLst>
                                        </p:cTn>
                                        <p:tgtEl>
                                          <p:spTgt spid="671784"/>
                                        </p:tgtEl>
                                        <p:attrNameLst>
                                          <p:attrName>style.visibility</p:attrName>
                                        </p:attrNameLst>
                                      </p:cBhvr>
                                      <p:to>
                                        <p:strVal val="visible"/>
                                      </p:to>
                                    </p:set>
                                    <p:animEffect transition="in" filter="blinds(horizontal)">
                                      <p:cBhvr>
                                        <p:cTn id="10" dur="500"/>
                                        <p:tgtEl>
                                          <p:spTgt spid="6717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71"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4" name="页脚占位符 2"/>
          <p:cNvSpPr>
            <a:spLocks noGrp="1"/>
          </p:cNvSpPr>
          <p:nvPr>
            <p:ph type="ftr" sz="quarter" idx="11"/>
          </p:nvPr>
        </p:nvSpPr>
        <p:spPr/>
        <p:txBody>
          <a:bodyPr/>
          <a:lstStyle/>
          <a:p>
            <a:pPr>
              <a:defRPr/>
            </a:pPr>
            <a:r>
              <a:rPr lang="zh-CN" altLang="en-US"/>
              <a:t>信号与系统</a:t>
            </a:r>
          </a:p>
        </p:txBody>
      </p:sp>
      <p:sp>
        <p:nvSpPr>
          <p:cNvPr id="13109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84F1FB3-5457-45CA-BD4E-9CC71D1316AA}" type="slidenum">
              <a:rPr lang="en-US" altLang="ko-KR" smtClean="0">
                <a:solidFill>
                  <a:srgbClr val="003399"/>
                </a:solidFill>
                <a:latin typeface="-윤체L" pitchFamily="18" charset="-127"/>
                <a:ea typeface="-윤체L" pitchFamily="18" charset="-127"/>
              </a:rPr>
              <a:pPr/>
              <a:t>149</a:t>
            </a:fld>
            <a:endParaRPr lang="en-US" altLang="ko-KR" smtClean="0">
              <a:solidFill>
                <a:srgbClr val="003399"/>
              </a:solidFill>
              <a:latin typeface="-윤체L" pitchFamily="18" charset="-127"/>
              <a:ea typeface="-윤체L" pitchFamily="18" charset="-127"/>
            </a:endParaRPr>
          </a:p>
        </p:txBody>
      </p:sp>
      <p:sp>
        <p:nvSpPr>
          <p:cNvPr id="672771" name="Text Box 3"/>
          <p:cNvSpPr txBox="1">
            <a:spLocks noChangeArrowheads="1"/>
          </p:cNvSpPr>
          <p:nvPr/>
        </p:nvSpPr>
        <p:spPr bwMode="auto">
          <a:xfrm>
            <a:off x="250825" y="1557338"/>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再求周期矩形脉冲信号的傅里叶级数</a:t>
            </a:r>
            <a:r>
              <a:rPr lang="en-US" altLang="zh-CN" sz="2400" b="1">
                <a:ea typeface="宋体" charset="-122"/>
              </a:rPr>
              <a:t>F</a:t>
            </a:r>
            <a:r>
              <a:rPr lang="en-US" altLang="zh-CN" sz="2400" b="1" baseline="-25000">
                <a:ea typeface="宋体" charset="-122"/>
              </a:rPr>
              <a:t>n</a:t>
            </a:r>
            <a:endParaRPr lang="en-US" altLang="zh-CN" sz="2400" b="1">
              <a:ea typeface="宋体" charset="-122"/>
            </a:endParaRPr>
          </a:p>
        </p:txBody>
      </p:sp>
      <p:grpSp>
        <p:nvGrpSpPr>
          <p:cNvPr id="2" name="Group 4"/>
          <p:cNvGrpSpPr>
            <a:grpSpLocks/>
          </p:cNvGrpSpPr>
          <p:nvPr/>
        </p:nvGrpSpPr>
        <p:grpSpPr bwMode="auto">
          <a:xfrm>
            <a:off x="323850" y="1989138"/>
            <a:ext cx="4114800" cy="2133600"/>
            <a:chOff x="0" y="672"/>
            <a:chExt cx="2592" cy="1344"/>
          </a:xfrm>
        </p:grpSpPr>
        <p:grpSp>
          <p:nvGrpSpPr>
            <p:cNvPr id="131112" name="Group 5"/>
            <p:cNvGrpSpPr>
              <a:grpSpLocks/>
            </p:cNvGrpSpPr>
            <p:nvPr/>
          </p:nvGrpSpPr>
          <p:grpSpPr bwMode="auto">
            <a:xfrm>
              <a:off x="192" y="672"/>
              <a:ext cx="2400" cy="1344"/>
              <a:chOff x="192" y="1104"/>
              <a:chExt cx="2887" cy="1344"/>
            </a:xfrm>
          </p:grpSpPr>
          <p:sp>
            <p:nvSpPr>
              <p:cNvPr id="131115" name="Line 6"/>
              <p:cNvSpPr>
                <a:spLocks noChangeShapeType="1"/>
              </p:cNvSpPr>
              <p:nvPr/>
            </p:nvSpPr>
            <p:spPr bwMode="auto">
              <a:xfrm flipH="1" flipV="1">
                <a:off x="1392" y="1104"/>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1116" name="Line 7"/>
              <p:cNvSpPr>
                <a:spLocks noChangeShapeType="1"/>
              </p:cNvSpPr>
              <p:nvPr/>
            </p:nvSpPr>
            <p:spPr bwMode="auto">
              <a:xfrm>
                <a:off x="192" y="2064"/>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1117" name="Line 8"/>
              <p:cNvSpPr>
                <a:spLocks noChangeShapeType="1"/>
              </p:cNvSpPr>
              <p:nvPr/>
            </p:nvSpPr>
            <p:spPr bwMode="auto">
              <a:xfrm flipV="1">
                <a:off x="1202"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18" name="Line 9"/>
              <p:cNvSpPr>
                <a:spLocks noChangeShapeType="1"/>
              </p:cNvSpPr>
              <p:nvPr/>
            </p:nvSpPr>
            <p:spPr bwMode="auto">
              <a:xfrm flipV="1">
                <a:off x="1202" y="1592"/>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19" name="Line 10"/>
              <p:cNvSpPr>
                <a:spLocks noChangeShapeType="1"/>
              </p:cNvSpPr>
              <p:nvPr/>
            </p:nvSpPr>
            <p:spPr bwMode="auto">
              <a:xfrm>
                <a:off x="1618"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1083" name="Object 11"/>
              <p:cNvGraphicFramePr>
                <a:graphicFrameLocks noChangeAspect="1"/>
              </p:cNvGraphicFramePr>
              <p:nvPr/>
            </p:nvGraphicFramePr>
            <p:xfrm>
              <a:off x="1323" y="2073"/>
              <a:ext cx="78" cy="121"/>
            </p:xfrm>
            <a:graphic>
              <a:graphicData uri="http://schemas.openxmlformats.org/presentationml/2006/ole">
                <mc:AlternateContent xmlns:mc="http://schemas.openxmlformats.org/markup-compatibility/2006">
                  <mc:Choice xmlns:v="urn:schemas-microsoft-com:vml" Requires="v">
                    <p:oleObj spid="_x0000_s131757" name="Equation" r:id="rId3" imgW="126720" imgH="177480" progId="Equation.3">
                      <p:embed/>
                    </p:oleObj>
                  </mc:Choice>
                  <mc:Fallback>
                    <p:oleObj name="Equation" r:id="rId3" imgW="126720" imgH="1774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 y="2073"/>
                            <a:ext cx="78"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4" name="Object 12"/>
              <p:cNvGraphicFramePr>
                <a:graphicFrameLocks noChangeAspect="1"/>
              </p:cNvGraphicFramePr>
              <p:nvPr/>
            </p:nvGraphicFramePr>
            <p:xfrm>
              <a:off x="1440" y="1152"/>
              <a:ext cx="336" cy="276"/>
            </p:xfrm>
            <a:graphic>
              <a:graphicData uri="http://schemas.openxmlformats.org/presentationml/2006/ole">
                <mc:AlternateContent xmlns:mc="http://schemas.openxmlformats.org/markup-compatibility/2006">
                  <mc:Choice xmlns:v="urn:schemas-microsoft-com:vml" Requires="v">
                    <p:oleObj spid="_x0000_s131758" name="Equation" r:id="rId5" imgW="304560" imgH="203040" progId="Equation.3">
                      <p:embed/>
                    </p:oleObj>
                  </mc:Choice>
                  <mc:Fallback>
                    <p:oleObj name="Equation" r:id="rId5" imgW="304560" imgH="2030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1152"/>
                            <a:ext cx="336"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5" name="Object 13"/>
              <p:cNvGraphicFramePr>
                <a:graphicFrameLocks noChangeAspect="1"/>
              </p:cNvGraphicFramePr>
              <p:nvPr/>
            </p:nvGraphicFramePr>
            <p:xfrm>
              <a:off x="1262" y="1392"/>
              <a:ext cx="152" cy="178"/>
            </p:xfrm>
            <a:graphic>
              <a:graphicData uri="http://schemas.openxmlformats.org/presentationml/2006/ole">
                <mc:AlternateContent xmlns:mc="http://schemas.openxmlformats.org/markup-compatibility/2006">
                  <mc:Choice xmlns:v="urn:schemas-microsoft-com:vml" Requires="v">
                    <p:oleObj spid="_x0000_s131759" name="Equation" r:id="rId7" imgW="152280" imgH="164880" progId="Equation.3">
                      <p:embed/>
                    </p:oleObj>
                  </mc:Choice>
                  <mc:Fallback>
                    <p:oleObj name="Equation" r:id="rId7" imgW="152280" imgH="1648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 y="1392"/>
                            <a:ext cx="15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6" name="Object 14"/>
              <p:cNvGraphicFramePr>
                <a:graphicFrameLocks noChangeAspect="1"/>
              </p:cNvGraphicFramePr>
              <p:nvPr/>
            </p:nvGraphicFramePr>
            <p:xfrm>
              <a:off x="1068" y="2073"/>
              <a:ext cx="218" cy="375"/>
            </p:xfrm>
            <a:graphic>
              <a:graphicData uri="http://schemas.openxmlformats.org/presentationml/2006/ole">
                <mc:AlternateContent xmlns:mc="http://schemas.openxmlformats.org/markup-compatibility/2006">
                  <mc:Choice xmlns:v="urn:schemas-microsoft-com:vml" Requires="v">
                    <p:oleObj spid="_x0000_s131760" name="Equation" r:id="rId9" imgW="253800" imgH="393480" progId="Equation.3">
                      <p:embed/>
                    </p:oleObj>
                  </mc:Choice>
                  <mc:Fallback>
                    <p:oleObj name="Equation" r:id="rId9" imgW="253800" imgH="39348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 y="2073"/>
                            <a:ext cx="218"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7" name="Object 15"/>
              <p:cNvGraphicFramePr>
                <a:graphicFrameLocks noChangeAspect="1"/>
              </p:cNvGraphicFramePr>
              <p:nvPr/>
            </p:nvGraphicFramePr>
            <p:xfrm>
              <a:off x="1561" y="2073"/>
              <a:ext cx="131" cy="375"/>
            </p:xfrm>
            <a:graphic>
              <a:graphicData uri="http://schemas.openxmlformats.org/presentationml/2006/ole">
                <mc:AlternateContent xmlns:mc="http://schemas.openxmlformats.org/markup-compatibility/2006">
                  <mc:Choice xmlns:v="urn:schemas-microsoft-com:vml" Requires="v">
                    <p:oleObj spid="_x0000_s131761" name="Equation" r:id="rId11" imgW="152280" imgH="393480" progId="Equation.3">
                      <p:embed/>
                    </p:oleObj>
                  </mc:Choice>
                  <mc:Fallback>
                    <p:oleObj name="Equation" r:id="rId11" imgW="152280" imgH="393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 y="2073"/>
                            <a:ext cx="131"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120" name="Line 16"/>
              <p:cNvSpPr>
                <a:spLocks noChangeShapeType="1"/>
              </p:cNvSpPr>
              <p:nvPr/>
            </p:nvSpPr>
            <p:spPr bwMode="auto">
              <a:xfrm flipV="1">
                <a:off x="2064"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21" name="Line 17"/>
              <p:cNvSpPr>
                <a:spLocks noChangeShapeType="1"/>
              </p:cNvSpPr>
              <p:nvPr/>
            </p:nvSpPr>
            <p:spPr bwMode="auto">
              <a:xfrm flipV="1">
                <a:off x="2064" y="1584"/>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22" name="Line 18"/>
              <p:cNvSpPr>
                <a:spLocks noChangeShapeType="1"/>
              </p:cNvSpPr>
              <p:nvPr/>
            </p:nvSpPr>
            <p:spPr bwMode="auto">
              <a:xfrm>
                <a:off x="2480"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23" name="Line 19"/>
              <p:cNvSpPr>
                <a:spLocks noChangeShapeType="1"/>
              </p:cNvSpPr>
              <p:nvPr/>
            </p:nvSpPr>
            <p:spPr bwMode="auto">
              <a:xfrm flipV="1">
                <a:off x="295" y="1573"/>
                <a:ext cx="0" cy="487"/>
              </a:xfrm>
              <a:prstGeom prst="line">
                <a:avLst/>
              </a:prstGeom>
              <a:noFill/>
              <a:ln w="38100">
                <a:solidFill>
                  <a:srgbClr val="003399"/>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24" name="Line 20"/>
              <p:cNvSpPr>
                <a:spLocks noChangeShapeType="1"/>
              </p:cNvSpPr>
              <p:nvPr/>
            </p:nvSpPr>
            <p:spPr bwMode="auto">
              <a:xfrm flipV="1">
                <a:off x="295" y="1573"/>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25" name="Line 21"/>
              <p:cNvSpPr>
                <a:spLocks noChangeShapeType="1"/>
              </p:cNvSpPr>
              <p:nvPr/>
            </p:nvSpPr>
            <p:spPr bwMode="auto">
              <a:xfrm>
                <a:off x="711" y="1573"/>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1088" name="Object 22"/>
              <p:cNvGraphicFramePr>
                <a:graphicFrameLocks noChangeAspect="1"/>
              </p:cNvGraphicFramePr>
              <p:nvPr/>
            </p:nvGraphicFramePr>
            <p:xfrm>
              <a:off x="384" y="2112"/>
              <a:ext cx="253" cy="178"/>
            </p:xfrm>
            <a:graphic>
              <a:graphicData uri="http://schemas.openxmlformats.org/presentationml/2006/ole">
                <mc:AlternateContent xmlns:mc="http://schemas.openxmlformats.org/markup-compatibility/2006">
                  <mc:Choice xmlns:v="urn:schemas-microsoft-com:vml" Requires="v">
                    <p:oleObj spid="_x0000_s131762" name="Equation" r:id="rId13" imgW="253800" imgH="164880" progId="Equation.3">
                      <p:embed/>
                    </p:oleObj>
                  </mc:Choice>
                  <mc:Fallback>
                    <p:oleObj name="Equation" r:id="rId13" imgW="253800" imgH="16488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 y="2112"/>
                            <a:ext cx="253"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126" name="Line 23"/>
              <p:cNvSpPr>
                <a:spLocks noChangeShapeType="1"/>
              </p:cNvSpPr>
              <p:nvPr/>
            </p:nvSpPr>
            <p:spPr bwMode="auto">
              <a:xfrm>
                <a:off x="48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1089" name="Object 24"/>
              <p:cNvGraphicFramePr>
                <a:graphicFrameLocks noChangeAspect="1"/>
              </p:cNvGraphicFramePr>
              <p:nvPr/>
            </p:nvGraphicFramePr>
            <p:xfrm>
              <a:off x="2169" y="2112"/>
              <a:ext cx="139" cy="178"/>
            </p:xfrm>
            <a:graphic>
              <a:graphicData uri="http://schemas.openxmlformats.org/presentationml/2006/ole">
                <mc:AlternateContent xmlns:mc="http://schemas.openxmlformats.org/markup-compatibility/2006">
                  <mc:Choice xmlns:v="urn:schemas-microsoft-com:vml" Requires="v">
                    <p:oleObj spid="_x0000_s131763" name="Equation" r:id="rId15" imgW="139680" imgH="164880" progId="Equation.3">
                      <p:embed/>
                    </p:oleObj>
                  </mc:Choice>
                  <mc:Fallback>
                    <p:oleObj name="Equation" r:id="rId15" imgW="139680" imgH="16488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9" y="2112"/>
                            <a:ext cx="139"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127" name="Line 25"/>
              <p:cNvSpPr>
                <a:spLocks noChangeShapeType="1"/>
              </p:cNvSpPr>
              <p:nvPr/>
            </p:nvSpPr>
            <p:spPr bwMode="auto">
              <a:xfrm>
                <a:off x="2256"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1090" name="Object 26"/>
              <p:cNvGraphicFramePr>
                <a:graphicFrameLocks noChangeAspect="1"/>
              </p:cNvGraphicFramePr>
              <p:nvPr/>
            </p:nvGraphicFramePr>
            <p:xfrm>
              <a:off x="2953" y="2119"/>
              <a:ext cx="126" cy="233"/>
            </p:xfrm>
            <a:graphic>
              <a:graphicData uri="http://schemas.openxmlformats.org/presentationml/2006/ole">
                <mc:AlternateContent xmlns:mc="http://schemas.openxmlformats.org/markup-compatibility/2006">
                  <mc:Choice xmlns:v="urn:schemas-microsoft-com:vml" Requires="v">
                    <p:oleObj spid="_x0000_s131764" name="Equation" r:id="rId17" imgW="88560" imgH="152280" progId="Equation.3">
                      <p:embed/>
                    </p:oleObj>
                  </mc:Choice>
                  <mc:Fallback>
                    <p:oleObj name="Equation" r:id="rId17" imgW="88560" imgH="15228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3" y="2119"/>
                            <a:ext cx="12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1113" name="Text Box 27"/>
            <p:cNvSpPr txBox="1">
              <a:spLocks noChangeArrowheads="1"/>
            </p:cNvSpPr>
            <p:nvPr/>
          </p:nvSpPr>
          <p:spPr bwMode="auto">
            <a:xfrm>
              <a:off x="2208" y="124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sp>
          <p:nvSpPr>
            <p:cNvPr id="131114" name="Text Box 28"/>
            <p:cNvSpPr txBox="1">
              <a:spLocks noChangeArrowheads="1"/>
            </p:cNvSpPr>
            <p:nvPr/>
          </p:nvSpPr>
          <p:spPr bwMode="auto">
            <a:xfrm>
              <a:off x="0" y="124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grpSp>
      <p:grpSp>
        <p:nvGrpSpPr>
          <p:cNvPr id="4" name="Group 29"/>
          <p:cNvGrpSpPr>
            <a:grpSpLocks/>
          </p:cNvGrpSpPr>
          <p:nvPr/>
        </p:nvGrpSpPr>
        <p:grpSpPr bwMode="auto">
          <a:xfrm>
            <a:off x="4427538" y="1773238"/>
            <a:ext cx="4419600" cy="2317750"/>
            <a:chOff x="2784" y="672"/>
            <a:chExt cx="2784" cy="1460"/>
          </a:xfrm>
        </p:grpSpPr>
        <p:sp>
          <p:nvSpPr>
            <p:cNvPr id="131099" name="Line 30"/>
            <p:cNvSpPr>
              <a:spLocks noChangeShapeType="1"/>
            </p:cNvSpPr>
            <p:nvPr/>
          </p:nvSpPr>
          <p:spPr bwMode="auto">
            <a:xfrm flipV="1">
              <a:off x="2784" y="1680"/>
              <a:ext cx="27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1076" name="Object 31"/>
            <p:cNvGraphicFramePr>
              <a:graphicFrameLocks noChangeAspect="1"/>
            </p:cNvGraphicFramePr>
            <p:nvPr/>
          </p:nvGraphicFramePr>
          <p:xfrm>
            <a:off x="5275" y="1739"/>
            <a:ext cx="284" cy="185"/>
          </p:xfrm>
          <a:graphic>
            <a:graphicData uri="http://schemas.openxmlformats.org/presentationml/2006/ole">
              <mc:AlternateContent xmlns:mc="http://schemas.openxmlformats.org/markup-compatibility/2006">
                <mc:Choice xmlns:v="urn:schemas-microsoft-com:vml" Requires="v">
                  <p:oleObj spid="_x0000_s131765" name="Equation" r:id="rId19" imgW="152280" imgH="139680" progId="Equation.3">
                    <p:embed/>
                  </p:oleObj>
                </mc:Choice>
                <mc:Fallback>
                  <p:oleObj name="Equation" r:id="rId19" imgW="152280" imgH="139680"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75" y="1739"/>
                          <a:ext cx="28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7" name="Object 32"/>
            <p:cNvGraphicFramePr>
              <a:graphicFrameLocks noChangeAspect="1"/>
            </p:cNvGraphicFramePr>
            <p:nvPr/>
          </p:nvGraphicFramePr>
          <p:xfrm>
            <a:off x="4272" y="1660"/>
            <a:ext cx="392" cy="472"/>
          </p:xfrm>
          <a:graphic>
            <a:graphicData uri="http://schemas.openxmlformats.org/presentationml/2006/ole">
              <mc:AlternateContent xmlns:mc="http://schemas.openxmlformats.org/markup-compatibility/2006">
                <mc:Choice xmlns:v="urn:schemas-microsoft-com:vml" Requires="v">
                  <p:oleObj spid="_x0000_s131766" name="Equation" r:id="rId21" imgW="253800" imgH="431640" progId="Equation.3">
                    <p:embed/>
                  </p:oleObj>
                </mc:Choice>
                <mc:Fallback>
                  <p:oleObj name="Equation" r:id="rId21" imgW="253800" imgH="431640"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2" y="1660"/>
                          <a:ext cx="392"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1100" name="Group 33"/>
            <p:cNvGrpSpPr>
              <a:grpSpLocks/>
            </p:cNvGrpSpPr>
            <p:nvPr/>
          </p:nvGrpSpPr>
          <p:grpSpPr bwMode="auto">
            <a:xfrm>
              <a:off x="3216" y="672"/>
              <a:ext cx="1983" cy="1296"/>
              <a:chOff x="3216" y="672"/>
              <a:chExt cx="1983" cy="1296"/>
            </a:xfrm>
          </p:grpSpPr>
          <p:sp>
            <p:nvSpPr>
              <p:cNvPr id="131101" name="Line 34"/>
              <p:cNvSpPr>
                <a:spLocks noChangeShapeType="1"/>
              </p:cNvSpPr>
              <p:nvPr/>
            </p:nvSpPr>
            <p:spPr bwMode="auto">
              <a:xfrm flipH="1" flipV="1">
                <a:off x="4224" y="768"/>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1102" name="Freeform 35"/>
              <p:cNvSpPr>
                <a:spLocks/>
              </p:cNvSpPr>
              <p:nvPr/>
            </p:nvSpPr>
            <p:spPr bwMode="auto">
              <a:xfrm>
                <a:off x="3224" y="991"/>
                <a:ext cx="1975" cy="893"/>
              </a:xfrm>
              <a:custGeom>
                <a:avLst/>
                <a:gdLst>
                  <a:gd name="T0" fmla="*/ 13 w 1552"/>
                  <a:gd name="T1" fmla="*/ 552 h 912"/>
                  <a:gd name="T2" fmla="*/ 90 w 1552"/>
                  <a:gd name="T3" fmla="*/ 552 h 912"/>
                  <a:gd name="T4" fmla="*/ 557 w 1552"/>
                  <a:gd name="T5" fmla="*/ 782 h 912"/>
                  <a:gd name="T6" fmla="*/ 1257 w 1552"/>
                  <a:gd name="T7" fmla="*/ 0 h 912"/>
                  <a:gd name="T8" fmla="*/ 1956 w 1552"/>
                  <a:gd name="T9" fmla="*/ 782 h 912"/>
                  <a:gd name="T10" fmla="*/ 2423 w 1552"/>
                  <a:gd name="T11" fmla="*/ 552 h 912"/>
                  <a:gd name="T12" fmla="*/ 2501 w 1552"/>
                  <a:gd name="T13" fmla="*/ 552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1078" name="Object 36"/>
              <p:cNvGraphicFramePr>
                <a:graphicFrameLocks noChangeAspect="1"/>
              </p:cNvGraphicFramePr>
              <p:nvPr/>
            </p:nvGraphicFramePr>
            <p:xfrm>
              <a:off x="4032" y="1728"/>
              <a:ext cx="160" cy="159"/>
            </p:xfrm>
            <a:graphic>
              <a:graphicData uri="http://schemas.openxmlformats.org/presentationml/2006/ole">
                <mc:AlternateContent xmlns:mc="http://schemas.openxmlformats.org/markup-compatibility/2006">
                  <mc:Choice xmlns:v="urn:schemas-microsoft-com:vml" Requires="v">
                    <p:oleObj spid="_x0000_s131767" name="Equation" r:id="rId23" imgW="126720" imgH="177480" progId="Equation.3">
                      <p:embed/>
                    </p:oleObj>
                  </mc:Choice>
                  <mc:Fallback>
                    <p:oleObj name="Equation" r:id="rId23" imgW="126720" imgH="177480" progId="Equation.3">
                      <p:embed/>
                      <p:pic>
                        <p:nvPicPr>
                          <p:cNvPr id="0" name="Object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32" y="1728"/>
                            <a:ext cx="16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79" name="Object 37"/>
              <p:cNvGraphicFramePr>
                <a:graphicFrameLocks noChangeAspect="1"/>
              </p:cNvGraphicFramePr>
              <p:nvPr/>
            </p:nvGraphicFramePr>
            <p:xfrm>
              <a:off x="4656" y="1200"/>
              <a:ext cx="392" cy="431"/>
            </p:xfrm>
            <a:graphic>
              <a:graphicData uri="http://schemas.openxmlformats.org/presentationml/2006/ole">
                <mc:AlternateContent xmlns:mc="http://schemas.openxmlformats.org/markup-compatibility/2006">
                  <mc:Choice xmlns:v="urn:schemas-microsoft-com:vml" Requires="v">
                    <p:oleObj spid="_x0000_s131768" name="Equation" r:id="rId25" imgW="253800" imgH="393480" progId="Equation.3">
                      <p:embed/>
                    </p:oleObj>
                  </mc:Choice>
                  <mc:Fallback>
                    <p:oleObj name="Equation" r:id="rId25" imgW="253800" imgH="393480" progId="Equation.3">
                      <p:embed/>
                      <p:pic>
                        <p:nvPicPr>
                          <p:cNvPr id="0" name="Object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56" y="1200"/>
                            <a:ext cx="392"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0" name="Object 38"/>
              <p:cNvGraphicFramePr>
                <a:graphicFrameLocks noChangeAspect="1"/>
              </p:cNvGraphicFramePr>
              <p:nvPr/>
            </p:nvGraphicFramePr>
            <p:xfrm>
              <a:off x="3360" y="1248"/>
              <a:ext cx="513" cy="404"/>
            </p:xfrm>
            <a:graphic>
              <a:graphicData uri="http://schemas.openxmlformats.org/presentationml/2006/ole">
                <mc:AlternateContent xmlns:mc="http://schemas.openxmlformats.org/markup-compatibility/2006">
                  <mc:Choice xmlns:v="urn:schemas-microsoft-com:vml" Requires="v">
                    <p:oleObj spid="_x0000_s131769" name="Equation" r:id="rId27" imgW="355320" imgH="393480" progId="Equation.3">
                      <p:embed/>
                    </p:oleObj>
                  </mc:Choice>
                  <mc:Fallback>
                    <p:oleObj name="Equation" r:id="rId27" imgW="355320" imgH="393480" progId="Equation.3">
                      <p:embed/>
                      <p:pic>
                        <p:nvPicPr>
                          <p:cNvPr id="0" name="Object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60" y="1248"/>
                            <a:ext cx="513"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1" name="Object 39"/>
              <p:cNvGraphicFramePr>
                <a:graphicFrameLocks noChangeAspect="1"/>
              </p:cNvGraphicFramePr>
              <p:nvPr/>
            </p:nvGraphicFramePr>
            <p:xfrm>
              <a:off x="4320" y="672"/>
              <a:ext cx="219" cy="282"/>
            </p:xfrm>
            <a:graphic>
              <a:graphicData uri="http://schemas.openxmlformats.org/presentationml/2006/ole">
                <mc:AlternateContent xmlns:mc="http://schemas.openxmlformats.org/markup-compatibility/2006">
                  <mc:Choice xmlns:v="urn:schemas-microsoft-com:vml" Requires="v">
                    <p:oleObj spid="_x0000_s131770" name="Equation" r:id="rId29" imgW="190440" imgH="228600" progId="Equation.3">
                      <p:embed/>
                    </p:oleObj>
                  </mc:Choice>
                  <mc:Fallback>
                    <p:oleObj name="Equation" r:id="rId29" imgW="190440" imgH="228600" progId="Equation.3">
                      <p:embed/>
                      <p:pic>
                        <p:nvPicPr>
                          <p:cNvPr id="0" name="Object 3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20" y="672"/>
                            <a:ext cx="219"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1082" name="Object 40"/>
              <p:cNvGraphicFramePr>
                <a:graphicFrameLocks noChangeAspect="1"/>
              </p:cNvGraphicFramePr>
              <p:nvPr/>
            </p:nvGraphicFramePr>
            <p:xfrm>
              <a:off x="3888" y="816"/>
              <a:ext cx="217" cy="377"/>
            </p:xfrm>
            <a:graphic>
              <a:graphicData uri="http://schemas.openxmlformats.org/presentationml/2006/ole">
                <mc:AlternateContent xmlns:mc="http://schemas.openxmlformats.org/markup-compatibility/2006">
                  <mc:Choice xmlns:v="urn:schemas-microsoft-com:vml" Requires="v">
                    <p:oleObj spid="_x0000_s131771" name="Equation" r:id="rId31" imgW="266400" imgH="431640" progId="Equation.3">
                      <p:embed/>
                    </p:oleObj>
                  </mc:Choice>
                  <mc:Fallback>
                    <p:oleObj name="Equation" r:id="rId31" imgW="266400" imgH="431640" progId="Equation.3">
                      <p:embed/>
                      <p:pic>
                        <p:nvPicPr>
                          <p:cNvPr id="0" name="Object 4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88" y="816"/>
                            <a:ext cx="217"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1103" name="Line 41"/>
              <p:cNvSpPr>
                <a:spLocks noChangeShapeType="1"/>
              </p:cNvSpPr>
              <p:nvPr/>
            </p:nvSpPr>
            <p:spPr bwMode="auto">
              <a:xfrm>
                <a:off x="4224" y="1008"/>
                <a:ext cx="0" cy="6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4" name="Line 42"/>
              <p:cNvSpPr>
                <a:spLocks noChangeShapeType="1"/>
              </p:cNvSpPr>
              <p:nvPr/>
            </p:nvSpPr>
            <p:spPr bwMode="auto">
              <a:xfrm>
                <a:off x="4368" y="1152"/>
                <a:ext cx="0" cy="5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5" name="Line 43"/>
              <p:cNvSpPr>
                <a:spLocks noChangeShapeType="1"/>
              </p:cNvSpPr>
              <p:nvPr/>
            </p:nvSpPr>
            <p:spPr bwMode="auto">
              <a:xfrm>
                <a:off x="4080" y="1104"/>
                <a:ext cx="0" cy="5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6" name="Line 44"/>
              <p:cNvSpPr>
                <a:spLocks noChangeShapeType="1"/>
              </p:cNvSpPr>
              <p:nvPr/>
            </p:nvSpPr>
            <p:spPr bwMode="auto">
              <a:xfrm>
                <a:off x="4512" y="1392"/>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7" name="Line 45"/>
              <p:cNvSpPr>
                <a:spLocks noChangeShapeType="1"/>
              </p:cNvSpPr>
              <p:nvPr/>
            </p:nvSpPr>
            <p:spPr bwMode="auto">
              <a:xfrm>
                <a:off x="3936" y="1392"/>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8" name="Line 46"/>
              <p:cNvSpPr>
                <a:spLocks noChangeShapeType="1"/>
              </p:cNvSpPr>
              <p:nvPr/>
            </p:nvSpPr>
            <p:spPr bwMode="auto">
              <a:xfrm>
                <a:off x="4800" y="1680"/>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09" name="Line 47"/>
              <p:cNvSpPr>
                <a:spLocks noChangeShapeType="1"/>
              </p:cNvSpPr>
              <p:nvPr/>
            </p:nvSpPr>
            <p:spPr bwMode="auto">
              <a:xfrm>
                <a:off x="5184" y="1536"/>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10" name="Line 48"/>
              <p:cNvSpPr>
                <a:spLocks noChangeShapeType="1"/>
              </p:cNvSpPr>
              <p:nvPr/>
            </p:nvSpPr>
            <p:spPr bwMode="auto">
              <a:xfrm>
                <a:off x="3600" y="1680"/>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1111" name="Line 49"/>
              <p:cNvSpPr>
                <a:spLocks noChangeShapeType="1"/>
              </p:cNvSpPr>
              <p:nvPr/>
            </p:nvSpPr>
            <p:spPr bwMode="auto">
              <a:xfrm>
                <a:off x="3216" y="1536"/>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graphicFrame>
        <p:nvGraphicFramePr>
          <p:cNvPr id="672818" name="Object 50"/>
          <p:cNvGraphicFramePr>
            <a:graphicFrameLocks noChangeAspect="1"/>
          </p:cNvGraphicFramePr>
          <p:nvPr/>
        </p:nvGraphicFramePr>
        <p:xfrm>
          <a:off x="423863" y="4005263"/>
          <a:ext cx="5849937" cy="950912"/>
        </p:xfrm>
        <a:graphic>
          <a:graphicData uri="http://schemas.openxmlformats.org/presentationml/2006/ole">
            <mc:AlternateContent xmlns:mc="http://schemas.openxmlformats.org/markup-compatibility/2006">
              <mc:Choice xmlns:v="urn:schemas-microsoft-com:vml" Requires="v">
                <p:oleObj spid="_x0000_s131772" name="Equation" r:id="rId33" imgW="2234880" imgH="431640" progId="Equation.DSMT4">
                  <p:embed/>
                </p:oleObj>
              </mc:Choice>
              <mc:Fallback>
                <p:oleObj name="Equation" r:id="rId33" imgW="2234880" imgH="431640" progId="Equation.DSMT4">
                  <p:embed/>
                  <p:pic>
                    <p:nvPicPr>
                      <p:cNvPr id="0" name="Object 5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3863" y="4005263"/>
                        <a:ext cx="5849937" cy="95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2819" name="Object 51"/>
          <p:cNvGraphicFramePr>
            <a:graphicFrameLocks noChangeAspect="1"/>
          </p:cNvGraphicFramePr>
          <p:nvPr/>
        </p:nvGraphicFramePr>
        <p:xfrm>
          <a:off x="1692275" y="5373688"/>
          <a:ext cx="3430588" cy="788987"/>
        </p:xfrm>
        <a:graphic>
          <a:graphicData uri="http://schemas.openxmlformats.org/presentationml/2006/ole">
            <mc:AlternateContent xmlns:mc="http://schemas.openxmlformats.org/markup-compatibility/2006">
              <mc:Choice xmlns:v="urn:schemas-microsoft-com:vml" Requires="v">
                <p:oleObj spid="_x0000_s131773" name="Equation" r:id="rId35" imgW="1866600" imgH="444240" progId="Equation.DSMT4">
                  <p:embed/>
                </p:oleObj>
              </mc:Choice>
              <mc:Fallback>
                <p:oleObj name="Equation" r:id="rId35" imgW="1866600" imgH="444240" progId="Equation.DSMT4">
                  <p:embed/>
                  <p:pic>
                    <p:nvPicPr>
                      <p:cNvPr id="0" name="Object 5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692275" y="5373688"/>
                        <a:ext cx="34305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2820" name="Text Box 52"/>
          <p:cNvSpPr txBox="1">
            <a:spLocks noChangeArrowheads="1"/>
          </p:cNvSpPr>
          <p:nvPr/>
        </p:nvSpPr>
        <p:spPr bwMode="auto">
          <a:xfrm>
            <a:off x="323850" y="4868863"/>
            <a:ext cx="6858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求得周期矩形脉冲信号的</a:t>
            </a:r>
            <a:r>
              <a:rPr lang="zh-CN" altLang="en-US" sz="2200" b="1">
                <a:solidFill>
                  <a:srgbClr val="FF0000"/>
                </a:solidFill>
                <a:ea typeface="宋体" charset="-122"/>
              </a:rPr>
              <a:t>傅里叶级数</a:t>
            </a:r>
            <a:r>
              <a:rPr lang="zh-CN" altLang="en-US" sz="2200" b="1">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2771"/>
                                        </p:tgtEl>
                                        <p:attrNameLst>
                                          <p:attrName>style.visibility</p:attrName>
                                        </p:attrNameLst>
                                      </p:cBhvr>
                                      <p:to>
                                        <p:strVal val="visible"/>
                                      </p:to>
                                    </p:set>
                                    <p:animEffect transition="in" filter="blinds(horizontal)">
                                      <p:cBhvr>
                                        <p:cTn id="7" dur="500"/>
                                        <p:tgtEl>
                                          <p:spTgt spid="672771"/>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672818"/>
                                        </p:tgtEl>
                                        <p:attrNameLst>
                                          <p:attrName>style.visibility</p:attrName>
                                        </p:attrNameLst>
                                      </p:cBhvr>
                                      <p:to>
                                        <p:strVal val="visible"/>
                                      </p:to>
                                    </p:set>
                                    <p:animEffect transition="in" filter="blinds(horizontal)">
                                      <p:cBhvr>
                                        <p:cTn id="18" dur="500"/>
                                        <p:tgtEl>
                                          <p:spTgt spid="67281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72820"/>
                                        </p:tgtEl>
                                        <p:attrNameLst>
                                          <p:attrName>style.visibility</p:attrName>
                                        </p:attrNameLst>
                                      </p:cBhvr>
                                      <p:to>
                                        <p:strVal val="visible"/>
                                      </p:to>
                                    </p:set>
                                    <p:animEffect transition="in" filter="blinds(horizontal)">
                                      <p:cBhvr>
                                        <p:cTn id="23" dur="500"/>
                                        <p:tgtEl>
                                          <p:spTgt spid="672820"/>
                                        </p:tgtEl>
                                      </p:cBhvr>
                                    </p:animEffect>
                                  </p:childTnLst>
                                </p:cTn>
                              </p:par>
                              <p:par>
                                <p:cTn id="24" presetID="3" presetClass="entr" presetSubtype="10" fill="hold" nodeType="withEffect">
                                  <p:stCondLst>
                                    <p:cond delay="0"/>
                                  </p:stCondLst>
                                  <p:childTnLst>
                                    <p:set>
                                      <p:cBhvr>
                                        <p:cTn id="25" dur="1" fill="hold">
                                          <p:stCondLst>
                                            <p:cond delay="0"/>
                                          </p:stCondLst>
                                        </p:cTn>
                                        <p:tgtEl>
                                          <p:spTgt spid="672819"/>
                                        </p:tgtEl>
                                        <p:attrNameLst>
                                          <p:attrName>style.visibility</p:attrName>
                                        </p:attrNameLst>
                                      </p:cBhvr>
                                      <p:to>
                                        <p:strVal val="visible"/>
                                      </p:to>
                                    </p:set>
                                    <p:animEffect transition="in" filter="blinds(horizontal)">
                                      <p:cBhvr>
                                        <p:cTn id="26" dur="500"/>
                                        <p:tgtEl>
                                          <p:spTgt spid="672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p:bldP spid="67282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71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BD729CC-6291-43AB-8337-29A081891819}" type="slidenum">
              <a:rPr lang="en-US" altLang="ko-KR" smtClean="0">
                <a:solidFill>
                  <a:srgbClr val="003399"/>
                </a:solidFill>
                <a:latin typeface="-윤체L" pitchFamily="18" charset="-127"/>
                <a:ea typeface="-윤체L" pitchFamily="18" charset="-127"/>
              </a:rPr>
              <a:pPr/>
              <a:t>15</a:t>
            </a:fld>
            <a:endParaRPr lang="en-US" altLang="ko-KR" smtClean="0">
              <a:solidFill>
                <a:srgbClr val="003399"/>
              </a:solidFill>
              <a:latin typeface="-윤체L" pitchFamily="18" charset="-127"/>
              <a:ea typeface="-윤체L" pitchFamily="18" charset="-127"/>
            </a:endParaRPr>
          </a:p>
        </p:txBody>
      </p:sp>
      <p:sp>
        <p:nvSpPr>
          <p:cNvPr id="528386" name="Rectangle 2"/>
          <p:cNvSpPr>
            <a:spLocks noGrp="1" noChangeArrowheads="1"/>
          </p:cNvSpPr>
          <p:nvPr>
            <p:ph type="body" idx="1"/>
          </p:nvPr>
        </p:nvSpPr>
        <p:spPr>
          <a:xfrm>
            <a:off x="1042988" y="333375"/>
            <a:ext cx="6394450" cy="625475"/>
          </a:xfrm>
        </p:spPr>
        <p:txBody>
          <a:bodyPr/>
          <a:lstStyle/>
          <a:p>
            <a:pPr algn="just" eaLnBrk="1" hangingPunct="1">
              <a:lnSpc>
                <a:spcPct val="90000"/>
              </a:lnSpc>
              <a:buFont typeface="Wingdings" pitchFamily="2" charset="2"/>
              <a:buNone/>
              <a:defRPr/>
            </a:pPr>
            <a:r>
              <a:rPr lang="zh-CN" altLang="en-US" sz="3200" smtClean="0">
                <a:solidFill>
                  <a:srgbClr val="FF0000"/>
                </a:solidFill>
                <a:ea typeface="华文细黑" pitchFamily="2" charset="-122"/>
              </a:rPr>
              <a:t>二、指数形式的傅里叶级数</a:t>
            </a:r>
            <a:r>
              <a:rPr lang="zh-CN" altLang="en-US"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528387" name="Object 3"/>
          <p:cNvGraphicFramePr>
            <a:graphicFrameLocks noChangeAspect="1"/>
          </p:cNvGraphicFramePr>
          <p:nvPr/>
        </p:nvGraphicFramePr>
        <p:xfrm>
          <a:off x="944563" y="2276475"/>
          <a:ext cx="6896100" cy="935038"/>
        </p:xfrm>
        <a:graphic>
          <a:graphicData uri="http://schemas.openxmlformats.org/presentationml/2006/ole">
            <mc:AlternateContent xmlns:mc="http://schemas.openxmlformats.org/markup-compatibility/2006">
              <mc:Choice xmlns:v="urn:schemas-microsoft-com:vml" Requires="v">
                <p:oleObj spid="_x0000_s7290" name="Equation" r:id="rId3" imgW="3149280" imgH="431640" progId="Equation.DSMT4">
                  <p:embed/>
                </p:oleObj>
              </mc:Choice>
              <mc:Fallback>
                <p:oleObj name="Equation" r:id="rId3" imgW="3149280" imgH="431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2276475"/>
                        <a:ext cx="6896100" cy="9350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388" name="Object 4"/>
          <p:cNvGraphicFramePr>
            <a:graphicFrameLocks noChangeAspect="1"/>
          </p:cNvGraphicFramePr>
          <p:nvPr/>
        </p:nvGraphicFramePr>
        <p:xfrm>
          <a:off x="1255713" y="3276600"/>
          <a:ext cx="5340350" cy="425450"/>
        </p:xfrm>
        <a:graphic>
          <a:graphicData uri="http://schemas.openxmlformats.org/presentationml/2006/ole">
            <mc:AlternateContent xmlns:mc="http://schemas.openxmlformats.org/markup-compatibility/2006">
              <mc:Choice xmlns:v="urn:schemas-microsoft-com:vml" Requires="v">
                <p:oleObj spid="_x0000_s7291" name="Equation" r:id="rId5" imgW="2514600" imgH="203040" progId="Equation.DSMT4">
                  <p:embed/>
                </p:oleObj>
              </mc:Choice>
              <mc:Fallback>
                <p:oleObj name="Equation" r:id="rId5" imgW="2514600" imgH="2030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713" y="3276600"/>
                        <a:ext cx="5340350" cy="425450"/>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8390" name="Object 6"/>
          <p:cNvGraphicFramePr>
            <a:graphicFrameLocks noChangeAspect="1"/>
          </p:cNvGraphicFramePr>
          <p:nvPr/>
        </p:nvGraphicFramePr>
        <p:xfrm>
          <a:off x="1676400" y="4132263"/>
          <a:ext cx="4800600" cy="1414462"/>
        </p:xfrm>
        <a:graphic>
          <a:graphicData uri="http://schemas.openxmlformats.org/presentationml/2006/ole">
            <mc:AlternateContent xmlns:mc="http://schemas.openxmlformats.org/markup-compatibility/2006">
              <mc:Choice xmlns:v="urn:schemas-microsoft-com:vml" Requires="v">
                <p:oleObj spid="_x0000_s7292" name="Equation" r:id="rId7" imgW="1447560" imgH="431640" progId="Equation.DSMT4">
                  <p:embed/>
                </p:oleObj>
              </mc:Choice>
              <mc:Fallback>
                <p:oleObj name="Equation" r:id="rId7" imgW="144756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132263"/>
                        <a:ext cx="4800600" cy="1414462"/>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8391" name="Rectangle 7"/>
          <p:cNvSpPr>
            <a:spLocks noRot="1" noChangeArrowheads="1"/>
          </p:cNvSpPr>
          <p:nvPr/>
        </p:nvSpPr>
        <p:spPr bwMode="auto">
          <a:xfrm>
            <a:off x="611188" y="1700213"/>
            <a:ext cx="7010400" cy="554037"/>
          </a:xfrm>
          <a:prstGeom prst="rect">
            <a:avLst/>
          </a:prstGeom>
          <a:noFill/>
          <a:ln w="9525">
            <a:noFill/>
            <a:miter lim="800000"/>
            <a:headEnd/>
            <a:tailEnd/>
          </a:ln>
          <a:effec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defRPr/>
            </a:pPr>
            <a:r>
              <a:rPr lang="en-US" altLang="zh-CN" sz="3200" b="1">
                <a:solidFill>
                  <a:srgbClr val="FF0000"/>
                </a:solidFill>
                <a:latin typeface="宋体" pitchFamily="2" charset="-122"/>
                <a:ea typeface="宋体" pitchFamily="2" charset="-122"/>
              </a:rPr>
              <a:t>1</a:t>
            </a:r>
            <a:r>
              <a:rPr lang="zh-CN" altLang="en-US" sz="3200" b="1">
                <a:solidFill>
                  <a:srgbClr val="FF0000"/>
                </a:solidFill>
                <a:latin typeface="宋体" pitchFamily="2" charset="-122"/>
                <a:ea typeface="宋体" pitchFamily="2" charset="-122"/>
              </a:rPr>
              <a:t>、指数形式的傅里叶级数的形式</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8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28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28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1321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7A39AAD-2DDE-4C3A-9D33-4394A70409BF}" type="slidenum">
              <a:rPr lang="en-US" altLang="ko-KR" smtClean="0">
                <a:solidFill>
                  <a:srgbClr val="003399"/>
                </a:solidFill>
                <a:latin typeface="-윤체L" pitchFamily="18" charset="-127"/>
                <a:ea typeface="-윤체L" pitchFamily="18" charset="-127"/>
              </a:rPr>
              <a:pPr/>
              <a:t>150</a:t>
            </a:fld>
            <a:endParaRPr lang="en-US" altLang="ko-KR" smtClean="0">
              <a:solidFill>
                <a:srgbClr val="003399"/>
              </a:solidFill>
              <a:latin typeface="-윤체L" pitchFamily="18" charset="-127"/>
              <a:ea typeface="-윤체L" pitchFamily="18" charset="-127"/>
            </a:endParaRPr>
          </a:p>
        </p:txBody>
      </p:sp>
      <p:sp>
        <p:nvSpPr>
          <p:cNvPr id="673795" name="Text Box 3"/>
          <p:cNvSpPr txBox="1">
            <a:spLocks noChangeArrowheads="1"/>
          </p:cNvSpPr>
          <p:nvPr/>
        </p:nvSpPr>
        <p:spPr bwMode="auto">
          <a:xfrm>
            <a:off x="684213" y="1773238"/>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最后求周期矩形脉冲信号的</a:t>
            </a:r>
            <a:r>
              <a:rPr lang="zh-CN" altLang="en-US" sz="2400" b="1">
                <a:solidFill>
                  <a:srgbClr val="FF0000"/>
                </a:solidFill>
                <a:ea typeface="宋体" charset="-122"/>
              </a:rPr>
              <a:t>傅里叶变换</a:t>
            </a:r>
            <a:r>
              <a:rPr lang="en-US" altLang="zh-CN" sz="2400" b="1">
                <a:solidFill>
                  <a:srgbClr val="FF0000"/>
                </a:solidFill>
                <a:ea typeface="宋体" charset="-122"/>
              </a:rPr>
              <a:t>F(w)</a:t>
            </a:r>
            <a:r>
              <a:rPr lang="zh-CN" altLang="en-US" sz="2400" b="1">
                <a:ea typeface="宋体" charset="-122"/>
              </a:rPr>
              <a:t>。</a:t>
            </a:r>
          </a:p>
        </p:txBody>
      </p:sp>
      <p:graphicFrame>
        <p:nvGraphicFramePr>
          <p:cNvPr id="673796" name="Object 4"/>
          <p:cNvGraphicFramePr>
            <a:graphicFrameLocks noChangeAspect="1"/>
          </p:cNvGraphicFramePr>
          <p:nvPr/>
        </p:nvGraphicFramePr>
        <p:xfrm>
          <a:off x="611188" y="3716338"/>
          <a:ext cx="7367587" cy="1049337"/>
        </p:xfrm>
        <a:graphic>
          <a:graphicData uri="http://schemas.openxmlformats.org/presentationml/2006/ole">
            <mc:AlternateContent xmlns:mc="http://schemas.openxmlformats.org/markup-compatibility/2006">
              <mc:Choice xmlns:v="urn:schemas-microsoft-com:vml" Requires="v">
                <p:oleObj spid="_x0000_s132180" name="Equation" r:id="rId3" imgW="2552400" imgH="431640" progId="Equation.DSMT4">
                  <p:embed/>
                </p:oleObj>
              </mc:Choice>
              <mc:Fallback>
                <p:oleObj name="Equation" r:id="rId3" imgW="255240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16338"/>
                        <a:ext cx="7367587"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3797" name="Text Box 5"/>
          <p:cNvSpPr txBox="1">
            <a:spLocks noChangeArrowheads="1"/>
          </p:cNvSpPr>
          <p:nvPr/>
        </p:nvSpPr>
        <p:spPr bwMode="auto">
          <a:xfrm>
            <a:off x="539750" y="4797425"/>
            <a:ext cx="6858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看出：周期信号频谱是离散的；</a:t>
            </a:r>
          </a:p>
          <a:p>
            <a:pPr algn="l" eaLnBrk="1" hangingPunct="1">
              <a:spcBef>
                <a:spcPct val="50000"/>
              </a:spcBef>
            </a:pPr>
            <a:r>
              <a:rPr lang="zh-CN" altLang="en-US" sz="2400" b="1">
                <a:ea typeface="宋体" charset="-122"/>
              </a:rPr>
              <a:t>           非周期信号的频谱是连续。</a:t>
            </a:r>
          </a:p>
        </p:txBody>
      </p:sp>
      <p:graphicFrame>
        <p:nvGraphicFramePr>
          <p:cNvPr id="673798" name="Object 6"/>
          <p:cNvGraphicFramePr>
            <a:graphicFrameLocks noChangeAspect="1"/>
          </p:cNvGraphicFramePr>
          <p:nvPr/>
        </p:nvGraphicFramePr>
        <p:xfrm>
          <a:off x="611188" y="2636838"/>
          <a:ext cx="5613400" cy="1049337"/>
        </p:xfrm>
        <a:graphic>
          <a:graphicData uri="http://schemas.openxmlformats.org/presentationml/2006/ole">
            <mc:AlternateContent xmlns:mc="http://schemas.openxmlformats.org/markup-compatibility/2006">
              <mc:Choice xmlns:v="urn:schemas-microsoft-com:vml" Requires="v">
                <p:oleObj spid="_x0000_s132181" name="Equation" r:id="rId5" imgW="2234880" imgH="431640" progId="Equation.DSMT4">
                  <p:embed/>
                </p:oleObj>
              </mc:Choice>
              <mc:Fallback>
                <p:oleObj name="Equation" r:id="rId5" imgW="2234880" imgH="4316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636838"/>
                        <a:ext cx="5613400"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3795"/>
                                        </p:tgtEl>
                                        <p:attrNameLst>
                                          <p:attrName>style.visibility</p:attrName>
                                        </p:attrNameLst>
                                      </p:cBhvr>
                                      <p:to>
                                        <p:strVal val="visible"/>
                                      </p:to>
                                    </p:set>
                                    <p:animEffect transition="in" filter="blinds(horizontal)">
                                      <p:cBhvr>
                                        <p:cTn id="7" dur="500"/>
                                        <p:tgtEl>
                                          <p:spTgt spid="673795"/>
                                        </p:tgtEl>
                                      </p:cBhvr>
                                    </p:animEffect>
                                  </p:childTnLst>
                                </p:cTn>
                              </p:par>
                              <p:par>
                                <p:cTn id="8" presetID="3" presetClass="entr" presetSubtype="10" fill="hold" nodeType="withEffect">
                                  <p:stCondLst>
                                    <p:cond delay="0"/>
                                  </p:stCondLst>
                                  <p:childTnLst>
                                    <p:set>
                                      <p:cBhvr>
                                        <p:cTn id="9" dur="1" fill="hold">
                                          <p:stCondLst>
                                            <p:cond delay="0"/>
                                          </p:stCondLst>
                                        </p:cTn>
                                        <p:tgtEl>
                                          <p:spTgt spid="673798"/>
                                        </p:tgtEl>
                                        <p:attrNameLst>
                                          <p:attrName>style.visibility</p:attrName>
                                        </p:attrNameLst>
                                      </p:cBhvr>
                                      <p:to>
                                        <p:strVal val="visible"/>
                                      </p:to>
                                    </p:set>
                                    <p:animEffect transition="in" filter="blinds(horizontal)">
                                      <p:cBhvr>
                                        <p:cTn id="10" dur="500"/>
                                        <p:tgtEl>
                                          <p:spTgt spid="673798"/>
                                        </p:tgtEl>
                                      </p:cBhvr>
                                    </p:animEffect>
                                  </p:childTnLst>
                                </p:cTn>
                              </p:par>
                              <p:par>
                                <p:cTn id="11" presetID="3" presetClass="entr" presetSubtype="10" fill="hold" nodeType="withEffect">
                                  <p:stCondLst>
                                    <p:cond delay="0"/>
                                  </p:stCondLst>
                                  <p:childTnLst>
                                    <p:set>
                                      <p:cBhvr>
                                        <p:cTn id="12" dur="1" fill="hold">
                                          <p:stCondLst>
                                            <p:cond delay="0"/>
                                          </p:stCondLst>
                                        </p:cTn>
                                        <p:tgtEl>
                                          <p:spTgt spid="673796"/>
                                        </p:tgtEl>
                                        <p:attrNameLst>
                                          <p:attrName>style.visibility</p:attrName>
                                        </p:attrNameLst>
                                      </p:cBhvr>
                                      <p:to>
                                        <p:strVal val="visible"/>
                                      </p:to>
                                    </p:set>
                                    <p:animEffect transition="in" filter="blinds(horizontal)">
                                      <p:cBhvr>
                                        <p:cTn id="13" dur="500"/>
                                        <p:tgtEl>
                                          <p:spTgt spid="67379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73797"/>
                                        </p:tgtEl>
                                        <p:attrNameLst>
                                          <p:attrName>style.visibility</p:attrName>
                                        </p:attrNameLst>
                                      </p:cBhvr>
                                      <p:to>
                                        <p:strVal val="visible"/>
                                      </p:to>
                                    </p:set>
                                    <p:animEffect transition="in" filter="blinds(horizontal)">
                                      <p:cBhvr>
                                        <p:cTn id="18" dur="500"/>
                                        <p:tgtEl>
                                          <p:spTgt spid="67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5" grpId="0"/>
      <p:bldP spid="67379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8944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EA3CECA-8D4C-4EB8-ABF2-4DFA102F7C3B}" type="slidenum">
              <a:rPr lang="en-US" altLang="ko-KR" smtClean="0">
                <a:solidFill>
                  <a:srgbClr val="003399"/>
                </a:solidFill>
                <a:latin typeface="-윤체L" pitchFamily="18" charset="-127"/>
                <a:ea typeface="-윤체L" pitchFamily="18" charset="-127"/>
              </a:rPr>
              <a:pPr/>
              <a:t>151</a:t>
            </a:fld>
            <a:endParaRPr lang="en-US" altLang="ko-KR" smtClean="0">
              <a:solidFill>
                <a:srgbClr val="003399"/>
              </a:solidFill>
              <a:latin typeface="-윤체L" pitchFamily="18" charset="-127"/>
              <a:ea typeface="-윤체L" pitchFamily="18" charset="-127"/>
            </a:endParaRPr>
          </a:p>
        </p:txBody>
      </p:sp>
      <p:sp>
        <p:nvSpPr>
          <p:cNvPr id="189445" name="Rectangle 2"/>
          <p:cNvSpPr>
            <a:spLocks noRot="1" noChangeArrowheads="1"/>
          </p:cNvSpPr>
          <p:nvPr/>
        </p:nvSpPr>
        <p:spPr bwMode="auto">
          <a:xfrm>
            <a:off x="1403350" y="1125538"/>
            <a:ext cx="6248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8000" b="1">
                <a:solidFill>
                  <a:srgbClr val="0066FF"/>
                </a:solidFill>
                <a:ea typeface="宋体" charset="-122"/>
              </a:rPr>
              <a:t>第十节</a:t>
            </a:r>
            <a:br>
              <a:rPr lang="zh-CN" altLang="en-US" sz="8000" b="1">
                <a:solidFill>
                  <a:srgbClr val="0066FF"/>
                </a:solidFill>
                <a:ea typeface="宋体" charset="-122"/>
              </a:rPr>
            </a:br>
            <a:r>
              <a:rPr lang="zh-CN" altLang="en-US" sz="8000" b="1">
                <a:solidFill>
                  <a:srgbClr val="0066FF"/>
                </a:solidFill>
                <a:ea typeface="宋体" charset="-122"/>
              </a:rPr>
              <a:t>抽样信号的傅里叶变换</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19046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7D0D918-5063-4D36-B959-5044DDB7502D}" type="slidenum">
              <a:rPr lang="en-US" altLang="ko-KR" smtClean="0">
                <a:solidFill>
                  <a:srgbClr val="003399"/>
                </a:solidFill>
                <a:latin typeface="-윤체L" pitchFamily="18" charset="-127"/>
                <a:ea typeface="-윤체L" pitchFamily="18" charset="-127"/>
              </a:rPr>
              <a:pPr/>
              <a:t>152</a:t>
            </a:fld>
            <a:endParaRPr lang="en-US" altLang="ko-KR" smtClean="0">
              <a:solidFill>
                <a:srgbClr val="003399"/>
              </a:solidFill>
              <a:latin typeface="-윤체L" pitchFamily="18" charset="-127"/>
              <a:ea typeface="-윤체L" pitchFamily="18" charset="-127"/>
            </a:endParaRPr>
          </a:p>
        </p:txBody>
      </p:sp>
      <p:sp>
        <p:nvSpPr>
          <p:cNvPr id="190469" name="Rectangle 2"/>
          <p:cNvSpPr>
            <a:spLocks noGrp="1" noChangeArrowheads="1"/>
          </p:cNvSpPr>
          <p:nvPr>
            <p:ph type="title"/>
          </p:nvPr>
        </p:nvSpPr>
        <p:spPr>
          <a:xfrm>
            <a:off x="1042988" y="333375"/>
            <a:ext cx="7772400" cy="762000"/>
          </a:xfrm>
          <a:noFill/>
        </p:spPr>
        <p:txBody>
          <a:bodyPr/>
          <a:lstStyle/>
          <a:p>
            <a:pPr algn="l" eaLnBrk="1" hangingPunct="1"/>
            <a:r>
              <a:rPr lang="zh-CN" altLang="en-US" sz="3600" smtClean="0">
                <a:solidFill>
                  <a:srgbClr val="FF0000"/>
                </a:solidFill>
              </a:rPr>
              <a:t>一、抽样、抽样信号的概念</a:t>
            </a:r>
          </a:p>
        </p:txBody>
      </p:sp>
      <p:sp>
        <p:nvSpPr>
          <p:cNvPr id="675843" name="Rectangle 3"/>
          <p:cNvSpPr>
            <a:spLocks noGrp="1" noChangeArrowheads="1"/>
          </p:cNvSpPr>
          <p:nvPr>
            <p:ph type="body" idx="1"/>
          </p:nvPr>
        </p:nvSpPr>
        <p:spPr>
          <a:xfrm>
            <a:off x="684213" y="1412875"/>
            <a:ext cx="5614987" cy="625475"/>
          </a:xfrm>
        </p:spPr>
        <p:txBody>
          <a:bodyPr/>
          <a:lstStyle/>
          <a:p>
            <a:pPr algn="just" eaLnBrk="1" hangingPunct="1">
              <a:buFont typeface="Wingdings" pitchFamily="2" charset="2"/>
              <a:buNone/>
              <a:defRPr/>
            </a:pPr>
            <a:r>
              <a:rPr lang="en-US" altLang="zh-CN" smtClean="0">
                <a:solidFill>
                  <a:srgbClr val="FF0000"/>
                </a:solidFill>
                <a:ea typeface="华文细黑" pitchFamily="2" charset="-122"/>
              </a:rPr>
              <a:t>1.</a:t>
            </a:r>
            <a:r>
              <a:rPr lang="zh-CN" altLang="en-US" smtClean="0">
                <a:solidFill>
                  <a:srgbClr val="FF0000"/>
                </a:solidFill>
                <a:ea typeface="华文细黑" pitchFamily="2" charset="-122"/>
              </a:rPr>
              <a:t>抽样</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675845" name="Text Box 5"/>
          <p:cNvSpPr txBox="1">
            <a:spLocks noChangeArrowheads="1"/>
          </p:cNvSpPr>
          <p:nvPr/>
        </p:nvSpPr>
        <p:spPr bwMode="auto">
          <a:xfrm>
            <a:off x="755650" y="2060575"/>
            <a:ext cx="7467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dirty="0">
                <a:ea typeface="宋体" charset="-122"/>
              </a:rPr>
              <a:t>抽样：利用抽样脉冲序列</a:t>
            </a:r>
            <a:r>
              <a:rPr lang="en-US" altLang="zh-CN" sz="2800" b="1" dirty="0">
                <a:ea typeface="宋体" charset="-122"/>
              </a:rPr>
              <a:t>p(t)</a:t>
            </a:r>
            <a:r>
              <a:rPr lang="zh-CN" altLang="en-US" sz="2800" b="1" dirty="0">
                <a:ea typeface="宋体" charset="-122"/>
              </a:rPr>
              <a:t>从连续信号</a:t>
            </a:r>
            <a:r>
              <a:rPr lang="en-US" altLang="zh-CN" sz="2800" b="1" dirty="0">
                <a:ea typeface="宋体" charset="-122"/>
              </a:rPr>
              <a:t>f(t)</a:t>
            </a:r>
            <a:r>
              <a:rPr lang="zh-CN" altLang="en-US" sz="2800" b="1" dirty="0">
                <a:ea typeface="宋体" charset="-122"/>
              </a:rPr>
              <a:t>中“抽取”一系列的离散样值的</a:t>
            </a:r>
            <a:r>
              <a:rPr lang="zh-CN" altLang="en-US" sz="2800" b="1" dirty="0" smtClean="0">
                <a:ea typeface="宋体" charset="-122"/>
              </a:rPr>
              <a:t>过程。</a:t>
            </a:r>
            <a:endParaRPr lang="zh-CN" altLang="en-US" sz="2800" b="1" dirty="0">
              <a:ea typeface="宋体" charset="-122"/>
            </a:endParaRPr>
          </a:p>
        </p:txBody>
      </p:sp>
      <p:sp>
        <p:nvSpPr>
          <p:cNvPr id="675846" name="Rectangle 6"/>
          <p:cNvSpPr>
            <a:spLocks noRot="1" noChangeArrowheads="1"/>
          </p:cNvSpPr>
          <p:nvPr/>
        </p:nvSpPr>
        <p:spPr bwMode="auto">
          <a:xfrm>
            <a:off x="684213" y="3068638"/>
            <a:ext cx="5614987"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a:solidFill>
                  <a:srgbClr val="FF0000"/>
                </a:solidFill>
                <a:latin typeface="Arial" pitchFamily="34" charset="0"/>
                <a:ea typeface="华文细黑" pitchFamily="2" charset="-122"/>
              </a:rPr>
              <a:t>2.</a:t>
            </a:r>
            <a:r>
              <a:rPr lang="zh-CN" altLang="en-US" sz="3200" b="1">
                <a:solidFill>
                  <a:srgbClr val="FF0000"/>
                </a:solidFill>
                <a:latin typeface="Arial" pitchFamily="34" charset="0"/>
                <a:ea typeface="华文细黑" pitchFamily="2" charset="-122"/>
              </a:rPr>
              <a:t>抽样信号</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675847" name="Text Box 7"/>
          <p:cNvSpPr txBox="1">
            <a:spLocks noChangeArrowheads="1"/>
          </p:cNvSpPr>
          <p:nvPr/>
        </p:nvSpPr>
        <p:spPr bwMode="auto">
          <a:xfrm>
            <a:off x="611188" y="3789363"/>
            <a:ext cx="78343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dirty="0">
                <a:ea typeface="宋体" charset="-122"/>
              </a:rPr>
              <a:t>抽样信号：经抽取后的一系列的</a:t>
            </a:r>
            <a:r>
              <a:rPr lang="zh-CN" altLang="en-US" sz="2800" b="1" dirty="0" smtClean="0">
                <a:ea typeface="宋体" charset="-122"/>
              </a:rPr>
              <a:t>离散信号。</a:t>
            </a:r>
            <a:endParaRPr lang="zh-CN" altLang="en-US" sz="2800" b="1" dirty="0">
              <a:ea typeface="宋体" charset="-122"/>
            </a:endParaRPr>
          </a:p>
        </p:txBody>
      </p:sp>
      <p:sp>
        <p:nvSpPr>
          <p:cNvPr id="675848" name="Text Box 8"/>
          <p:cNvSpPr txBox="1">
            <a:spLocks noChangeArrowheads="1"/>
          </p:cNvSpPr>
          <p:nvPr/>
        </p:nvSpPr>
        <p:spPr bwMode="auto">
          <a:xfrm>
            <a:off x="250825" y="4508500"/>
            <a:ext cx="85344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请同学们注意区别：</a:t>
            </a:r>
            <a:r>
              <a:rPr lang="zh-CN" altLang="en-US" sz="2800" b="1">
                <a:solidFill>
                  <a:srgbClr val="FF0000"/>
                </a:solidFill>
                <a:ea typeface="宋体" charset="-122"/>
              </a:rPr>
              <a:t>抽样信号与抽样函数</a:t>
            </a:r>
            <a:r>
              <a:rPr lang="en-US" altLang="zh-CN" sz="2800" b="1">
                <a:ea typeface="宋体" charset="-122"/>
              </a:rPr>
              <a:t>Sa(t)=sint/t</a:t>
            </a:r>
            <a:r>
              <a:rPr lang="zh-CN" altLang="en-US" sz="2800" b="1">
                <a:ea typeface="宋体" charset="-122"/>
              </a:rPr>
              <a:t>是完全不同的两个含义。</a:t>
            </a:r>
          </a:p>
          <a:p>
            <a:pPr algn="l" eaLnBrk="1" hangingPunct="1">
              <a:spcBef>
                <a:spcPct val="50000"/>
              </a:spcBef>
            </a:pPr>
            <a:r>
              <a:rPr lang="zh-CN" altLang="en-US" sz="2800" b="1">
                <a:ea typeface="宋体" charset="-122"/>
              </a:rPr>
              <a:t>抽样也称为</a:t>
            </a:r>
            <a:r>
              <a:rPr lang="zh-CN" altLang="en-US" sz="2800" b="1">
                <a:solidFill>
                  <a:srgbClr val="FF0000"/>
                </a:solidFill>
                <a:ea typeface="宋体" charset="-122"/>
              </a:rPr>
              <a:t>“采样”</a:t>
            </a:r>
            <a:r>
              <a:rPr lang="zh-CN" altLang="en-US" sz="2800" b="1">
                <a:ea typeface="宋体" charset="-122"/>
              </a:rPr>
              <a:t>或</a:t>
            </a:r>
            <a:r>
              <a:rPr lang="zh-CN" altLang="en-US" sz="2800" b="1">
                <a:solidFill>
                  <a:srgbClr val="FF0000"/>
                </a:solidFill>
                <a:ea typeface="宋体" charset="-122"/>
              </a:rPr>
              <a:t>“取样”</a:t>
            </a:r>
            <a:r>
              <a:rPr lang="zh-CN" altLang="en-US" sz="2800" b="1">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5843">
                                            <p:txEl>
                                              <p:pRg st="0" end="0"/>
                                            </p:txEl>
                                          </p:spTgt>
                                        </p:tgtEl>
                                        <p:attrNameLst>
                                          <p:attrName>style.visibility</p:attrName>
                                        </p:attrNameLst>
                                      </p:cBhvr>
                                      <p:to>
                                        <p:strVal val="visible"/>
                                      </p:to>
                                    </p:set>
                                    <p:animEffect transition="in" filter="blinds(horizontal)">
                                      <p:cBhvr>
                                        <p:cTn id="7" dur="500"/>
                                        <p:tgtEl>
                                          <p:spTgt spid="67584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5845"/>
                                        </p:tgtEl>
                                        <p:attrNameLst>
                                          <p:attrName>style.visibility</p:attrName>
                                        </p:attrNameLst>
                                      </p:cBhvr>
                                      <p:to>
                                        <p:strVal val="visible"/>
                                      </p:to>
                                    </p:set>
                                    <p:animEffect transition="in" filter="blinds(horizontal)">
                                      <p:cBhvr>
                                        <p:cTn id="10" dur="500"/>
                                        <p:tgtEl>
                                          <p:spTgt spid="6758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75846"/>
                                        </p:tgtEl>
                                        <p:attrNameLst>
                                          <p:attrName>style.visibility</p:attrName>
                                        </p:attrNameLst>
                                      </p:cBhvr>
                                      <p:to>
                                        <p:strVal val="visible"/>
                                      </p:to>
                                    </p:set>
                                    <p:animEffect transition="in" filter="blinds(horizontal)">
                                      <p:cBhvr>
                                        <p:cTn id="15" dur="500"/>
                                        <p:tgtEl>
                                          <p:spTgt spid="67584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75847"/>
                                        </p:tgtEl>
                                        <p:attrNameLst>
                                          <p:attrName>style.visibility</p:attrName>
                                        </p:attrNameLst>
                                      </p:cBhvr>
                                      <p:to>
                                        <p:strVal val="visible"/>
                                      </p:to>
                                    </p:set>
                                    <p:animEffect transition="in" filter="blinds(horizontal)">
                                      <p:cBhvr>
                                        <p:cTn id="18" dur="500"/>
                                        <p:tgtEl>
                                          <p:spTgt spid="6758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75848"/>
                                        </p:tgtEl>
                                        <p:attrNameLst>
                                          <p:attrName>style.visibility</p:attrName>
                                        </p:attrNameLst>
                                      </p:cBhvr>
                                      <p:to>
                                        <p:strVal val="visible"/>
                                      </p:to>
                                    </p:set>
                                    <p:animEffect transition="in" filter="blinds(horizontal)">
                                      <p:cBhvr>
                                        <p:cTn id="23" dur="500"/>
                                        <p:tgtEl>
                                          <p:spTgt spid="675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build="p"/>
      <p:bldP spid="675845" grpId="0"/>
      <p:bldP spid="675846" grpId="0"/>
      <p:bldP spid="675847" grpId="0"/>
      <p:bldP spid="675848" grpId="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2" name="页脚占位符 4"/>
          <p:cNvSpPr>
            <a:spLocks noGrp="1"/>
          </p:cNvSpPr>
          <p:nvPr>
            <p:ph type="ftr" sz="quarter" idx="11"/>
          </p:nvPr>
        </p:nvSpPr>
        <p:spPr/>
        <p:txBody>
          <a:bodyPr/>
          <a:lstStyle/>
          <a:p>
            <a:pPr>
              <a:defRPr/>
            </a:pPr>
            <a:r>
              <a:rPr lang="zh-CN" altLang="en-US"/>
              <a:t>信号与系统</a:t>
            </a:r>
          </a:p>
        </p:txBody>
      </p:sp>
      <p:sp>
        <p:nvSpPr>
          <p:cNvPr id="1914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C3E475A-A9CF-4EA0-B80E-62B1B1508110}" type="slidenum">
              <a:rPr lang="en-US" altLang="ko-KR" smtClean="0">
                <a:solidFill>
                  <a:srgbClr val="003399"/>
                </a:solidFill>
                <a:latin typeface="-윤체L" pitchFamily="18" charset="-127"/>
                <a:ea typeface="-윤체L" pitchFamily="18" charset="-127"/>
              </a:rPr>
              <a:pPr/>
              <a:t>153</a:t>
            </a:fld>
            <a:endParaRPr lang="en-US" altLang="ko-KR" smtClean="0">
              <a:solidFill>
                <a:srgbClr val="003399"/>
              </a:solidFill>
              <a:latin typeface="-윤체L" pitchFamily="18" charset="-127"/>
              <a:ea typeface="-윤체L" pitchFamily="18" charset="-127"/>
            </a:endParaRPr>
          </a:p>
        </p:txBody>
      </p:sp>
      <p:sp>
        <p:nvSpPr>
          <p:cNvPr id="191493" name="Rectangle 2"/>
          <p:cNvSpPr>
            <a:spLocks noGrp="1" noChangeArrowheads="1"/>
          </p:cNvSpPr>
          <p:nvPr>
            <p:ph type="title"/>
          </p:nvPr>
        </p:nvSpPr>
        <p:spPr>
          <a:xfrm>
            <a:off x="900113" y="260350"/>
            <a:ext cx="7772400" cy="762000"/>
          </a:xfrm>
          <a:noFill/>
        </p:spPr>
        <p:txBody>
          <a:bodyPr/>
          <a:lstStyle/>
          <a:p>
            <a:pPr algn="l" eaLnBrk="1" hangingPunct="1"/>
            <a:r>
              <a:rPr lang="zh-CN" altLang="en-US" sz="3600" smtClean="0">
                <a:solidFill>
                  <a:srgbClr val="FF0000"/>
                </a:solidFill>
              </a:rPr>
              <a:t>二、实现抽样的原理及框图</a:t>
            </a:r>
          </a:p>
        </p:txBody>
      </p:sp>
      <p:sp>
        <p:nvSpPr>
          <p:cNvPr id="676867" name="Rectangle 3"/>
          <p:cNvSpPr>
            <a:spLocks noGrp="1" noChangeArrowheads="1"/>
          </p:cNvSpPr>
          <p:nvPr>
            <p:ph type="body" idx="1"/>
          </p:nvPr>
        </p:nvSpPr>
        <p:spPr>
          <a:xfrm>
            <a:off x="611188" y="1412875"/>
            <a:ext cx="5614987" cy="625475"/>
          </a:xfrm>
        </p:spPr>
        <p:txBody>
          <a:bodyPr/>
          <a:lstStyle/>
          <a:p>
            <a:pPr algn="just" eaLnBrk="1" hangingPunct="1">
              <a:buFont typeface="Wingdings" pitchFamily="2" charset="2"/>
              <a:buNone/>
              <a:defRPr/>
            </a:pPr>
            <a:r>
              <a:rPr lang="en-US" altLang="zh-CN" smtClean="0">
                <a:solidFill>
                  <a:srgbClr val="FF0000"/>
                </a:solidFill>
                <a:ea typeface="华文细黑" pitchFamily="2" charset="-122"/>
              </a:rPr>
              <a:t>1.</a:t>
            </a:r>
            <a:r>
              <a:rPr lang="zh-CN" altLang="en-US" smtClean="0">
                <a:solidFill>
                  <a:srgbClr val="FF0000"/>
                </a:solidFill>
                <a:ea typeface="华文细黑" pitchFamily="2" charset="-122"/>
              </a:rPr>
              <a:t>原理</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676869" name="Text Box 5"/>
          <p:cNvSpPr txBox="1">
            <a:spLocks noChangeArrowheads="1"/>
          </p:cNvSpPr>
          <p:nvPr/>
        </p:nvSpPr>
        <p:spPr bwMode="auto">
          <a:xfrm>
            <a:off x="395288" y="2060575"/>
            <a:ext cx="8305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抽样原理：连续信号经抽样成抽样信号，再经量化、编码变成数字信号。将这种数字信号经传输，进行上述逆过程，就可恢复出原连续信号。</a:t>
            </a:r>
          </a:p>
        </p:txBody>
      </p:sp>
      <p:sp>
        <p:nvSpPr>
          <p:cNvPr id="676870" name="Rectangle 6"/>
          <p:cNvSpPr>
            <a:spLocks noRot="1" noChangeArrowheads="1"/>
          </p:cNvSpPr>
          <p:nvPr/>
        </p:nvSpPr>
        <p:spPr bwMode="auto">
          <a:xfrm>
            <a:off x="457200" y="3429000"/>
            <a:ext cx="2170113"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a:solidFill>
                  <a:srgbClr val="FF0000"/>
                </a:solidFill>
                <a:latin typeface="Arial" pitchFamily="34" charset="0"/>
                <a:ea typeface="华文细黑" pitchFamily="2" charset="-122"/>
              </a:rPr>
              <a:t>2.</a:t>
            </a:r>
            <a:r>
              <a:rPr lang="zh-CN" altLang="en-US" sz="3200" b="1">
                <a:solidFill>
                  <a:srgbClr val="FF0000"/>
                </a:solidFill>
                <a:latin typeface="Arial" pitchFamily="34" charset="0"/>
                <a:ea typeface="华文细黑" pitchFamily="2" charset="-122"/>
              </a:rPr>
              <a:t>框图</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676871" name="Line 7"/>
          <p:cNvSpPr>
            <a:spLocks noChangeShapeType="1"/>
          </p:cNvSpPr>
          <p:nvPr/>
        </p:nvSpPr>
        <p:spPr bwMode="auto">
          <a:xfrm>
            <a:off x="1909763" y="4533900"/>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76872" name="Rectangle 8"/>
          <p:cNvSpPr>
            <a:spLocks noChangeArrowheads="1"/>
          </p:cNvSpPr>
          <p:nvPr/>
        </p:nvSpPr>
        <p:spPr bwMode="auto">
          <a:xfrm>
            <a:off x="3205163" y="4229100"/>
            <a:ext cx="1295400" cy="609600"/>
          </a:xfrm>
          <a:prstGeom prst="rect">
            <a:avLst/>
          </a:prstGeom>
          <a:solidFill>
            <a:schemeClr val="accent1"/>
          </a:solidFill>
          <a:ln w="9525">
            <a:solidFill>
              <a:schemeClr val="tx1"/>
            </a:solidFill>
            <a:miter lim="800000"/>
            <a:headEnd/>
            <a:tailEnd/>
          </a:ln>
        </p:spPr>
        <p:txBody>
          <a:bodyPr wrap="none" anchor="ctr"/>
          <a:lstStyle/>
          <a:p>
            <a:pPr eaLnBrk="1" hangingPunct="1"/>
            <a:r>
              <a:rPr lang="zh-CN" altLang="en-US" b="1">
                <a:ea typeface="宋体" charset="-122"/>
              </a:rPr>
              <a:t>抽样</a:t>
            </a:r>
          </a:p>
        </p:txBody>
      </p:sp>
      <p:sp>
        <p:nvSpPr>
          <p:cNvPr id="676873" name="Line 9"/>
          <p:cNvSpPr>
            <a:spLocks noChangeShapeType="1"/>
          </p:cNvSpPr>
          <p:nvPr/>
        </p:nvSpPr>
        <p:spPr bwMode="auto">
          <a:xfrm>
            <a:off x="4500563" y="4533900"/>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76874" name="Rectangle 10"/>
          <p:cNvSpPr>
            <a:spLocks noChangeArrowheads="1"/>
          </p:cNvSpPr>
          <p:nvPr/>
        </p:nvSpPr>
        <p:spPr bwMode="auto">
          <a:xfrm>
            <a:off x="5795963" y="4229100"/>
            <a:ext cx="1295400" cy="609600"/>
          </a:xfrm>
          <a:prstGeom prst="rect">
            <a:avLst/>
          </a:prstGeom>
          <a:solidFill>
            <a:schemeClr val="accent1"/>
          </a:solidFill>
          <a:ln w="9525">
            <a:solidFill>
              <a:schemeClr val="tx1"/>
            </a:solidFill>
            <a:miter lim="800000"/>
            <a:headEnd/>
            <a:tailEnd/>
          </a:ln>
        </p:spPr>
        <p:txBody>
          <a:bodyPr wrap="none" anchor="ctr"/>
          <a:lstStyle/>
          <a:p>
            <a:pPr eaLnBrk="1" hangingPunct="1"/>
            <a:r>
              <a:rPr lang="zh-CN" altLang="en-US" b="1">
                <a:ea typeface="宋体" charset="-122"/>
              </a:rPr>
              <a:t>量化编码</a:t>
            </a:r>
          </a:p>
        </p:txBody>
      </p:sp>
      <p:sp>
        <p:nvSpPr>
          <p:cNvPr id="676875" name="Line 11"/>
          <p:cNvSpPr>
            <a:spLocks noChangeShapeType="1"/>
          </p:cNvSpPr>
          <p:nvPr/>
        </p:nvSpPr>
        <p:spPr bwMode="auto">
          <a:xfrm>
            <a:off x="7091363" y="4533900"/>
            <a:ext cx="12954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76876" name="Line 12"/>
          <p:cNvSpPr>
            <a:spLocks noChangeShapeType="1"/>
          </p:cNvSpPr>
          <p:nvPr/>
        </p:nvSpPr>
        <p:spPr bwMode="auto">
          <a:xfrm flipV="1">
            <a:off x="3814763" y="4838700"/>
            <a:ext cx="0" cy="762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76877" name="Text Box 13"/>
          <p:cNvSpPr txBox="1">
            <a:spLocks noChangeArrowheads="1"/>
          </p:cNvSpPr>
          <p:nvPr/>
        </p:nvSpPr>
        <p:spPr bwMode="auto">
          <a:xfrm>
            <a:off x="4729163" y="5372100"/>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抽样过程方框图</a:t>
            </a:r>
          </a:p>
        </p:txBody>
      </p:sp>
      <p:sp>
        <p:nvSpPr>
          <p:cNvPr id="676878" name="Text Box 14"/>
          <p:cNvSpPr txBox="1">
            <a:spLocks noChangeArrowheads="1"/>
          </p:cNvSpPr>
          <p:nvPr/>
        </p:nvSpPr>
        <p:spPr bwMode="auto">
          <a:xfrm>
            <a:off x="1985963" y="40767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连续信号</a:t>
            </a:r>
          </a:p>
        </p:txBody>
      </p:sp>
      <p:sp>
        <p:nvSpPr>
          <p:cNvPr id="676879" name="Text Box 15"/>
          <p:cNvSpPr txBox="1">
            <a:spLocks noChangeArrowheads="1"/>
          </p:cNvSpPr>
          <p:nvPr/>
        </p:nvSpPr>
        <p:spPr bwMode="auto">
          <a:xfrm>
            <a:off x="1909763" y="46101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ea typeface="宋体" charset="-122"/>
              </a:rPr>
              <a:t>f(t)</a:t>
            </a:r>
          </a:p>
        </p:txBody>
      </p:sp>
      <p:sp>
        <p:nvSpPr>
          <p:cNvPr id="676880" name="Text Box 16"/>
          <p:cNvSpPr txBox="1">
            <a:spLocks noChangeArrowheads="1"/>
          </p:cNvSpPr>
          <p:nvPr/>
        </p:nvSpPr>
        <p:spPr bwMode="auto">
          <a:xfrm>
            <a:off x="4500563" y="40767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抽样信号</a:t>
            </a:r>
          </a:p>
        </p:txBody>
      </p:sp>
      <p:sp>
        <p:nvSpPr>
          <p:cNvPr id="676881" name="Text Box 17"/>
          <p:cNvSpPr txBox="1">
            <a:spLocks noChangeArrowheads="1"/>
          </p:cNvSpPr>
          <p:nvPr/>
        </p:nvSpPr>
        <p:spPr bwMode="auto">
          <a:xfrm>
            <a:off x="7243763" y="40767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数字信号</a:t>
            </a:r>
          </a:p>
        </p:txBody>
      </p:sp>
      <p:sp>
        <p:nvSpPr>
          <p:cNvPr id="676882" name="Text Box 18"/>
          <p:cNvSpPr txBox="1">
            <a:spLocks noChangeArrowheads="1"/>
          </p:cNvSpPr>
          <p:nvPr/>
        </p:nvSpPr>
        <p:spPr bwMode="auto">
          <a:xfrm>
            <a:off x="4881563" y="4533900"/>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ea typeface="宋体" charset="-122"/>
              </a:rPr>
              <a:t>f</a:t>
            </a:r>
            <a:r>
              <a:rPr lang="en-US" altLang="zh-CN" b="1" baseline="-25000">
                <a:ea typeface="宋体" charset="-122"/>
              </a:rPr>
              <a:t>s</a:t>
            </a:r>
            <a:r>
              <a:rPr lang="en-US" altLang="zh-CN" b="1">
                <a:ea typeface="宋体" charset="-122"/>
              </a:rPr>
              <a:t>(t)</a:t>
            </a:r>
          </a:p>
        </p:txBody>
      </p:sp>
      <p:sp>
        <p:nvSpPr>
          <p:cNvPr id="676883" name="Text Box 19"/>
          <p:cNvSpPr txBox="1">
            <a:spLocks noChangeArrowheads="1"/>
          </p:cNvSpPr>
          <p:nvPr/>
        </p:nvSpPr>
        <p:spPr bwMode="auto">
          <a:xfrm>
            <a:off x="3052763" y="55245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抽样脉冲</a:t>
            </a:r>
          </a:p>
        </p:txBody>
      </p:sp>
      <p:sp>
        <p:nvSpPr>
          <p:cNvPr id="676884" name="Text Box 20"/>
          <p:cNvSpPr txBox="1">
            <a:spLocks noChangeArrowheads="1"/>
          </p:cNvSpPr>
          <p:nvPr/>
        </p:nvSpPr>
        <p:spPr bwMode="auto">
          <a:xfrm>
            <a:off x="3586163" y="58293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ea typeface="宋体" charset="-122"/>
              </a:rPr>
              <a:t>p(t)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6867">
                                            <p:txEl>
                                              <p:pRg st="0" end="0"/>
                                            </p:txEl>
                                          </p:spTgt>
                                        </p:tgtEl>
                                        <p:attrNameLst>
                                          <p:attrName>style.visibility</p:attrName>
                                        </p:attrNameLst>
                                      </p:cBhvr>
                                      <p:to>
                                        <p:strVal val="visible"/>
                                      </p:to>
                                    </p:set>
                                    <p:animEffect transition="in" filter="blinds(horizontal)">
                                      <p:cBhvr>
                                        <p:cTn id="7" dur="500"/>
                                        <p:tgtEl>
                                          <p:spTgt spid="6768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6869"/>
                                        </p:tgtEl>
                                        <p:attrNameLst>
                                          <p:attrName>style.visibility</p:attrName>
                                        </p:attrNameLst>
                                      </p:cBhvr>
                                      <p:to>
                                        <p:strVal val="visible"/>
                                      </p:to>
                                    </p:set>
                                    <p:animEffect transition="in" filter="blinds(horizontal)">
                                      <p:cBhvr>
                                        <p:cTn id="10" dur="500"/>
                                        <p:tgtEl>
                                          <p:spTgt spid="6768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76870"/>
                                        </p:tgtEl>
                                        <p:attrNameLst>
                                          <p:attrName>style.visibility</p:attrName>
                                        </p:attrNameLst>
                                      </p:cBhvr>
                                      <p:to>
                                        <p:strVal val="visible"/>
                                      </p:to>
                                    </p:set>
                                    <p:animEffect transition="in" filter="blinds(horizontal)">
                                      <p:cBhvr>
                                        <p:cTn id="15" dur="500"/>
                                        <p:tgtEl>
                                          <p:spTgt spid="67687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76871"/>
                                        </p:tgtEl>
                                        <p:attrNameLst>
                                          <p:attrName>style.visibility</p:attrName>
                                        </p:attrNameLst>
                                      </p:cBhvr>
                                      <p:to>
                                        <p:strVal val="visible"/>
                                      </p:to>
                                    </p:set>
                                    <p:animEffect transition="in" filter="blinds(horizontal)">
                                      <p:cBhvr>
                                        <p:cTn id="18" dur="500"/>
                                        <p:tgtEl>
                                          <p:spTgt spid="67687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76872"/>
                                        </p:tgtEl>
                                        <p:attrNameLst>
                                          <p:attrName>style.visibility</p:attrName>
                                        </p:attrNameLst>
                                      </p:cBhvr>
                                      <p:to>
                                        <p:strVal val="visible"/>
                                      </p:to>
                                    </p:set>
                                    <p:animEffect transition="in" filter="blinds(horizontal)">
                                      <p:cBhvr>
                                        <p:cTn id="21" dur="500"/>
                                        <p:tgtEl>
                                          <p:spTgt spid="67687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76873"/>
                                        </p:tgtEl>
                                        <p:attrNameLst>
                                          <p:attrName>style.visibility</p:attrName>
                                        </p:attrNameLst>
                                      </p:cBhvr>
                                      <p:to>
                                        <p:strVal val="visible"/>
                                      </p:to>
                                    </p:set>
                                    <p:animEffect transition="in" filter="blinds(horizontal)">
                                      <p:cBhvr>
                                        <p:cTn id="24" dur="500"/>
                                        <p:tgtEl>
                                          <p:spTgt spid="67687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676874"/>
                                        </p:tgtEl>
                                        <p:attrNameLst>
                                          <p:attrName>style.visibility</p:attrName>
                                        </p:attrNameLst>
                                      </p:cBhvr>
                                      <p:to>
                                        <p:strVal val="visible"/>
                                      </p:to>
                                    </p:set>
                                    <p:animEffect transition="in" filter="blinds(horizontal)">
                                      <p:cBhvr>
                                        <p:cTn id="27" dur="500"/>
                                        <p:tgtEl>
                                          <p:spTgt spid="67687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676875"/>
                                        </p:tgtEl>
                                        <p:attrNameLst>
                                          <p:attrName>style.visibility</p:attrName>
                                        </p:attrNameLst>
                                      </p:cBhvr>
                                      <p:to>
                                        <p:strVal val="visible"/>
                                      </p:to>
                                    </p:set>
                                    <p:animEffect transition="in" filter="blinds(horizontal)">
                                      <p:cBhvr>
                                        <p:cTn id="30" dur="500"/>
                                        <p:tgtEl>
                                          <p:spTgt spid="67687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76876"/>
                                        </p:tgtEl>
                                        <p:attrNameLst>
                                          <p:attrName>style.visibility</p:attrName>
                                        </p:attrNameLst>
                                      </p:cBhvr>
                                      <p:to>
                                        <p:strVal val="visible"/>
                                      </p:to>
                                    </p:set>
                                    <p:animEffect transition="in" filter="blinds(horizontal)">
                                      <p:cBhvr>
                                        <p:cTn id="33" dur="500"/>
                                        <p:tgtEl>
                                          <p:spTgt spid="67687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76877"/>
                                        </p:tgtEl>
                                        <p:attrNameLst>
                                          <p:attrName>style.visibility</p:attrName>
                                        </p:attrNameLst>
                                      </p:cBhvr>
                                      <p:to>
                                        <p:strVal val="visible"/>
                                      </p:to>
                                    </p:set>
                                    <p:animEffect transition="in" filter="blinds(horizontal)">
                                      <p:cBhvr>
                                        <p:cTn id="36" dur="500"/>
                                        <p:tgtEl>
                                          <p:spTgt spid="67687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676878"/>
                                        </p:tgtEl>
                                        <p:attrNameLst>
                                          <p:attrName>style.visibility</p:attrName>
                                        </p:attrNameLst>
                                      </p:cBhvr>
                                      <p:to>
                                        <p:strVal val="visible"/>
                                      </p:to>
                                    </p:set>
                                    <p:animEffect transition="in" filter="blinds(horizontal)">
                                      <p:cBhvr>
                                        <p:cTn id="39" dur="500"/>
                                        <p:tgtEl>
                                          <p:spTgt spid="67687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676879"/>
                                        </p:tgtEl>
                                        <p:attrNameLst>
                                          <p:attrName>style.visibility</p:attrName>
                                        </p:attrNameLst>
                                      </p:cBhvr>
                                      <p:to>
                                        <p:strVal val="visible"/>
                                      </p:to>
                                    </p:set>
                                    <p:animEffect transition="in" filter="blinds(horizontal)">
                                      <p:cBhvr>
                                        <p:cTn id="42" dur="500"/>
                                        <p:tgtEl>
                                          <p:spTgt spid="676879"/>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76880"/>
                                        </p:tgtEl>
                                        <p:attrNameLst>
                                          <p:attrName>style.visibility</p:attrName>
                                        </p:attrNameLst>
                                      </p:cBhvr>
                                      <p:to>
                                        <p:strVal val="visible"/>
                                      </p:to>
                                    </p:set>
                                    <p:animEffect transition="in" filter="blinds(horizontal)">
                                      <p:cBhvr>
                                        <p:cTn id="45" dur="500"/>
                                        <p:tgtEl>
                                          <p:spTgt spid="67688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676881"/>
                                        </p:tgtEl>
                                        <p:attrNameLst>
                                          <p:attrName>style.visibility</p:attrName>
                                        </p:attrNameLst>
                                      </p:cBhvr>
                                      <p:to>
                                        <p:strVal val="visible"/>
                                      </p:to>
                                    </p:set>
                                    <p:animEffect transition="in" filter="blinds(horizontal)">
                                      <p:cBhvr>
                                        <p:cTn id="48" dur="500"/>
                                        <p:tgtEl>
                                          <p:spTgt spid="676881"/>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676882"/>
                                        </p:tgtEl>
                                        <p:attrNameLst>
                                          <p:attrName>style.visibility</p:attrName>
                                        </p:attrNameLst>
                                      </p:cBhvr>
                                      <p:to>
                                        <p:strVal val="visible"/>
                                      </p:to>
                                    </p:set>
                                    <p:animEffect transition="in" filter="blinds(horizontal)">
                                      <p:cBhvr>
                                        <p:cTn id="51" dur="500"/>
                                        <p:tgtEl>
                                          <p:spTgt spid="676882"/>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676883"/>
                                        </p:tgtEl>
                                        <p:attrNameLst>
                                          <p:attrName>style.visibility</p:attrName>
                                        </p:attrNameLst>
                                      </p:cBhvr>
                                      <p:to>
                                        <p:strVal val="visible"/>
                                      </p:to>
                                    </p:set>
                                    <p:animEffect transition="in" filter="blinds(horizontal)">
                                      <p:cBhvr>
                                        <p:cTn id="54" dur="500"/>
                                        <p:tgtEl>
                                          <p:spTgt spid="67688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676884"/>
                                        </p:tgtEl>
                                        <p:attrNameLst>
                                          <p:attrName>style.visibility</p:attrName>
                                        </p:attrNameLst>
                                      </p:cBhvr>
                                      <p:to>
                                        <p:strVal val="visible"/>
                                      </p:to>
                                    </p:set>
                                    <p:animEffect transition="in" filter="blinds(horizontal)">
                                      <p:cBhvr>
                                        <p:cTn id="57" dur="500"/>
                                        <p:tgtEl>
                                          <p:spTgt spid="6768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7" grpId="0" build="p"/>
      <p:bldP spid="676869" grpId="0"/>
      <p:bldP spid="676870" grpId="0"/>
      <p:bldP spid="676871" grpId="0" animBg="1"/>
      <p:bldP spid="676872" grpId="0" animBg="1"/>
      <p:bldP spid="676873" grpId="0" animBg="1"/>
      <p:bldP spid="676874" grpId="0" animBg="1"/>
      <p:bldP spid="676875" grpId="0" animBg="1"/>
      <p:bldP spid="676876" grpId="0" animBg="1"/>
      <p:bldP spid="676877" grpId="0"/>
      <p:bldP spid="676878" grpId="0"/>
      <p:bldP spid="676879" grpId="0"/>
      <p:bldP spid="676880" grpId="0"/>
      <p:bldP spid="676881" grpId="0"/>
      <p:bldP spid="676882" grpId="0"/>
      <p:bldP spid="676883" grpId="0"/>
      <p:bldP spid="676884" grpId="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9251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2602FA7-B708-4F87-9A94-8B39ED363DF9}" type="slidenum">
              <a:rPr lang="en-US" altLang="ko-KR" smtClean="0">
                <a:solidFill>
                  <a:srgbClr val="003399"/>
                </a:solidFill>
                <a:latin typeface="-윤체L" pitchFamily="18" charset="-127"/>
                <a:ea typeface="-윤체L" pitchFamily="18" charset="-127"/>
              </a:rPr>
              <a:pPr/>
              <a:t>154</a:t>
            </a:fld>
            <a:endParaRPr lang="en-US" altLang="ko-KR" smtClean="0">
              <a:solidFill>
                <a:srgbClr val="003399"/>
              </a:solidFill>
              <a:latin typeface="-윤체L" pitchFamily="18" charset="-127"/>
              <a:ea typeface="-윤체L" pitchFamily="18" charset="-127"/>
            </a:endParaRPr>
          </a:p>
        </p:txBody>
      </p:sp>
      <p:sp>
        <p:nvSpPr>
          <p:cNvPr id="192517" name="Rectangle 2"/>
          <p:cNvSpPr>
            <a:spLocks noGrp="1" noChangeArrowheads="1"/>
          </p:cNvSpPr>
          <p:nvPr>
            <p:ph type="title"/>
          </p:nvPr>
        </p:nvSpPr>
        <p:spPr>
          <a:xfrm>
            <a:off x="900113" y="333375"/>
            <a:ext cx="7772400" cy="762000"/>
          </a:xfrm>
          <a:noFill/>
        </p:spPr>
        <p:txBody>
          <a:bodyPr/>
          <a:lstStyle/>
          <a:p>
            <a:pPr algn="l" eaLnBrk="1" hangingPunct="1"/>
            <a:r>
              <a:rPr lang="zh-CN" altLang="en-US" sz="3600" smtClean="0">
                <a:solidFill>
                  <a:srgbClr val="FF0000"/>
                </a:solidFill>
              </a:rPr>
              <a:t>三、抽样后，提出的问题</a:t>
            </a:r>
          </a:p>
        </p:txBody>
      </p:sp>
      <p:sp>
        <p:nvSpPr>
          <p:cNvPr id="192519" name="Text Box 4"/>
          <p:cNvSpPr txBox="1">
            <a:spLocks noChangeArrowheads="1"/>
          </p:cNvSpPr>
          <p:nvPr/>
        </p:nvSpPr>
        <p:spPr bwMode="auto">
          <a:xfrm>
            <a:off x="395288" y="1700213"/>
            <a:ext cx="601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抽样后，有两个问题要解决：</a:t>
            </a:r>
          </a:p>
        </p:txBody>
      </p:sp>
      <p:sp>
        <p:nvSpPr>
          <p:cNvPr id="677893" name="Rectangle 5"/>
          <p:cNvSpPr>
            <a:spLocks noRot="1" noChangeArrowheads="1"/>
          </p:cNvSpPr>
          <p:nvPr/>
        </p:nvSpPr>
        <p:spPr bwMode="auto">
          <a:xfrm>
            <a:off x="457200" y="22860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2800" b="1">
                <a:solidFill>
                  <a:schemeClr val="tx2"/>
                </a:solidFill>
                <a:latin typeface="Arial" pitchFamily="34" charset="0"/>
                <a:ea typeface="华文细黑" pitchFamily="2" charset="-122"/>
              </a:rPr>
              <a:t>1.</a:t>
            </a:r>
            <a:r>
              <a:rPr lang="zh-CN" altLang="en-US" sz="2800" b="1">
                <a:solidFill>
                  <a:schemeClr val="tx2"/>
                </a:solidFill>
                <a:latin typeface="Arial" pitchFamily="34" charset="0"/>
                <a:ea typeface="华文细黑" pitchFamily="2" charset="-122"/>
              </a:rPr>
              <a:t>抽样信号</a:t>
            </a:r>
            <a:r>
              <a:rPr lang="en-US" altLang="zh-CN" sz="2800" b="1">
                <a:solidFill>
                  <a:schemeClr val="tx2"/>
                </a:solidFill>
                <a:latin typeface="Arial" pitchFamily="34" charset="0"/>
                <a:ea typeface="华文细黑" pitchFamily="2" charset="-122"/>
              </a:rPr>
              <a:t>f</a:t>
            </a:r>
            <a:r>
              <a:rPr lang="en-US" altLang="zh-CN" sz="2800" b="1" baseline="-25000">
                <a:solidFill>
                  <a:schemeClr val="tx2"/>
                </a:solidFill>
                <a:latin typeface="Arial" pitchFamily="34" charset="0"/>
                <a:ea typeface="华文细黑" pitchFamily="2" charset="-122"/>
              </a:rPr>
              <a:t>s</a:t>
            </a:r>
            <a:r>
              <a:rPr lang="en-US" altLang="zh-CN" sz="2800" b="1">
                <a:solidFill>
                  <a:schemeClr val="tx2"/>
                </a:solidFill>
                <a:latin typeface="Arial" pitchFamily="34" charset="0"/>
                <a:ea typeface="华文细黑" pitchFamily="2" charset="-122"/>
              </a:rPr>
              <a:t>(t)</a:t>
            </a:r>
            <a:r>
              <a:rPr lang="zh-CN" altLang="en-US" sz="2800" b="1">
                <a:solidFill>
                  <a:schemeClr val="tx2"/>
                </a:solidFill>
                <a:latin typeface="Arial" pitchFamily="34" charset="0"/>
                <a:ea typeface="华文细黑" pitchFamily="2" charset="-122"/>
              </a:rPr>
              <a:t>的傅里叶变换？它和未经抽样的原连续信号</a:t>
            </a:r>
            <a:r>
              <a:rPr lang="en-US" altLang="zh-CN" sz="2800" b="1">
                <a:solidFill>
                  <a:schemeClr val="tx2"/>
                </a:solidFill>
                <a:latin typeface="Arial" pitchFamily="34" charset="0"/>
                <a:ea typeface="华文细黑" pitchFamily="2" charset="-122"/>
              </a:rPr>
              <a:t>f(t)</a:t>
            </a:r>
            <a:r>
              <a:rPr lang="zh-CN" altLang="en-US" sz="2800" b="1">
                <a:solidFill>
                  <a:schemeClr val="tx2"/>
                </a:solidFill>
                <a:latin typeface="Arial" pitchFamily="34" charset="0"/>
                <a:ea typeface="华文细黑" pitchFamily="2" charset="-122"/>
              </a:rPr>
              <a:t>的傅里叶变换有什么联系？（本节讨论的内容）</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677894" name="Rectangle 6"/>
          <p:cNvSpPr>
            <a:spLocks noRot="1" noChangeArrowheads="1"/>
          </p:cNvSpPr>
          <p:nvPr/>
        </p:nvSpPr>
        <p:spPr bwMode="auto">
          <a:xfrm>
            <a:off x="381000" y="38100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zh-CN" altLang="en-US" sz="2800" b="1">
                <a:solidFill>
                  <a:schemeClr val="tx2"/>
                </a:solidFill>
                <a:latin typeface="Arial" pitchFamily="34" charset="0"/>
                <a:ea typeface="华文细黑" pitchFamily="2" charset="-122"/>
              </a:rPr>
              <a:t>２</a:t>
            </a:r>
            <a:r>
              <a:rPr lang="en-US" altLang="zh-CN" sz="2800" b="1">
                <a:solidFill>
                  <a:schemeClr val="tx2"/>
                </a:solidFill>
                <a:latin typeface="Arial" pitchFamily="34" charset="0"/>
                <a:ea typeface="华文细黑" pitchFamily="2" charset="-122"/>
              </a:rPr>
              <a:t>.</a:t>
            </a:r>
            <a:r>
              <a:rPr lang="zh-CN" altLang="en-US" sz="2800" b="1">
                <a:solidFill>
                  <a:schemeClr val="tx2"/>
                </a:solidFill>
                <a:latin typeface="Arial" pitchFamily="34" charset="0"/>
                <a:ea typeface="华文细黑" pitchFamily="2" charset="-122"/>
              </a:rPr>
              <a:t>连续信号被抽样后，它是否保留了原信号</a:t>
            </a:r>
            <a:r>
              <a:rPr lang="en-US" altLang="zh-CN" sz="2800" b="1">
                <a:solidFill>
                  <a:schemeClr val="tx2"/>
                </a:solidFill>
                <a:latin typeface="Arial" pitchFamily="34" charset="0"/>
                <a:ea typeface="华文细黑" pitchFamily="2" charset="-122"/>
              </a:rPr>
              <a:t>f(t)</a:t>
            </a:r>
            <a:r>
              <a:rPr lang="zh-CN" altLang="en-US" sz="2800" b="1">
                <a:solidFill>
                  <a:schemeClr val="tx2"/>
                </a:solidFill>
                <a:latin typeface="Arial" pitchFamily="34" charset="0"/>
                <a:ea typeface="华文细黑" pitchFamily="2" charset="-122"/>
              </a:rPr>
              <a:t>的全部信息？</a:t>
            </a:r>
          </a:p>
          <a:p>
            <a:pPr marL="342900" indent="-342900" algn="just" eaLnBrk="1" hangingPunct="1">
              <a:spcBef>
                <a:spcPct val="20000"/>
              </a:spcBef>
              <a:buClr>
                <a:schemeClr val="folHlink"/>
              </a:buClr>
              <a:buSzPct val="85000"/>
              <a:buFont typeface="Wingdings 2" pitchFamily="18" charset="2"/>
              <a:buNone/>
              <a:defRPr/>
            </a:pPr>
            <a:r>
              <a:rPr lang="zh-CN" altLang="en-US" sz="2800" b="1">
                <a:solidFill>
                  <a:schemeClr val="tx2"/>
                </a:solidFill>
                <a:latin typeface="Arial" pitchFamily="34" charset="0"/>
                <a:ea typeface="华文细黑" pitchFamily="2" charset="-122"/>
              </a:rPr>
              <a:t>即</a:t>
            </a:r>
          </a:p>
          <a:p>
            <a:pPr marL="342900" indent="-342900" algn="just" eaLnBrk="1" hangingPunct="1">
              <a:spcBef>
                <a:spcPct val="20000"/>
              </a:spcBef>
              <a:buClr>
                <a:schemeClr val="folHlink"/>
              </a:buClr>
              <a:buSzPct val="85000"/>
              <a:buFont typeface="Wingdings 2" pitchFamily="18" charset="2"/>
              <a:buNone/>
              <a:defRPr/>
            </a:pPr>
            <a:r>
              <a:rPr lang="zh-CN" altLang="en-US" sz="2800" b="1">
                <a:solidFill>
                  <a:srgbClr val="FF0000"/>
                </a:solidFill>
                <a:latin typeface="Arial" pitchFamily="34" charset="0"/>
                <a:ea typeface="华文细黑" pitchFamily="2" charset="-122"/>
              </a:rPr>
              <a:t>在什么条件下，可从抽样信号</a:t>
            </a:r>
            <a:r>
              <a:rPr lang="en-US" altLang="zh-CN" sz="2800" b="1">
                <a:solidFill>
                  <a:srgbClr val="FF0000"/>
                </a:solidFill>
                <a:latin typeface="Arial" pitchFamily="34" charset="0"/>
                <a:ea typeface="华文细黑" pitchFamily="2" charset="-122"/>
              </a:rPr>
              <a:t>f</a:t>
            </a:r>
            <a:r>
              <a:rPr lang="en-US" altLang="zh-CN" sz="2800" b="1" baseline="-25000">
                <a:solidFill>
                  <a:srgbClr val="FF0000"/>
                </a:solidFill>
                <a:latin typeface="Arial" pitchFamily="34" charset="0"/>
                <a:ea typeface="华文细黑" pitchFamily="2" charset="-122"/>
              </a:rPr>
              <a:t>s</a:t>
            </a:r>
            <a:r>
              <a:rPr lang="en-US" altLang="zh-CN" sz="2800" b="1">
                <a:solidFill>
                  <a:srgbClr val="FF0000"/>
                </a:solidFill>
                <a:latin typeface="Arial" pitchFamily="34" charset="0"/>
                <a:ea typeface="华文细黑" pitchFamily="2" charset="-122"/>
              </a:rPr>
              <a:t>(t)</a:t>
            </a:r>
            <a:r>
              <a:rPr lang="zh-CN" altLang="en-US" sz="2800" b="1">
                <a:solidFill>
                  <a:srgbClr val="FF0000"/>
                </a:solidFill>
                <a:latin typeface="Arial" pitchFamily="34" charset="0"/>
                <a:ea typeface="华文细黑" pitchFamily="2" charset="-122"/>
              </a:rPr>
              <a:t>中无失真地恢复出原连续信号</a:t>
            </a:r>
            <a:r>
              <a:rPr lang="en-US" altLang="zh-CN" sz="2800" b="1">
                <a:solidFill>
                  <a:srgbClr val="FF0000"/>
                </a:solidFill>
                <a:latin typeface="Arial" pitchFamily="34" charset="0"/>
                <a:ea typeface="华文细黑" pitchFamily="2" charset="-122"/>
              </a:rPr>
              <a:t>f(t)</a:t>
            </a:r>
            <a:r>
              <a:rPr lang="zh-CN" altLang="en-US" sz="2800" b="1">
                <a:solidFill>
                  <a:srgbClr val="FF0000"/>
                </a:solidFill>
                <a:latin typeface="Arial" pitchFamily="34" charset="0"/>
                <a:ea typeface="华文细黑" pitchFamily="2" charset="-122"/>
              </a:rPr>
              <a:t>？</a:t>
            </a:r>
            <a:r>
              <a:rPr lang="zh-CN" altLang="en-US" sz="2800" b="1">
                <a:solidFill>
                  <a:schemeClr val="tx2"/>
                </a:solidFill>
                <a:latin typeface="Arial" pitchFamily="34" charset="0"/>
                <a:ea typeface="华文细黑" pitchFamily="2" charset="-122"/>
              </a:rPr>
              <a:t>（下节讨论）</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7893"/>
                                        </p:tgtEl>
                                        <p:attrNameLst>
                                          <p:attrName>style.visibility</p:attrName>
                                        </p:attrNameLst>
                                      </p:cBhvr>
                                      <p:to>
                                        <p:strVal val="visible"/>
                                      </p:to>
                                    </p:set>
                                    <p:animEffect transition="in" filter="blinds(horizontal)">
                                      <p:cBhvr>
                                        <p:cTn id="7" dur="500"/>
                                        <p:tgtEl>
                                          <p:spTgt spid="6778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7894"/>
                                        </p:tgtEl>
                                        <p:attrNameLst>
                                          <p:attrName>style.visibility</p:attrName>
                                        </p:attrNameLst>
                                      </p:cBhvr>
                                      <p:to>
                                        <p:strVal val="visible"/>
                                      </p:to>
                                    </p:set>
                                    <p:animEffect transition="in" filter="blinds(horizontal)">
                                      <p:cBhvr>
                                        <p:cTn id="12" dur="500"/>
                                        <p:tgtEl>
                                          <p:spTgt spid="67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7893" grpId="0"/>
      <p:bldP spid="677894"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935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D8E2B15-86C8-4F6B-BC7F-B5379D3DAAEE}" type="slidenum">
              <a:rPr lang="en-US" altLang="ko-KR" smtClean="0">
                <a:solidFill>
                  <a:srgbClr val="003399"/>
                </a:solidFill>
                <a:latin typeface="-윤체L" pitchFamily="18" charset="-127"/>
                <a:ea typeface="-윤체L" pitchFamily="18" charset="-127"/>
              </a:rPr>
              <a:pPr/>
              <a:t>155</a:t>
            </a:fld>
            <a:endParaRPr lang="en-US" altLang="ko-KR" smtClean="0">
              <a:solidFill>
                <a:srgbClr val="003399"/>
              </a:solidFill>
              <a:latin typeface="-윤체L" pitchFamily="18" charset="-127"/>
              <a:ea typeface="-윤체L" pitchFamily="18" charset="-127"/>
            </a:endParaRPr>
          </a:p>
        </p:txBody>
      </p:sp>
      <p:sp>
        <p:nvSpPr>
          <p:cNvPr id="193541" name="Rectangle 2"/>
          <p:cNvSpPr>
            <a:spLocks noGrp="1" noChangeArrowheads="1"/>
          </p:cNvSpPr>
          <p:nvPr>
            <p:ph type="title"/>
          </p:nvPr>
        </p:nvSpPr>
        <p:spPr>
          <a:xfrm>
            <a:off x="900113" y="333375"/>
            <a:ext cx="7772400" cy="762000"/>
          </a:xfrm>
          <a:noFill/>
        </p:spPr>
        <p:txBody>
          <a:bodyPr/>
          <a:lstStyle/>
          <a:p>
            <a:pPr algn="l" eaLnBrk="1" hangingPunct="1"/>
            <a:r>
              <a:rPr lang="zh-CN" altLang="en-US" sz="3600" smtClean="0">
                <a:solidFill>
                  <a:srgbClr val="FF0000"/>
                </a:solidFill>
              </a:rPr>
              <a:t>四、抽样方式</a:t>
            </a:r>
          </a:p>
        </p:txBody>
      </p:sp>
      <p:sp>
        <p:nvSpPr>
          <p:cNvPr id="193543" name="Text Box 4"/>
          <p:cNvSpPr txBox="1">
            <a:spLocks noChangeArrowheads="1"/>
          </p:cNvSpPr>
          <p:nvPr/>
        </p:nvSpPr>
        <p:spPr bwMode="auto">
          <a:xfrm>
            <a:off x="381000" y="1447800"/>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抽样有两种方式：</a:t>
            </a:r>
          </a:p>
        </p:txBody>
      </p:sp>
      <p:sp>
        <p:nvSpPr>
          <p:cNvPr id="678917" name="Rectangle 5"/>
          <p:cNvSpPr>
            <a:spLocks noRot="1" noChangeArrowheads="1"/>
          </p:cNvSpPr>
          <p:nvPr/>
        </p:nvSpPr>
        <p:spPr bwMode="auto">
          <a:xfrm>
            <a:off x="457200" y="22860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2800" b="1">
                <a:solidFill>
                  <a:srgbClr val="0000FF"/>
                </a:solidFill>
                <a:latin typeface="Arial" pitchFamily="34" charset="0"/>
                <a:ea typeface="华文细黑" pitchFamily="2" charset="-122"/>
              </a:rPr>
              <a:t>1.</a:t>
            </a:r>
            <a:r>
              <a:rPr lang="zh-CN" altLang="en-US" sz="2800" b="1">
                <a:solidFill>
                  <a:srgbClr val="0000FF"/>
                </a:solidFill>
                <a:latin typeface="Arial" pitchFamily="34" charset="0"/>
                <a:ea typeface="华文细黑" pitchFamily="2" charset="-122"/>
              </a:rPr>
              <a:t>时域抽样</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193545" name="Rectangle 6"/>
          <p:cNvSpPr>
            <a:spLocks noRot="1" noChangeArrowheads="1"/>
          </p:cNvSpPr>
          <p:nvPr/>
        </p:nvSpPr>
        <p:spPr bwMode="auto">
          <a:xfrm>
            <a:off x="395288" y="3357563"/>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85000"/>
              <a:buFont typeface="Wingdings 2" pitchFamily="18" charset="2"/>
              <a:buNone/>
            </a:pPr>
            <a:r>
              <a:rPr lang="zh-CN" altLang="en-US" sz="2800" b="1">
                <a:solidFill>
                  <a:srgbClr val="0000FF"/>
                </a:solidFill>
                <a:ea typeface="华文细黑" pitchFamily="2" charset="-122"/>
              </a:rPr>
              <a:t>２</a:t>
            </a:r>
            <a:r>
              <a:rPr lang="en-US" altLang="zh-CN" sz="2800" b="1">
                <a:solidFill>
                  <a:srgbClr val="0000FF"/>
                </a:solidFill>
                <a:ea typeface="华文细黑" pitchFamily="2" charset="-122"/>
              </a:rPr>
              <a:t>.</a:t>
            </a:r>
            <a:r>
              <a:rPr lang="zh-CN" altLang="en-US" sz="2800" b="1">
                <a:solidFill>
                  <a:srgbClr val="0000FF"/>
                </a:solidFill>
                <a:ea typeface="华文细黑" pitchFamily="2" charset="-122"/>
              </a:rPr>
              <a:t>频域抽样</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0" name="页脚占位符 4"/>
          <p:cNvSpPr>
            <a:spLocks noGrp="1"/>
          </p:cNvSpPr>
          <p:nvPr>
            <p:ph type="ftr" sz="quarter" idx="11"/>
          </p:nvPr>
        </p:nvSpPr>
        <p:spPr/>
        <p:txBody>
          <a:bodyPr/>
          <a:lstStyle/>
          <a:p>
            <a:pPr>
              <a:defRPr/>
            </a:pPr>
            <a:r>
              <a:rPr lang="zh-CN" altLang="en-US"/>
              <a:t>信号与系统</a:t>
            </a:r>
          </a:p>
        </p:txBody>
      </p:sp>
      <p:sp>
        <p:nvSpPr>
          <p:cNvPr id="13312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ADE4544B-2F3D-4445-8BC9-18295C86ED06}" type="slidenum">
              <a:rPr lang="en-US" altLang="ko-KR" smtClean="0">
                <a:solidFill>
                  <a:srgbClr val="003399"/>
                </a:solidFill>
                <a:latin typeface="-윤체L" pitchFamily="18" charset="-127"/>
                <a:ea typeface="-윤체L" pitchFamily="18" charset="-127"/>
              </a:rPr>
              <a:pPr/>
              <a:t>156</a:t>
            </a:fld>
            <a:endParaRPr lang="en-US" altLang="ko-KR" smtClean="0">
              <a:solidFill>
                <a:srgbClr val="003399"/>
              </a:solidFill>
              <a:latin typeface="-윤체L" pitchFamily="18" charset="-127"/>
              <a:ea typeface="-윤체L" pitchFamily="18" charset="-127"/>
            </a:endParaRPr>
          </a:p>
        </p:txBody>
      </p:sp>
      <p:sp>
        <p:nvSpPr>
          <p:cNvPr id="133130" name="Rectangle 2"/>
          <p:cNvSpPr>
            <a:spLocks noGrp="1" noChangeArrowheads="1"/>
          </p:cNvSpPr>
          <p:nvPr>
            <p:ph type="title"/>
          </p:nvPr>
        </p:nvSpPr>
        <p:spPr>
          <a:xfrm>
            <a:off x="971550" y="333375"/>
            <a:ext cx="7772400" cy="762000"/>
          </a:xfrm>
          <a:noFill/>
        </p:spPr>
        <p:txBody>
          <a:bodyPr/>
          <a:lstStyle/>
          <a:p>
            <a:pPr algn="l" eaLnBrk="1" hangingPunct="1"/>
            <a:r>
              <a:rPr lang="zh-CN" altLang="en-US" sz="3600" smtClean="0">
                <a:solidFill>
                  <a:srgbClr val="FF0000"/>
                </a:solidFill>
                <a:ea typeface="华文细黑" pitchFamily="2" charset="-122"/>
              </a:rPr>
              <a:t>五、时域抽样</a:t>
            </a:r>
            <a:endParaRPr lang="zh-CN" altLang="en-US" sz="3600" smtClean="0">
              <a:solidFill>
                <a:srgbClr val="FF0000"/>
              </a:solidFill>
            </a:endParaRPr>
          </a:p>
        </p:txBody>
      </p:sp>
      <p:sp>
        <p:nvSpPr>
          <p:cNvPr id="679940" name="Rectangle 4"/>
          <p:cNvSpPr>
            <a:spLocks noRot="1" noChangeArrowheads="1"/>
          </p:cNvSpPr>
          <p:nvPr/>
        </p:nvSpPr>
        <p:spPr bwMode="auto">
          <a:xfrm>
            <a:off x="457200" y="22860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Char char="¡"/>
              <a:defRPr/>
            </a:pPr>
            <a:endPar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grpSp>
        <p:nvGrpSpPr>
          <p:cNvPr id="2" name="Group 5"/>
          <p:cNvGrpSpPr>
            <a:grpSpLocks/>
          </p:cNvGrpSpPr>
          <p:nvPr/>
        </p:nvGrpSpPr>
        <p:grpSpPr bwMode="auto">
          <a:xfrm>
            <a:off x="323850" y="1628775"/>
            <a:ext cx="5181600" cy="514350"/>
            <a:chOff x="240" y="864"/>
            <a:chExt cx="3559" cy="433"/>
          </a:xfrm>
        </p:grpSpPr>
        <p:sp>
          <p:nvSpPr>
            <p:cNvPr id="133141" name="Text Box 6"/>
            <p:cNvSpPr txBox="1">
              <a:spLocks noChangeArrowheads="1"/>
            </p:cNvSpPr>
            <p:nvPr/>
          </p:nvSpPr>
          <p:spPr bwMode="auto">
            <a:xfrm>
              <a:off x="240" y="912"/>
              <a:ext cx="129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设连续信号</a:t>
              </a:r>
            </a:p>
          </p:txBody>
        </p:sp>
        <p:graphicFrame>
          <p:nvGraphicFramePr>
            <p:cNvPr id="133126" name="Object 7"/>
            <p:cNvGraphicFramePr>
              <a:graphicFrameLocks noChangeAspect="1"/>
            </p:cNvGraphicFramePr>
            <p:nvPr/>
          </p:nvGraphicFramePr>
          <p:xfrm>
            <a:off x="1681" y="864"/>
            <a:ext cx="2118" cy="424"/>
          </p:xfrm>
          <a:graphic>
            <a:graphicData uri="http://schemas.openxmlformats.org/presentationml/2006/ole">
              <mc:AlternateContent xmlns:mc="http://schemas.openxmlformats.org/markup-compatibility/2006">
                <mc:Choice xmlns:v="urn:schemas-microsoft-com:vml" Requires="v">
                  <p:oleObj spid="_x0000_s133327" name="Equation" r:id="rId3" imgW="1143000" imgH="228600" progId="Equation.DSMT4">
                    <p:embed/>
                  </p:oleObj>
                </mc:Choice>
                <mc:Fallback>
                  <p:oleObj name="Equation" r:id="rId3" imgW="1143000" imgH="2286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 y="864"/>
                          <a:ext cx="211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a:grpSpLocks/>
          </p:cNvGrpSpPr>
          <p:nvPr/>
        </p:nvGrpSpPr>
        <p:grpSpPr bwMode="auto">
          <a:xfrm>
            <a:off x="323850" y="2349500"/>
            <a:ext cx="5400675" cy="514350"/>
            <a:chOff x="192" y="1344"/>
            <a:chExt cx="3584" cy="427"/>
          </a:xfrm>
        </p:grpSpPr>
        <p:sp>
          <p:nvSpPr>
            <p:cNvPr id="133140" name="Text Box 9"/>
            <p:cNvSpPr txBox="1">
              <a:spLocks noChangeArrowheads="1"/>
            </p:cNvSpPr>
            <p:nvPr/>
          </p:nvSpPr>
          <p:spPr bwMode="auto">
            <a:xfrm>
              <a:off x="192" y="1391"/>
              <a:ext cx="1632"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抽样脉冲信号</a:t>
              </a:r>
            </a:p>
          </p:txBody>
        </p:sp>
        <p:graphicFrame>
          <p:nvGraphicFramePr>
            <p:cNvPr id="133125" name="Object 10"/>
            <p:cNvGraphicFramePr>
              <a:graphicFrameLocks noChangeAspect="1"/>
            </p:cNvGraphicFramePr>
            <p:nvPr/>
          </p:nvGraphicFramePr>
          <p:xfrm>
            <a:off x="1705" y="1344"/>
            <a:ext cx="2071" cy="424"/>
          </p:xfrm>
          <a:graphic>
            <a:graphicData uri="http://schemas.openxmlformats.org/presentationml/2006/ole">
              <mc:AlternateContent xmlns:mc="http://schemas.openxmlformats.org/markup-compatibility/2006">
                <mc:Choice xmlns:v="urn:schemas-microsoft-com:vml" Requires="v">
                  <p:oleObj spid="_x0000_s133328" name="Equation" r:id="rId5" imgW="1117440" imgH="228600" progId="Equation.DSMT4">
                    <p:embed/>
                  </p:oleObj>
                </mc:Choice>
                <mc:Fallback>
                  <p:oleObj name="Equation" r:id="rId5" imgW="1117440" imgH="2286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5" y="1344"/>
                          <a:ext cx="2071"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1"/>
          <p:cNvGrpSpPr>
            <a:grpSpLocks/>
          </p:cNvGrpSpPr>
          <p:nvPr/>
        </p:nvGrpSpPr>
        <p:grpSpPr bwMode="auto">
          <a:xfrm>
            <a:off x="323850" y="2924175"/>
            <a:ext cx="5815013" cy="511175"/>
            <a:chOff x="144" y="1872"/>
            <a:chExt cx="3858" cy="454"/>
          </a:xfrm>
        </p:grpSpPr>
        <p:sp>
          <p:nvSpPr>
            <p:cNvPr id="133139" name="Text Box 12"/>
            <p:cNvSpPr txBox="1">
              <a:spLocks noChangeArrowheads="1"/>
            </p:cNvSpPr>
            <p:nvPr/>
          </p:nvSpPr>
          <p:spPr bwMode="auto">
            <a:xfrm>
              <a:off x="144" y="1920"/>
              <a:ext cx="1632"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抽样后信号</a:t>
              </a:r>
              <a:r>
                <a:rPr lang="en-US" altLang="zh-CN" sz="2400" b="1">
                  <a:ea typeface="宋体" charset="-122"/>
                </a:rPr>
                <a:t>f</a:t>
              </a:r>
              <a:r>
                <a:rPr lang="en-US" altLang="zh-CN" sz="2400" b="1" baseline="-25000">
                  <a:ea typeface="宋体" charset="-122"/>
                </a:rPr>
                <a:t>s</a:t>
              </a:r>
              <a:r>
                <a:rPr lang="en-US" altLang="zh-CN" sz="2400" b="1">
                  <a:ea typeface="宋体" charset="-122"/>
                </a:rPr>
                <a:t>(t)</a:t>
              </a:r>
            </a:p>
          </p:txBody>
        </p:sp>
        <p:graphicFrame>
          <p:nvGraphicFramePr>
            <p:cNvPr id="133124" name="Object 13"/>
            <p:cNvGraphicFramePr>
              <a:graphicFrameLocks noChangeAspect="1"/>
            </p:cNvGraphicFramePr>
            <p:nvPr/>
          </p:nvGraphicFramePr>
          <p:xfrm>
            <a:off x="1789" y="1872"/>
            <a:ext cx="2213" cy="448"/>
          </p:xfrm>
          <a:graphic>
            <a:graphicData uri="http://schemas.openxmlformats.org/presentationml/2006/ole">
              <mc:AlternateContent xmlns:mc="http://schemas.openxmlformats.org/markup-compatibility/2006">
                <mc:Choice xmlns:v="urn:schemas-microsoft-com:vml" Requires="v">
                  <p:oleObj spid="_x0000_s133329" name="Equation" r:id="rId7" imgW="1193760" imgH="241200" progId="Equation.DSMT4">
                    <p:embed/>
                  </p:oleObj>
                </mc:Choice>
                <mc:Fallback>
                  <p:oleObj name="Equation" r:id="rId7" imgW="1193760" imgH="2412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9" y="1872"/>
                          <a:ext cx="2213"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4"/>
          <p:cNvGrpSpPr>
            <a:grpSpLocks/>
          </p:cNvGrpSpPr>
          <p:nvPr/>
        </p:nvGrpSpPr>
        <p:grpSpPr bwMode="auto">
          <a:xfrm>
            <a:off x="250825" y="3573463"/>
            <a:ext cx="7273925" cy="1512887"/>
            <a:chOff x="144" y="2256"/>
            <a:chExt cx="5040" cy="1089"/>
          </a:xfrm>
        </p:grpSpPr>
        <p:sp>
          <p:nvSpPr>
            <p:cNvPr id="133138" name="Text Box 15"/>
            <p:cNvSpPr txBox="1">
              <a:spLocks noChangeArrowheads="1"/>
            </p:cNvSpPr>
            <p:nvPr/>
          </p:nvSpPr>
          <p:spPr bwMode="auto">
            <a:xfrm>
              <a:off x="144" y="2256"/>
              <a:ext cx="504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若采用均匀抽样，抽样周期为</a:t>
              </a:r>
              <a:r>
                <a:rPr lang="en-US" altLang="zh-CN" sz="2400" b="1">
                  <a:ea typeface="宋体" charset="-122"/>
                </a:rPr>
                <a:t>T</a:t>
              </a:r>
              <a:r>
                <a:rPr lang="en-US" altLang="zh-CN" sz="2400" b="1" baseline="-25000">
                  <a:ea typeface="宋体" charset="-122"/>
                </a:rPr>
                <a:t>s</a:t>
              </a:r>
              <a:r>
                <a:rPr lang="zh-CN" altLang="en-US" sz="2400" b="1">
                  <a:ea typeface="宋体" charset="-122"/>
                </a:rPr>
                <a:t>，抽样频率为</a:t>
              </a:r>
            </a:p>
          </p:txBody>
        </p:sp>
        <p:graphicFrame>
          <p:nvGraphicFramePr>
            <p:cNvPr id="133123" name="Object 16"/>
            <p:cNvGraphicFramePr>
              <a:graphicFrameLocks noChangeAspect="1"/>
            </p:cNvGraphicFramePr>
            <p:nvPr/>
          </p:nvGraphicFramePr>
          <p:xfrm>
            <a:off x="1765" y="2544"/>
            <a:ext cx="1930" cy="801"/>
          </p:xfrm>
          <a:graphic>
            <a:graphicData uri="http://schemas.openxmlformats.org/presentationml/2006/ole">
              <mc:AlternateContent xmlns:mc="http://schemas.openxmlformats.org/markup-compatibility/2006">
                <mc:Choice xmlns:v="urn:schemas-microsoft-com:vml" Requires="v">
                  <p:oleObj spid="_x0000_s133330" name="Equation" r:id="rId9" imgW="1041120" imgH="431640" progId="Equation.DSMT4">
                    <p:embed/>
                  </p:oleObj>
                </mc:Choice>
                <mc:Fallback>
                  <p:oleObj name="Equation" r:id="rId9" imgW="1041120" imgH="43164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5" y="2544"/>
                          <a:ext cx="1930" cy="8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79953" name="Text Box 17"/>
          <p:cNvSpPr txBox="1">
            <a:spLocks noChangeArrowheads="1"/>
          </p:cNvSpPr>
          <p:nvPr/>
        </p:nvSpPr>
        <p:spPr bwMode="auto">
          <a:xfrm>
            <a:off x="304800" y="51054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抽样过程</a:t>
            </a:r>
            <a:r>
              <a:rPr lang="zh-CN" altLang="en-US" sz="2400" b="1">
                <a:ea typeface="宋体" charset="-122"/>
              </a:rPr>
              <a:t>：通过抽样脉冲序列</a:t>
            </a:r>
            <a:r>
              <a:rPr lang="en-US" altLang="zh-CN" sz="2400" b="1">
                <a:ea typeface="宋体" charset="-122"/>
              </a:rPr>
              <a:t>p(t)</a:t>
            </a:r>
            <a:r>
              <a:rPr lang="zh-CN" altLang="en-US" sz="2400" b="1">
                <a:ea typeface="宋体" charset="-122"/>
              </a:rPr>
              <a:t>与连续信号</a:t>
            </a:r>
            <a:r>
              <a:rPr lang="en-US" altLang="zh-CN" sz="2400" b="1">
                <a:ea typeface="宋体" charset="-122"/>
              </a:rPr>
              <a:t>f(t)</a:t>
            </a:r>
            <a:r>
              <a:rPr lang="zh-CN" altLang="en-US" sz="2400" b="1">
                <a:ea typeface="宋体" charset="-122"/>
              </a:rPr>
              <a:t>相乘。即：</a:t>
            </a:r>
          </a:p>
        </p:txBody>
      </p:sp>
      <p:graphicFrame>
        <p:nvGraphicFramePr>
          <p:cNvPr id="679954" name="Object 18"/>
          <p:cNvGraphicFramePr>
            <a:graphicFrameLocks noChangeAspect="1"/>
          </p:cNvGraphicFramePr>
          <p:nvPr/>
        </p:nvGraphicFramePr>
        <p:xfrm>
          <a:off x="2627313" y="5516563"/>
          <a:ext cx="2836862" cy="615950"/>
        </p:xfrm>
        <a:graphic>
          <a:graphicData uri="http://schemas.openxmlformats.org/presentationml/2006/ole">
            <mc:AlternateContent xmlns:mc="http://schemas.openxmlformats.org/markup-compatibility/2006">
              <mc:Choice xmlns:v="urn:schemas-microsoft-com:vml" Requires="v">
                <p:oleObj spid="_x0000_s133331" name="Equation" r:id="rId11" imgW="1054080" imgH="228600" progId="Equation.DSMT4">
                  <p:embed/>
                </p:oleObj>
              </mc:Choice>
              <mc:Fallback>
                <p:oleObj name="Equation" r:id="rId11" imgW="1054080" imgH="228600" progId="Equation.DSMT4">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5516563"/>
                        <a:ext cx="2836862"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679954"/>
                                        </p:tgtEl>
                                        <p:attrNameLst>
                                          <p:attrName>style.visibility</p:attrName>
                                        </p:attrNameLst>
                                      </p:cBhvr>
                                      <p:to>
                                        <p:strVal val="visible"/>
                                      </p:to>
                                    </p:set>
                                    <p:animEffect transition="in" filter="blinds(horizontal)">
                                      <p:cBhvr>
                                        <p:cTn id="23" dur="500"/>
                                        <p:tgtEl>
                                          <p:spTgt spid="67995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79953"/>
                                        </p:tgtEl>
                                        <p:attrNameLst>
                                          <p:attrName>style.visibility</p:attrName>
                                        </p:attrNameLst>
                                      </p:cBhvr>
                                      <p:to>
                                        <p:strVal val="visible"/>
                                      </p:to>
                                    </p:set>
                                    <p:animEffect transition="in" filter="blinds(horizontal)">
                                      <p:cBhvr>
                                        <p:cTn id="26" dur="500"/>
                                        <p:tgtEl>
                                          <p:spTgt spid="679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953"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4"/>
          <p:cNvSpPr>
            <a:spLocks noGrp="1"/>
          </p:cNvSpPr>
          <p:nvPr>
            <p:ph type="ftr" sz="quarter" idx="11"/>
          </p:nvPr>
        </p:nvSpPr>
        <p:spPr/>
        <p:txBody>
          <a:bodyPr/>
          <a:lstStyle/>
          <a:p>
            <a:pPr>
              <a:defRPr/>
            </a:pPr>
            <a:r>
              <a:rPr lang="zh-CN" altLang="en-US"/>
              <a:t>信号与系统</a:t>
            </a:r>
          </a:p>
        </p:txBody>
      </p:sp>
      <p:sp>
        <p:nvSpPr>
          <p:cNvPr id="13415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14B604F-4EE1-4771-B1FE-85942E4821C9}" type="slidenum">
              <a:rPr lang="en-US" altLang="ko-KR" smtClean="0">
                <a:solidFill>
                  <a:srgbClr val="003399"/>
                </a:solidFill>
                <a:latin typeface="-윤체L" pitchFamily="18" charset="-127"/>
                <a:ea typeface="-윤체L" pitchFamily="18" charset="-127"/>
              </a:rPr>
              <a:pPr/>
              <a:t>157</a:t>
            </a:fld>
            <a:endParaRPr lang="en-US" altLang="ko-KR" smtClean="0">
              <a:solidFill>
                <a:srgbClr val="003399"/>
              </a:solidFill>
              <a:latin typeface="-윤체L" pitchFamily="18" charset="-127"/>
              <a:ea typeface="-윤체L" pitchFamily="18" charset="-127"/>
            </a:endParaRPr>
          </a:p>
        </p:txBody>
      </p:sp>
      <p:sp>
        <p:nvSpPr>
          <p:cNvPr id="680964" name="Text Box 4"/>
          <p:cNvSpPr txBox="1">
            <a:spLocks noChangeArrowheads="1"/>
          </p:cNvSpPr>
          <p:nvPr/>
        </p:nvSpPr>
        <p:spPr bwMode="auto">
          <a:xfrm>
            <a:off x="250825" y="148431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sz="2800" b="1">
                <a:ea typeface="宋体" charset="-122"/>
              </a:rPr>
              <a:t>p(t)</a:t>
            </a:r>
            <a:r>
              <a:rPr lang="zh-CN" altLang="en-US" sz="2800" b="1">
                <a:ea typeface="宋体" charset="-122"/>
              </a:rPr>
              <a:t>是周期信号，其傅里叶变换</a:t>
            </a:r>
          </a:p>
        </p:txBody>
      </p:sp>
      <p:graphicFrame>
        <p:nvGraphicFramePr>
          <p:cNvPr id="680965" name="Object 5"/>
          <p:cNvGraphicFramePr>
            <a:graphicFrameLocks noChangeAspect="1"/>
          </p:cNvGraphicFramePr>
          <p:nvPr/>
        </p:nvGraphicFramePr>
        <p:xfrm>
          <a:off x="3995738" y="1916113"/>
          <a:ext cx="3671887" cy="885825"/>
        </p:xfrm>
        <a:graphic>
          <a:graphicData uri="http://schemas.openxmlformats.org/presentationml/2006/ole">
            <mc:AlternateContent xmlns:mc="http://schemas.openxmlformats.org/markup-compatibility/2006">
              <mc:Choice xmlns:v="urn:schemas-microsoft-com:vml" Requires="v">
                <p:oleObj spid="_x0000_s134307" name="Equation" r:id="rId3" imgW="1790640" imgH="431640" progId="Equation.DSMT4">
                  <p:embed/>
                </p:oleObj>
              </mc:Choice>
              <mc:Fallback>
                <p:oleObj name="Equation" r:id="rId3" imgW="1790640" imgH="4316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1916113"/>
                        <a:ext cx="3671887"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0966" name="Text Box 6"/>
          <p:cNvSpPr txBox="1">
            <a:spLocks noChangeArrowheads="1"/>
          </p:cNvSpPr>
          <p:nvPr/>
        </p:nvSpPr>
        <p:spPr bwMode="auto">
          <a:xfrm>
            <a:off x="250825" y="3068638"/>
            <a:ext cx="10080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其中</a:t>
            </a:r>
          </a:p>
        </p:txBody>
      </p:sp>
      <p:graphicFrame>
        <p:nvGraphicFramePr>
          <p:cNvPr id="680967" name="Object 7"/>
          <p:cNvGraphicFramePr>
            <a:graphicFrameLocks noChangeAspect="1"/>
          </p:cNvGraphicFramePr>
          <p:nvPr>
            <p:extLst>
              <p:ext uri="{D42A27DB-BD31-4B8C-83A1-F6EECF244321}">
                <p14:modId xmlns:p14="http://schemas.microsoft.com/office/powerpoint/2010/main" val="4000910809"/>
              </p:ext>
            </p:extLst>
          </p:nvPr>
        </p:nvGraphicFramePr>
        <p:xfrm>
          <a:off x="1016000" y="2852738"/>
          <a:ext cx="3121025" cy="952500"/>
        </p:xfrm>
        <a:graphic>
          <a:graphicData uri="http://schemas.openxmlformats.org/presentationml/2006/ole">
            <mc:AlternateContent xmlns:mc="http://schemas.openxmlformats.org/markup-compatibility/2006">
              <mc:Choice xmlns:v="urn:schemas-microsoft-com:vml" Requires="v">
                <p:oleObj spid="_x0000_s134308" name="Equation" r:id="rId5" imgW="1498320" imgH="457200" progId="Equation.DSMT4">
                  <p:embed/>
                </p:oleObj>
              </mc:Choice>
              <mc:Fallback>
                <p:oleObj name="Equation" r:id="rId5" imgW="1498320" imgH="457200" progId="Equation.DSMT4">
                  <p:embed/>
                  <p:pic>
                    <p:nvPicPr>
                      <p:cNvPr id="0" name="Object 7"/>
                      <p:cNvPicPr>
                        <a:picLocks noChangeAspect="1" noChangeArrowheads="1"/>
                      </p:cNvPicPr>
                      <p:nvPr/>
                    </p:nvPicPr>
                    <p:blipFill>
                      <a:blip r:embed="rId6"/>
                      <a:srcRect/>
                      <a:stretch>
                        <a:fillRect/>
                      </a:stretch>
                    </p:blipFill>
                    <p:spPr bwMode="auto">
                      <a:xfrm>
                        <a:off x="1016000" y="2852738"/>
                        <a:ext cx="3121025"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0968" name="Text Box 8"/>
          <p:cNvSpPr txBox="1">
            <a:spLocks noChangeArrowheads="1"/>
          </p:cNvSpPr>
          <p:nvPr/>
        </p:nvSpPr>
        <p:spPr bwMode="auto">
          <a:xfrm>
            <a:off x="4140200" y="3068638"/>
            <a:ext cx="4554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是</a:t>
            </a:r>
            <a:r>
              <a:rPr lang="en-US" altLang="zh-CN" sz="2800" b="1">
                <a:ea typeface="宋体" charset="-122"/>
              </a:rPr>
              <a:t>p(t)</a:t>
            </a:r>
            <a:r>
              <a:rPr lang="zh-CN" altLang="en-US" sz="2800" b="1">
                <a:ea typeface="宋体" charset="-122"/>
              </a:rPr>
              <a:t>的傅里叶级数的系数</a:t>
            </a:r>
          </a:p>
        </p:txBody>
      </p:sp>
      <p:graphicFrame>
        <p:nvGraphicFramePr>
          <p:cNvPr id="680969" name="Object 9"/>
          <p:cNvGraphicFramePr>
            <a:graphicFrameLocks noChangeAspect="1"/>
          </p:cNvGraphicFramePr>
          <p:nvPr/>
        </p:nvGraphicFramePr>
        <p:xfrm>
          <a:off x="3708400" y="4005263"/>
          <a:ext cx="3816350" cy="955675"/>
        </p:xfrm>
        <a:graphic>
          <a:graphicData uri="http://schemas.openxmlformats.org/presentationml/2006/ole">
            <mc:AlternateContent xmlns:mc="http://schemas.openxmlformats.org/markup-compatibility/2006">
              <mc:Choice xmlns:v="urn:schemas-microsoft-com:vml" Requires="v">
                <p:oleObj spid="_x0000_s134309" name="Equation" r:id="rId7" imgW="1574640" imgH="393480" progId="Equation.DSMT4">
                  <p:embed/>
                </p:oleObj>
              </mc:Choice>
              <mc:Fallback>
                <p:oleObj name="Equation" r:id="rId7" imgW="1574640" imgH="39348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4005263"/>
                        <a:ext cx="3816350"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0970" name="Text Box 10"/>
          <p:cNvSpPr txBox="1">
            <a:spLocks noChangeArrowheads="1"/>
          </p:cNvSpPr>
          <p:nvPr/>
        </p:nvSpPr>
        <p:spPr bwMode="auto">
          <a:xfrm>
            <a:off x="323850" y="4221163"/>
            <a:ext cx="340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0000"/>
                </a:solidFill>
                <a:ea typeface="宋体" charset="-122"/>
              </a:rPr>
              <a:t>根据频域卷积定理：</a:t>
            </a:r>
          </a:p>
        </p:txBody>
      </p:sp>
      <p:graphicFrame>
        <p:nvGraphicFramePr>
          <p:cNvPr id="680971" name="Object 11"/>
          <p:cNvGraphicFramePr>
            <a:graphicFrameLocks noChangeAspect="1"/>
          </p:cNvGraphicFramePr>
          <p:nvPr/>
        </p:nvGraphicFramePr>
        <p:xfrm>
          <a:off x="1692275" y="5157788"/>
          <a:ext cx="3695700" cy="952500"/>
        </p:xfrm>
        <a:graphic>
          <a:graphicData uri="http://schemas.openxmlformats.org/presentationml/2006/ole">
            <mc:AlternateContent xmlns:mc="http://schemas.openxmlformats.org/markup-compatibility/2006">
              <mc:Choice xmlns:v="urn:schemas-microsoft-com:vml" Requires="v">
                <p:oleObj spid="_x0000_s134310" name="Equation" r:id="rId9" imgW="1676160" imgH="431640" progId="Equation.DSMT4">
                  <p:embed/>
                </p:oleObj>
              </mc:Choice>
              <mc:Fallback>
                <p:oleObj name="Equation" r:id="rId9" imgW="1676160" imgH="43164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157788"/>
                        <a:ext cx="3695700" cy="9525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0972" name="Text Box 12"/>
          <p:cNvSpPr txBox="1">
            <a:spLocks noChangeArrowheads="1"/>
          </p:cNvSpPr>
          <p:nvPr/>
        </p:nvSpPr>
        <p:spPr bwMode="auto">
          <a:xfrm>
            <a:off x="468313" y="530066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化简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0964"/>
                                        </p:tgtEl>
                                        <p:attrNameLst>
                                          <p:attrName>style.visibility</p:attrName>
                                        </p:attrNameLst>
                                      </p:cBhvr>
                                      <p:to>
                                        <p:strVal val="visible"/>
                                      </p:to>
                                    </p:set>
                                    <p:animEffect transition="in" filter="blinds(horizontal)">
                                      <p:cBhvr>
                                        <p:cTn id="7" dur="500"/>
                                        <p:tgtEl>
                                          <p:spTgt spid="680964"/>
                                        </p:tgtEl>
                                      </p:cBhvr>
                                    </p:animEffect>
                                  </p:childTnLst>
                                </p:cTn>
                              </p:par>
                              <p:par>
                                <p:cTn id="8" presetID="3" presetClass="entr" presetSubtype="10" fill="hold" nodeType="withEffect">
                                  <p:stCondLst>
                                    <p:cond delay="0"/>
                                  </p:stCondLst>
                                  <p:childTnLst>
                                    <p:set>
                                      <p:cBhvr>
                                        <p:cTn id="9" dur="1" fill="hold">
                                          <p:stCondLst>
                                            <p:cond delay="0"/>
                                          </p:stCondLst>
                                        </p:cTn>
                                        <p:tgtEl>
                                          <p:spTgt spid="680965"/>
                                        </p:tgtEl>
                                        <p:attrNameLst>
                                          <p:attrName>style.visibility</p:attrName>
                                        </p:attrNameLst>
                                      </p:cBhvr>
                                      <p:to>
                                        <p:strVal val="visible"/>
                                      </p:to>
                                    </p:set>
                                    <p:animEffect transition="in" filter="blinds(horizontal)">
                                      <p:cBhvr>
                                        <p:cTn id="10" dur="500"/>
                                        <p:tgtEl>
                                          <p:spTgt spid="68096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80966"/>
                                        </p:tgtEl>
                                        <p:attrNameLst>
                                          <p:attrName>style.visibility</p:attrName>
                                        </p:attrNameLst>
                                      </p:cBhvr>
                                      <p:to>
                                        <p:strVal val="visible"/>
                                      </p:to>
                                    </p:set>
                                    <p:animEffect transition="in" filter="blinds(horizontal)">
                                      <p:cBhvr>
                                        <p:cTn id="15" dur="500"/>
                                        <p:tgtEl>
                                          <p:spTgt spid="680966"/>
                                        </p:tgtEl>
                                      </p:cBhvr>
                                    </p:animEffect>
                                  </p:childTnLst>
                                </p:cTn>
                              </p:par>
                              <p:par>
                                <p:cTn id="16" presetID="3" presetClass="entr" presetSubtype="10" fill="hold" nodeType="withEffect">
                                  <p:stCondLst>
                                    <p:cond delay="0"/>
                                  </p:stCondLst>
                                  <p:childTnLst>
                                    <p:set>
                                      <p:cBhvr>
                                        <p:cTn id="17" dur="1" fill="hold">
                                          <p:stCondLst>
                                            <p:cond delay="0"/>
                                          </p:stCondLst>
                                        </p:cTn>
                                        <p:tgtEl>
                                          <p:spTgt spid="680967"/>
                                        </p:tgtEl>
                                        <p:attrNameLst>
                                          <p:attrName>style.visibility</p:attrName>
                                        </p:attrNameLst>
                                      </p:cBhvr>
                                      <p:to>
                                        <p:strVal val="visible"/>
                                      </p:to>
                                    </p:set>
                                    <p:animEffect transition="in" filter="blinds(horizontal)">
                                      <p:cBhvr>
                                        <p:cTn id="18" dur="500"/>
                                        <p:tgtEl>
                                          <p:spTgt spid="68096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80968"/>
                                        </p:tgtEl>
                                        <p:attrNameLst>
                                          <p:attrName>style.visibility</p:attrName>
                                        </p:attrNameLst>
                                      </p:cBhvr>
                                      <p:to>
                                        <p:strVal val="visible"/>
                                      </p:to>
                                    </p:set>
                                    <p:animEffect transition="in" filter="blinds(horizontal)">
                                      <p:cBhvr>
                                        <p:cTn id="21" dur="500"/>
                                        <p:tgtEl>
                                          <p:spTgt spid="6809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80970"/>
                                        </p:tgtEl>
                                        <p:attrNameLst>
                                          <p:attrName>style.visibility</p:attrName>
                                        </p:attrNameLst>
                                      </p:cBhvr>
                                      <p:to>
                                        <p:strVal val="visible"/>
                                      </p:to>
                                    </p:set>
                                    <p:animEffect transition="in" filter="blinds(horizontal)">
                                      <p:cBhvr>
                                        <p:cTn id="26" dur="500"/>
                                        <p:tgtEl>
                                          <p:spTgt spid="680970"/>
                                        </p:tgtEl>
                                      </p:cBhvr>
                                    </p:animEffect>
                                  </p:childTnLst>
                                </p:cTn>
                              </p:par>
                              <p:par>
                                <p:cTn id="27" presetID="3" presetClass="entr" presetSubtype="10" fill="hold" nodeType="withEffect">
                                  <p:stCondLst>
                                    <p:cond delay="0"/>
                                  </p:stCondLst>
                                  <p:childTnLst>
                                    <p:set>
                                      <p:cBhvr>
                                        <p:cTn id="28" dur="1" fill="hold">
                                          <p:stCondLst>
                                            <p:cond delay="0"/>
                                          </p:stCondLst>
                                        </p:cTn>
                                        <p:tgtEl>
                                          <p:spTgt spid="680969"/>
                                        </p:tgtEl>
                                        <p:attrNameLst>
                                          <p:attrName>style.visibility</p:attrName>
                                        </p:attrNameLst>
                                      </p:cBhvr>
                                      <p:to>
                                        <p:strVal val="visible"/>
                                      </p:to>
                                    </p:set>
                                    <p:animEffect transition="in" filter="blinds(horizontal)">
                                      <p:cBhvr>
                                        <p:cTn id="29" dur="500"/>
                                        <p:tgtEl>
                                          <p:spTgt spid="6809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680972"/>
                                        </p:tgtEl>
                                        <p:attrNameLst>
                                          <p:attrName>style.visibility</p:attrName>
                                        </p:attrNameLst>
                                      </p:cBhvr>
                                      <p:to>
                                        <p:strVal val="visible"/>
                                      </p:to>
                                    </p:set>
                                    <p:animEffect transition="in" filter="blinds(horizontal)">
                                      <p:cBhvr>
                                        <p:cTn id="34" dur="500"/>
                                        <p:tgtEl>
                                          <p:spTgt spid="680972"/>
                                        </p:tgtEl>
                                      </p:cBhvr>
                                    </p:animEffect>
                                  </p:childTnLst>
                                </p:cTn>
                              </p:par>
                              <p:par>
                                <p:cTn id="35" presetID="3" presetClass="entr" presetSubtype="10" fill="hold" nodeType="withEffect">
                                  <p:stCondLst>
                                    <p:cond delay="0"/>
                                  </p:stCondLst>
                                  <p:childTnLst>
                                    <p:set>
                                      <p:cBhvr>
                                        <p:cTn id="36" dur="1" fill="hold">
                                          <p:stCondLst>
                                            <p:cond delay="0"/>
                                          </p:stCondLst>
                                        </p:cTn>
                                        <p:tgtEl>
                                          <p:spTgt spid="680971"/>
                                        </p:tgtEl>
                                        <p:attrNameLst>
                                          <p:attrName>style.visibility</p:attrName>
                                        </p:attrNameLst>
                                      </p:cBhvr>
                                      <p:to>
                                        <p:strVal val="visible"/>
                                      </p:to>
                                    </p:set>
                                    <p:animEffect transition="in" filter="blinds(horizontal)">
                                      <p:cBhvr>
                                        <p:cTn id="37" dur="500"/>
                                        <p:tgtEl>
                                          <p:spTgt spid="680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4" grpId="0"/>
      <p:bldP spid="680966" grpId="0"/>
      <p:bldP spid="680968" grpId="0"/>
      <p:bldP spid="680970" grpId="0"/>
      <p:bldP spid="68097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19456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03511D7-6748-4C4B-9B89-C5764FE41E19}" type="slidenum">
              <a:rPr lang="en-US" altLang="ko-KR" smtClean="0">
                <a:solidFill>
                  <a:srgbClr val="003399"/>
                </a:solidFill>
                <a:latin typeface="-윤체L" pitchFamily="18" charset="-127"/>
                <a:ea typeface="-윤체L" pitchFamily="18" charset="-127"/>
              </a:rPr>
              <a:pPr/>
              <a:t>158</a:t>
            </a:fld>
            <a:endParaRPr lang="en-US" altLang="ko-KR" smtClean="0">
              <a:solidFill>
                <a:srgbClr val="003399"/>
              </a:solidFill>
              <a:latin typeface="-윤체L" pitchFamily="18" charset="-127"/>
              <a:ea typeface="-윤체L" pitchFamily="18" charset="-127"/>
            </a:endParaRPr>
          </a:p>
        </p:txBody>
      </p:sp>
      <p:sp>
        <p:nvSpPr>
          <p:cNvPr id="681987" name="Rectangle 3"/>
          <p:cNvSpPr>
            <a:spLocks noRot="1" noChangeArrowheads="1"/>
          </p:cNvSpPr>
          <p:nvPr/>
        </p:nvSpPr>
        <p:spPr bwMode="auto">
          <a:xfrm>
            <a:off x="457200" y="22860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Char char="¡"/>
              <a:defRPr/>
            </a:pPr>
            <a:endPar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sp>
        <p:nvSpPr>
          <p:cNvPr id="194567" name="Text Box 4"/>
          <p:cNvSpPr txBox="1">
            <a:spLocks noChangeArrowheads="1"/>
          </p:cNvSpPr>
          <p:nvPr/>
        </p:nvSpPr>
        <p:spPr bwMode="auto">
          <a:xfrm>
            <a:off x="1403350" y="549275"/>
            <a:ext cx="15128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3200" b="1">
                <a:solidFill>
                  <a:srgbClr val="FF0000"/>
                </a:solidFill>
                <a:ea typeface="宋体" charset="-122"/>
              </a:rPr>
              <a:t>结论：</a:t>
            </a:r>
          </a:p>
        </p:txBody>
      </p:sp>
      <p:sp>
        <p:nvSpPr>
          <p:cNvPr id="681989" name="Text Box 5"/>
          <p:cNvSpPr txBox="1">
            <a:spLocks noChangeArrowheads="1"/>
          </p:cNvSpPr>
          <p:nvPr/>
        </p:nvSpPr>
        <p:spPr bwMode="auto">
          <a:xfrm>
            <a:off x="539750" y="2133600"/>
            <a:ext cx="77724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 信号时域抽样：</a:t>
            </a:r>
          </a:p>
          <a:p>
            <a:pPr algn="l" eaLnBrk="1" hangingPunct="1">
              <a:spcBef>
                <a:spcPct val="50000"/>
              </a:spcBef>
            </a:pPr>
            <a:r>
              <a:rPr lang="zh-CN" altLang="en-US" sz="2800" b="1">
                <a:ea typeface="宋体" charset="-122"/>
              </a:rPr>
              <a:t>（</a:t>
            </a:r>
            <a:r>
              <a:rPr lang="en-US" altLang="zh-CN" sz="2800" b="1">
                <a:ea typeface="宋体" charset="-122"/>
              </a:rPr>
              <a:t>1</a:t>
            </a:r>
            <a:r>
              <a:rPr lang="zh-CN" altLang="en-US" sz="2800" b="1">
                <a:ea typeface="宋体" charset="-122"/>
              </a:rPr>
              <a:t>）其频谱</a:t>
            </a:r>
            <a:r>
              <a:rPr lang="en-US" altLang="zh-CN" sz="2800" b="1">
                <a:ea typeface="宋体" charset="-122"/>
              </a:rPr>
              <a:t>F</a:t>
            </a:r>
            <a:r>
              <a:rPr lang="en-US" altLang="zh-CN" sz="2800" b="1" baseline="-25000">
                <a:ea typeface="宋体" charset="-122"/>
              </a:rPr>
              <a:t>s</a:t>
            </a:r>
            <a:r>
              <a:rPr lang="en-US" altLang="zh-CN" sz="2800" b="1">
                <a:ea typeface="宋体" charset="-122"/>
              </a:rPr>
              <a:t>(w)</a:t>
            </a:r>
            <a:r>
              <a:rPr lang="zh-CN" altLang="en-US" sz="2800" b="1">
                <a:ea typeface="宋体" charset="-122"/>
              </a:rPr>
              <a:t>是连续信号频谱</a:t>
            </a:r>
            <a:r>
              <a:rPr lang="en-US" altLang="zh-CN" sz="2800" b="1">
                <a:ea typeface="宋体" charset="-122"/>
              </a:rPr>
              <a:t>F(w)</a:t>
            </a:r>
            <a:r>
              <a:rPr lang="zh-CN" altLang="en-US" sz="2800" b="1">
                <a:ea typeface="宋体" charset="-122"/>
              </a:rPr>
              <a:t>是原信号频谱的周期延拓；</a:t>
            </a:r>
          </a:p>
          <a:p>
            <a:pPr algn="l" eaLnBrk="1" hangingPunct="1">
              <a:spcBef>
                <a:spcPct val="50000"/>
              </a:spcBef>
            </a:pPr>
            <a:r>
              <a:rPr lang="zh-CN" altLang="en-US" sz="2800" b="1">
                <a:ea typeface="宋体" charset="-122"/>
              </a:rPr>
              <a:t>（</a:t>
            </a:r>
            <a:r>
              <a:rPr lang="en-US" altLang="zh-CN" sz="2800" b="1">
                <a:ea typeface="宋体" charset="-122"/>
              </a:rPr>
              <a:t>2</a:t>
            </a:r>
            <a:r>
              <a:rPr lang="zh-CN" altLang="en-US" sz="2800" b="1">
                <a:ea typeface="宋体" charset="-122"/>
              </a:rPr>
              <a:t>）其周期为抽样频率</a:t>
            </a:r>
            <a:r>
              <a:rPr lang="en-US" altLang="zh-CN" sz="2800" b="1">
                <a:ea typeface="宋体" charset="-122"/>
              </a:rPr>
              <a:t>w</a:t>
            </a:r>
            <a:r>
              <a:rPr lang="en-US" altLang="zh-CN" sz="2800" b="1" baseline="-25000">
                <a:ea typeface="宋体" charset="-122"/>
              </a:rPr>
              <a:t>s</a:t>
            </a:r>
            <a:r>
              <a:rPr lang="zh-CN" altLang="en-US" sz="2800" b="1">
                <a:ea typeface="宋体" charset="-122"/>
              </a:rPr>
              <a:t>，</a:t>
            </a:r>
          </a:p>
          <a:p>
            <a:pPr algn="l" eaLnBrk="1" hangingPunct="1">
              <a:spcBef>
                <a:spcPct val="50000"/>
              </a:spcBef>
            </a:pPr>
            <a:r>
              <a:rPr lang="zh-CN" altLang="en-US" sz="2800" b="1">
                <a:ea typeface="宋体" charset="-122"/>
              </a:rPr>
              <a:t>（</a:t>
            </a:r>
            <a:r>
              <a:rPr lang="en-US" altLang="zh-CN" sz="2800" b="1">
                <a:ea typeface="宋体" charset="-122"/>
              </a:rPr>
              <a:t>3</a:t>
            </a:r>
            <a:r>
              <a:rPr lang="zh-CN" altLang="en-US" sz="2800" b="1">
                <a:ea typeface="宋体" charset="-122"/>
              </a:rPr>
              <a:t>）其幅度被</a:t>
            </a:r>
            <a:r>
              <a:rPr lang="en-US" altLang="zh-CN" sz="2800" b="1">
                <a:ea typeface="宋体" charset="-122"/>
              </a:rPr>
              <a:t>P</a:t>
            </a:r>
            <a:r>
              <a:rPr lang="en-US" altLang="zh-CN" sz="2800" b="1" baseline="-25000">
                <a:ea typeface="宋体" charset="-122"/>
              </a:rPr>
              <a:t>n</a:t>
            </a:r>
            <a:r>
              <a:rPr lang="zh-CN" altLang="en-US" sz="2800" b="1">
                <a:ea typeface="宋体" charset="-122"/>
              </a:rPr>
              <a:t>加权。由于</a:t>
            </a:r>
            <a:r>
              <a:rPr lang="en-US" altLang="zh-CN" sz="2800" b="1">
                <a:ea typeface="宋体" charset="-122"/>
              </a:rPr>
              <a:t>P</a:t>
            </a:r>
            <a:r>
              <a:rPr lang="en-US" altLang="zh-CN" sz="2800" b="1" baseline="-25000">
                <a:ea typeface="宋体" charset="-122"/>
              </a:rPr>
              <a:t>n</a:t>
            </a:r>
            <a:r>
              <a:rPr lang="zh-CN" altLang="en-US" sz="2800" b="1">
                <a:ea typeface="宋体" charset="-122"/>
              </a:rPr>
              <a:t>仅是</a:t>
            </a:r>
            <a:r>
              <a:rPr lang="en-US" altLang="zh-CN" sz="2800" b="1">
                <a:ea typeface="宋体" charset="-122"/>
              </a:rPr>
              <a:t>n</a:t>
            </a:r>
            <a:r>
              <a:rPr lang="zh-CN" altLang="en-US" sz="2800" b="1">
                <a:ea typeface="宋体" charset="-122"/>
              </a:rPr>
              <a:t>的函数，所以其形状不会发生变化。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1989"/>
                                        </p:tgtEl>
                                        <p:attrNameLst>
                                          <p:attrName>style.visibility</p:attrName>
                                        </p:attrNameLst>
                                      </p:cBhvr>
                                      <p:to>
                                        <p:strVal val="visible"/>
                                      </p:to>
                                    </p:set>
                                    <p:animEffect transition="in" filter="blinds(horizontal)">
                                      <p:cBhvr>
                                        <p:cTn id="7" dur="500"/>
                                        <p:tgtEl>
                                          <p:spTgt spid="68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989"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9558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73564D2-4C30-443A-86C8-94A3E4AB4E44}" type="slidenum">
              <a:rPr lang="en-US" altLang="ko-KR" smtClean="0">
                <a:solidFill>
                  <a:srgbClr val="003399"/>
                </a:solidFill>
                <a:latin typeface="-윤체L" pitchFamily="18" charset="-127"/>
                <a:ea typeface="-윤체L" pitchFamily="18" charset="-127"/>
              </a:rPr>
              <a:pPr/>
              <a:t>159</a:t>
            </a:fld>
            <a:endParaRPr lang="en-US" altLang="ko-KR" smtClean="0">
              <a:solidFill>
                <a:srgbClr val="003399"/>
              </a:solidFill>
              <a:latin typeface="-윤체L" pitchFamily="18" charset="-127"/>
              <a:ea typeface="-윤체L" pitchFamily="18" charset="-127"/>
            </a:endParaRPr>
          </a:p>
        </p:txBody>
      </p:sp>
      <p:sp>
        <p:nvSpPr>
          <p:cNvPr id="195589" name="Rectangle 2"/>
          <p:cNvSpPr>
            <a:spLocks noGrp="1" noChangeArrowheads="1"/>
          </p:cNvSpPr>
          <p:nvPr>
            <p:ph type="title"/>
          </p:nvPr>
        </p:nvSpPr>
        <p:spPr>
          <a:xfrm>
            <a:off x="1042988" y="333375"/>
            <a:ext cx="7772400" cy="762000"/>
          </a:xfrm>
          <a:noFill/>
        </p:spPr>
        <p:txBody>
          <a:bodyPr/>
          <a:lstStyle/>
          <a:p>
            <a:pPr algn="l" eaLnBrk="1" hangingPunct="1"/>
            <a:r>
              <a:rPr lang="zh-CN" altLang="en-US" sz="3600" smtClean="0">
                <a:solidFill>
                  <a:srgbClr val="FF0000"/>
                </a:solidFill>
              </a:rPr>
              <a:t>六、抽样脉冲序列的形状</a:t>
            </a:r>
          </a:p>
        </p:txBody>
      </p:sp>
      <p:sp>
        <p:nvSpPr>
          <p:cNvPr id="195591" name="Text Box 4"/>
          <p:cNvSpPr txBox="1">
            <a:spLocks noChangeArrowheads="1"/>
          </p:cNvSpPr>
          <p:nvPr/>
        </p:nvSpPr>
        <p:spPr bwMode="auto">
          <a:xfrm>
            <a:off x="468313" y="1773238"/>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可采用不同的抽样脉冲进行抽样，讨论两种典型的抽样脉冲序列：</a:t>
            </a:r>
          </a:p>
        </p:txBody>
      </p:sp>
      <p:sp>
        <p:nvSpPr>
          <p:cNvPr id="683013" name="Rectangle 5"/>
          <p:cNvSpPr>
            <a:spLocks noRot="1" noChangeArrowheads="1"/>
          </p:cNvSpPr>
          <p:nvPr/>
        </p:nvSpPr>
        <p:spPr bwMode="auto">
          <a:xfrm>
            <a:off x="611188" y="4076700"/>
            <a:ext cx="8001000" cy="1066800"/>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2800" b="1">
                <a:solidFill>
                  <a:schemeClr val="tx2"/>
                </a:solidFill>
                <a:latin typeface="Arial" pitchFamily="34" charset="0"/>
                <a:ea typeface="华文细黑" pitchFamily="2" charset="-122"/>
              </a:rPr>
              <a:t>2.</a:t>
            </a:r>
            <a:r>
              <a:rPr lang="zh-CN" altLang="en-US" sz="2800" b="1">
                <a:solidFill>
                  <a:schemeClr val="tx2"/>
                </a:solidFill>
                <a:latin typeface="Arial" pitchFamily="34" charset="0"/>
                <a:ea typeface="华文细黑" pitchFamily="2" charset="-122"/>
              </a:rPr>
              <a:t>矩形脉冲抽样</a:t>
            </a:r>
            <a:r>
              <a:rPr lang="en-US" altLang="zh-CN" sz="2800" b="1">
                <a:solidFill>
                  <a:schemeClr val="tx2"/>
                </a:solidFill>
                <a:latin typeface="Arial" pitchFamily="34" charset="0"/>
                <a:ea typeface="华文细黑" pitchFamily="2" charset="-122"/>
              </a:rPr>
              <a:t>(</a:t>
            </a:r>
            <a:r>
              <a:rPr lang="zh-CN" altLang="en-US" sz="2800" b="1">
                <a:solidFill>
                  <a:schemeClr val="tx2"/>
                </a:solidFill>
                <a:latin typeface="Arial" pitchFamily="34" charset="0"/>
                <a:ea typeface="华文细黑" pitchFamily="2" charset="-122"/>
              </a:rPr>
              <a:t>自然抽样）</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683014" name="Rectangle 6"/>
          <p:cNvSpPr>
            <a:spLocks noRot="1" noChangeArrowheads="1"/>
          </p:cNvSpPr>
          <p:nvPr/>
        </p:nvSpPr>
        <p:spPr bwMode="auto">
          <a:xfrm>
            <a:off x="611188" y="2924175"/>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folHlink"/>
              </a:buClr>
              <a:buSzPct val="85000"/>
              <a:buFont typeface="Wingdings 2" pitchFamily="18" charset="2"/>
              <a:buNone/>
            </a:pPr>
            <a:r>
              <a:rPr lang="en-US" altLang="zh-CN" sz="2800" b="1">
                <a:solidFill>
                  <a:schemeClr val="tx2"/>
                </a:solidFill>
                <a:ea typeface="华文细黑" pitchFamily="2" charset="-122"/>
              </a:rPr>
              <a:t>1.</a:t>
            </a:r>
            <a:r>
              <a:rPr lang="zh-CN" altLang="en-US" sz="2800" b="1">
                <a:solidFill>
                  <a:schemeClr val="tx2"/>
                </a:solidFill>
                <a:ea typeface="华文细黑" pitchFamily="2" charset="-122"/>
              </a:rPr>
              <a:t>冲激抽样（理想抽样）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3013"/>
                                        </p:tgtEl>
                                        <p:attrNameLst>
                                          <p:attrName>style.visibility</p:attrName>
                                        </p:attrNameLst>
                                      </p:cBhvr>
                                      <p:to>
                                        <p:strVal val="visible"/>
                                      </p:to>
                                    </p:set>
                                    <p:animEffect transition="in" filter="blinds(horizontal)">
                                      <p:cBhvr>
                                        <p:cTn id="7" dur="500"/>
                                        <p:tgtEl>
                                          <p:spTgt spid="6830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83014"/>
                                        </p:tgtEl>
                                        <p:attrNameLst>
                                          <p:attrName>style.visibility</p:attrName>
                                        </p:attrNameLst>
                                      </p:cBhvr>
                                      <p:to>
                                        <p:strVal val="visible"/>
                                      </p:to>
                                    </p:set>
                                    <p:animEffect transition="in" filter="blinds(horizontal)">
                                      <p:cBhvr>
                                        <p:cTn id="10" dur="500"/>
                                        <p:tgtEl>
                                          <p:spTgt spid="68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3" grpId="0"/>
      <p:bldP spid="68301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81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4F5B6DA-C7C5-4CBA-85D7-2C7D9C98C9DF}" type="slidenum">
              <a:rPr lang="en-US" altLang="ko-KR" smtClean="0">
                <a:solidFill>
                  <a:srgbClr val="003399"/>
                </a:solidFill>
                <a:latin typeface="-윤체L" pitchFamily="18" charset="-127"/>
                <a:ea typeface="-윤체L" pitchFamily="18" charset="-127"/>
              </a:rPr>
              <a:pPr/>
              <a:t>16</a:t>
            </a:fld>
            <a:endParaRPr lang="en-US" altLang="ko-KR" smtClean="0">
              <a:solidFill>
                <a:srgbClr val="003399"/>
              </a:solidFill>
              <a:latin typeface="-윤체L" pitchFamily="18" charset="-127"/>
              <a:ea typeface="-윤체L" pitchFamily="18" charset="-127"/>
            </a:endParaRPr>
          </a:p>
        </p:txBody>
      </p:sp>
      <p:sp>
        <p:nvSpPr>
          <p:cNvPr id="529411" name="Rectangle 3"/>
          <p:cNvSpPr>
            <a:spLocks noGrp="1" noRot="1" noChangeArrowheads="1"/>
          </p:cNvSpPr>
          <p:nvPr>
            <p:ph type="body" idx="1"/>
          </p:nvPr>
        </p:nvSpPr>
        <p:spPr>
          <a:xfrm>
            <a:off x="971550" y="333375"/>
            <a:ext cx="7696200" cy="625475"/>
          </a:xfrm>
        </p:spPr>
        <p:txBody>
          <a:bodyPr/>
          <a:lstStyle/>
          <a:p>
            <a:pPr algn="just" eaLnBrk="1" hangingPunct="1">
              <a:buFont typeface="Wingdings" pitchFamily="2" charset="2"/>
              <a:buNone/>
              <a:defRPr/>
            </a:pPr>
            <a:r>
              <a:rPr lang="en-US" altLang="zh-CN" sz="2400" smtClean="0">
                <a:solidFill>
                  <a:srgbClr val="FF0000"/>
                </a:solidFill>
                <a:ea typeface="华文细黑" pitchFamily="2" charset="-122"/>
              </a:rPr>
              <a:t>2.</a:t>
            </a:r>
            <a:r>
              <a:rPr lang="zh-CN" altLang="en-US" sz="2400" smtClean="0">
                <a:solidFill>
                  <a:srgbClr val="FF0000"/>
                </a:solidFill>
                <a:ea typeface="华文细黑" pitchFamily="2" charset="-122"/>
              </a:rPr>
              <a:t>指数形式的傅里叶级数中各个量之间的关系</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18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pSp>
        <p:nvGrpSpPr>
          <p:cNvPr id="2" name="Group 4"/>
          <p:cNvGrpSpPr>
            <a:grpSpLocks/>
          </p:cNvGrpSpPr>
          <p:nvPr/>
        </p:nvGrpSpPr>
        <p:grpSpPr bwMode="auto">
          <a:xfrm>
            <a:off x="139700" y="4038600"/>
            <a:ext cx="8547100" cy="2095500"/>
            <a:chOff x="184" y="720"/>
            <a:chExt cx="5384" cy="1320"/>
          </a:xfrm>
        </p:grpSpPr>
        <p:graphicFrame>
          <p:nvGraphicFramePr>
            <p:cNvPr id="8195" name="Object 5"/>
            <p:cNvGraphicFramePr>
              <a:graphicFrameLocks noChangeAspect="1"/>
            </p:cNvGraphicFramePr>
            <p:nvPr/>
          </p:nvGraphicFramePr>
          <p:xfrm>
            <a:off x="184" y="720"/>
            <a:ext cx="3333" cy="1320"/>
          </p:xfrm>
          <a:graphic>
            <a:graphicData uri="http://schemas.openxmlformats.org/presentationml/2006/ole">
              <mc:AlternateContent xmlns:mc="http://schemas.openxmlformats.org/markup-compatibility/2006">
                <mc:Choice xmlns:v="urn:schemas-microsoft-com:vml" Requires="v">
                  <p:oleObj spid="_x0000_s8314" name="Equation" r:id="rId3" imgW="2616120" imgH="1041120" progId="Equation.DSMT4">
                    <p:embed/>
                  </p:oleObj>
                </mc:Choice>
                <mc:Fallback>
                  <p:oleObj name="Equation" r:id="rId3" imgW="2616120" imgH="104112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 y="720"/>
                          <a:ext cx="3333" cy="132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6"/>
            <p:cNvGraphicFramePr>
              <a:graphicFrameLocks noChangeAspect="1"/>
            </p:cNvGraphicFramePr>
            <p:nvPr/>
          </p:nvGraphicFramePr>
          <p:xfrm>
            <a:off x="3408" y="720"/>
            <a:ext cx="2160" cy="501"/>
          </p:xfrm>
          <a:graphic>
            <a:graphicData uri="http://schemas.openxmlformats.org/presentationml/2006/ole">
              <mc:AlternateContent xmlns:mc="http://schemas.openxmlformats.org/markup-compatibility/2006">
                <mc:Choice xmlns:v="urn:schemas-microsoft-com:vml" Requires="v">
                  <p:oleObj spid="_x0000_s8315" name="Equation" r:id="rId5" imgW="1752480" imgH="393480" progId="Equation.3">
                    <p:embed/>
                  </p:oleObj>
                </mc:Choice>
                <mc:Fallback>
                  <p:oleObj name="Equation" r:id="rId5" imgW="175248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8" y="720"/>
                          <a:ext cx="2160" cy="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29415" name="Object 7"/>
          <p:cNvGraphicFramePr>
            <a:graphicFrameLocks noChangeAspect="1"/>
          </p:cNvGraphicFramePr>
          <p:nvPr/>
        </p:nvGraphicFramePr>
        <p:xfrm>
          <a:off x="250825" y="1484313"/>
          <a:ext cx="8229600" cy="2228850"/>
        </p:xfrm>
        <a:graphic>
          <a:graphicData uri="http://schemas.openxmlformats.org/presentationml/2006/ole">
            <mc:AlternateContent xmlns:mc="http://schemas.openxmlformats.org/markup-compatibility/2006">
              <mc:Choice xmlns:v="urn:schemas-microsoft-com:vml" Requires="v">
                <p:oleObj spid="_x0000_s8316" name="Equation" r:id="rId7" imgW="3454200" imgH="939600" progId="Equation.DSMT4">
                  <p:embed/>
                </p:oleObj>
              </mc:Choice>
              <mc:Fallback>
                <p:oleObj name="Equation" r:id="rId7" imgW="3454200" imgH="939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1484313"/>
                        <a:ext cx="8229600" cy="22288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94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9" name="页脚占位符 2"/>
          <p:cNvSpPr>
            <a:spLocks noGrp="1"/>
          </p:cNvSpPr>
          <p:nvPr>
            <p:ph type="ftr" sz="quarter" idx="11"/>
          </p:nvPr>
        </p:nvSpPr>
        <p:spPr/>
        <p:txBody>
          <a:bodyPr/>
          <a:lstStyle/>
          <a:p>
            <a:pPr>
              <a:defRPr/>
            </a:pPr>
            <a:r>
              <a:rPr lang="zh-CN" altLang="en-US"/>
              <a:t>信号与系统</a:t>
            </a:r>
          </a:p>
        </p:txBody>
      </p:sp>
      <p:sp>
        <p:nvSpPr>
          <p:cNvPr id="13519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547B677-93C4-49B4-9309-3A80A1EECA3F}" type="slidenum">
              <a:rPr lang="en-US" altLang="ko-KR" smtClean="0">
                <a:solidFill>
                  <a:srgbClr val="003399"/>
                </a:solidFill>
                <a:latin typeface="-윤체L" pitchFamily="18" charset="-127"/>
                <a:ea typeface="-윤체L" pitchFamily="18" charset="-127"/>
              </a:rPr>
              <a:pPr/>
              <a:t>160</a:t>
            </a:fld>
            <a:endParaRPr lang="en-US" altLang="ko-KR" smtClean="0">
              <a:solidFill>
                <a:srgbClr val="003399"/>
              </a:solidFill>
              <a:latin typeface="-윤체L" pitchFamily="18" charset="-127"/>
              <a:ea typeface="-윤체L" pitchFamily="18" charset="-127"/>
            </a:endParaRPr>
          </a:p>
        </p:txBody>
      </p:sp>
      <p:sp>
        <p:nvSpPr>
          <p:cNvPr id="135193" name="Rectangle 2"/>
          <p:cNvSpPr>
            <a:spLocks noRot="1" noChangeArrowheads="1"/>
          </p:cNvSpPr>
          <p:nvPr/>
        </p:nvSpPr>
        <p:spPr bwMode="auto">
          <a:xfrm>
            <a:off x="1120775" y="26035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en-US" altLang="zh-CN" sz="4000">
                <a:solidFill>
                  <a:srgbClr val="FF0000"/>
                </a:solidFill>
                <a:ea typeface="黑体" pitchFamily="2" charset="-122"/>
              </a:rPr>
              <a:t>1.</a:t>
            </a:r>
            <a:r>
              <a:rPr lang="zh-CN" altLang="en-US" sz="4000">
                <a:solidFill>
                  <a:srgbClr val="FF0000"/>
                </a:solidFill>
                <a:ea typeface="黑体" pitchFamily="2" charset="-122"/>
              </a:rPr>
              <a:t>冲激抽样</a:t>
            </a:r>
            <a:r>
              <a:rPr lang="en-US" altLang="zh-CN" sz="4000">
                <a:solidFill>
                  <a:srgbClr val="FF0000"/>
                </a:solidFill>
                <a:ea typeface="黑体" pitchFamily="2" charset="-122"/>
              </a:rPr>
              <a:t>(</a:t>
            </a:r>
            <a:r>
              <a:rPr lang="zh-CN" altLang="en-US" sz="4000">
                <a:solidFill>
                  <a:srgbClr val="FF0000"/>
                </a:solidFill>
                <a:ea typeface="黑体" pitchFamily="2" charset="-122"/>
              </a:rPr>
              <a:t>理想抽样）</a:t>
            </a:r>
          </a:p>
        </p:txBody>
      </p:sp>
      <p:sp>
        <p:nvSpPr>
          <p:cNvPr id="757764" name="Text Box 4"/>
          <p:cNvSpPr txBox="1">
            <a:spLocks noChangeArrowheads="1"/>
          </p:cNvSpPr>
          <p:nvPr/>
        </p:nvSpPr>
        <p:spPr bwMode="auto">
          <a:xfrm>
            <a:off x="468313" y="1557338"/>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若抽样脉冲</a:t>
            </a:r>
            <a:r>
              <a:rPr lang="en-US" altLang="zh-CN" sz="2800" b="1">
                <a:ea typeface="宋体" charset="-122"/>
              </a:rPr>
              <a:t>p(t)</a:t>
            </a:r>
            <a:r>
              <a:rPr lang="zh-CN" altLang="en-US" sz="2800" b="1">
                <a:ea typeface="宋体" charset="-122"/>
              </a:rPr>
              <a:t>是冲激序列</a:t>
            </a:r>
          </a:p>
        </p:txBody>
      </p:sp>
      <p:grpSp>
        <p:nvGrpSpPr>
          <p:cNvPr id="2" name="Group 5"/>
          <p:cNvGrpSpPr>
            <a:grpSpLocks/>
          </p:cNvGrpSpPr>
          <p:nvPr/>
        </p:nvGrpSpPr>
        <p:grpSpPr bwMode="auto">
          <a:xfrm>
            <a:off x="3492500" y="4221163"/>
            <a:ext cx="914400" cy="685800"/>
            <a:chOff x="2160" y="1728"/>
            <a:chExt cx="576" cy="432"/>
          </a:xfrm>
        </p:grpSpPr>
        <p:sp>
          <p:nvSpPr>
            <p:cNvPr id="135227" name="AutoShape 6"/>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5228" name="Text Box 7"/>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3" name="Group 8"/>
          <p:cNvGrpSpPr>
            <a:grpSpLocks/>
          </p:cNvGrpSpPr>
          <p:nvPr/>
        </p:nvGrpSpPr>
        <p:grpSpPr bwMode="auto">
          <a:xfrm>
            <a:off x="4859338" y="2205038"/>
            <a:ext cx="2133600" cy="1468437"/>
            <a:chOff x="3168" y="1632"/>
            <a:chExt cx="1344" cy="925"/>
          </a:xfrm>
        </p:grpSpPr>
        <p:sp>
          <p:nvSpPr>
            <p:cNvPr id="135224" name="Line 9"/>
            <p:cNvSpPr>
              <a:spLocks noChangeShapeType="1"/>
            </p:cNvSpPr>
            <p:nvPr/>
          </p:nvSpPr>
          <p:spPr bwMode="auto">
            <a:xfrm>
              <a:off x="3168" y="2304"/>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25" name="Line 10"/>
            <p:cNvSpPr>
              <a:spLocks noChangeShapeType="1"/>
            </p:cNvSpPr>
            <p:nvPr/>
          </p:nvSpPr>
          <p:spPr bwMode="auto">
            <a:xfrm flipV="1">
              <a:off x="3792" y="1632"/>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5187" name="Object 11"/>
            <p:cNvGraphicFramePr>
              <a:graphicFrameLocks noChangeAspect="1"/>
            </p:cNvGraphicFramePr>
            <p:nvPr/>
          </p:nvGraphicFramePr>
          <p:xfrm>
            <a:off x="3806" y="1632"/>
            <a:ext cx="398" cy="219"/>
          </p:xfrm>
          <a:graphic>
            <a:graphicData uri="http://schemas.openxmlformats.org/presentationml/2006/ole">
              <mc:AlternateContent xmlns:mc="http://schemas.openxmlformats.org/markup-compatibility/2006">
                <mc:Choice xmlns:v="urn:schemas-microsoft-com:vml" Requires="v">
                  <p:oleObj spid="_x0000_s135969" name="Equation" r:id="rId3" imgW="368280" imgH="203040" progId="Equation.3">
                    <p:embed/>
                  </p:oleObj>
                </mc:Choice>
                <mc:Fallback>
                  <p:oleObj name="Equation" r:id="rId3" imgW="368280" imgH="2030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 y="1632"/>
                          <a:ext cx="398"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8" name="Object 12"/>
            <p:cNvGraphicFramePr>
              <a:graphicFrameLocks noChangeAspect="1"/>
            </p:cNvGraphicFramePr>
            <p:nvPr/>
          </p:nvGraphicFramePr>
          <p:xfrm>
            <a:off x="4334" y="2407"/>
            <a:ext cx="165" cy="150"/>
          </p:xfrm>
          <a:graphic>
            <a:graphicData uri="http://schemas.openxmlformats.org/presentationml/2006/ole">
              <mc:AlternateContent xmlns:mc="http://schemas.openxmlformats.org/markup-compatibility/2006">
                <mc:Choice xmlns:v="urn:schemas-microsoft-com:vml" Requires="v">
                  <p:oleObj spid="_x0000_s135970" name="Equation" r:id="rId5" imgW="152280" imgH="139680" progId="Equation.3">
                    <p:embed/>
                  </p:oleObj>
                </mc:Choice>
                <mc:Fallback>
                  <p:oleObj name="Equation" r:id="rId5" imgW="152280" imgH="1396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 y="2407"/>
                          <a:ext cx="165" cy="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9" name="Object 13"/>
            <p:cNvGraphicFramePr>
              <a:graphicFrameLocks noChangeAspect="1"/>
            </p:cNvGraphicFramePr>
            <p:nvPr/>
          </p:nvGraphicFramePr>
          <p:xfrm>
            <a:off x="3600" y="2304"/>
            <a:ext cx="137" cy="192"/>
          </p:xfrm>
          <a:graphic>
            <a:graphicData uri="http://schemas.openxmlformats.org/presentationml/2006/ole">
              <mc:AlternateContent xmlns:mc="http://schemas.openxmlformats.org/markup-compatibility/2006">
                <mc:Choice xmlns:v="urn:schemas-microsoft-com:vml" Requires="v">
                  <p:oleObj spid="_x0000_s135971" name="Equation" r:id="rId7" imgW="126720" imgH="177480" progId="Equation.3">
                    <p:embed/>
                  </p:oleObj>
                </mc:Choice>
                <mc:Fallback>
                  <p:oleObj name="Equation" r:id="rId7" imgW="126720" imgH="1774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230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26" name="Freeform 14"/>
            <p:cNvSpPr>
              <a:spLocks/>
            </p:cNvSpPr>
            <p:nvPr/>
          </p:nvSpPr>
          <p:spPr bwMode="auto">
            <a:xfrm>
              <a:off x="3456" y="1872"/>
              <a:ext cx="672" cy="432"/>
            </a:xfrm>
            <a:custGeom>
              <a:avLst/>
              <a:gdLst>
                <a:gd name="T0" fmla="*/ 0 w 672"/>
                <a:gd name="T1" fmla="*/ 432 h 432"/>
                <a:gd name="T2" fmla="*/ 336 w 672"/>
                <a:gd name="T3" fmla="*/ 0 h 432"/>
                <a:gd name="T4" fmla="*/ 672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4" name="Group 15"/>
          <p:cNvGrpSpPr>
            <a:grpSpLocks/>
          </p:cNvGrpSpPr>
          <p:nvPr/>
        </p:nvGrpSpPr>
        <p:grpSpPr bwMode="auto">
          <a:xfrm>
            <a:off x="539750" y="2420938"/>
            <a:ext cx="2590800" cy="1479550"/>
            <a:chOff x="240" y="1440"/>
            <a:chExt cx="1632" cy="932"/>
          </a:xfrm>
        </p:grpSpPr>
        <p:sp>
          <p:nvSpPr>
            <p:cNvPr id="135221" name="Line 16"/>
            <p:cNvSpPr>
              <a:spLocks noChangeShapeType="1"/>
            </p:cNvSpPr>
            <p:nvPr/>
          </p:nvSpPr>
          <p:spPr bwMode="auto">
            <a:xfrm>
              <a:off x="240" y="2112"/>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22" name="Line 17"/>
            <p:cNvSpPr>
              <a:spLocks noChangeShapeType="1"/>
            </p:cNvSpPr>
            <p:nvPr/>
          </p:nvSpPr>
          <p:spPr bwMode="auto">
            <a:xfrm flipV="1">
              <a:off x="864" y="1440"/>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23" name="Freeform 18"/>
            <p:cNvSpPr>
              <a:spLocks/>
            </p:cNvSpPr>
            <p:nvPr/>
          </p:nvSpPr>
          <p:spPr bwMode="auto">
            <a:xfrm>
              <a:off x="288" y="1488"/>
              <a:ext cx="1296" cy="376"/>
            </a:xfrm>
            <a:custGeom>
              <a:avLst/>
              <a:gdLst>
                <a:gd name="T0" fmla="*/ 0 w 1296"/>
                <a:gd name="T1" fmla="*/ 264 h 376"/>
                <a:gd name="T2" fmla="*/ 288 w 1296"/>
                <a:gd name="T3" fmla="*/ 120 h 376"/>
                <a:gd name="T4" fmla="*/ 624 w 1296"/>
                <a:gd name="T5" fmla="*/ 360 h 376"/>
                <a:gd name="T6" fmla="*/ 1056 w 1296"/>
                <a:gd name="T7" fmla="*/ 24 h 376"/>
                <a:gd name="T8" fmla="*/ 1296 w 1296"/>
                <a:gd name="T9" fmla="*/ 216 h 376"/>
                <a:gd name="T10" fmla="*/ 0 60000 65536"/>
                <a:gd name="T11" fmla="*/ 0 60000 65536"/>
                <a:gd name="T12" fmla="*/ 0 60000 65536"/>
                <a:gd name="T13" fmla="*/ 0 60000 65536"/>
                <a:gd name="T14" fmla="*/ 0 60000 65536"/>
                <a:gd name="T15" fmla="*/ 0 w 1296"/>
                <a:gd name="T16" fmla="*/ 0 h 376"/>
                <a:gd name="T17" fmla="*/ 1296 w 1296"/>
                <a:gd name="T18" fmla="*/ 376 h 376"/>
              </a:gdLst>
              <a:ahLst/>
              <a:cxnLst>
                <a:cxn ang="T10">
                  <a:pos x="T0" y="T1"/>
                </a:cxn>
                <a:cxn ang="T11">
                  <a:pos x="T2" y="T3"/>
                </a:cxn>
                <a:cxn ang="T12">
                  <a:pos x="T4" y="T5"/>
                </a:cxn>
                <a:cxn ang="T13">
                  <a:pos x="T6" y="T7"/>
                </a:cxn>
                <a:cxn ang="T14">
                  <a:pos x="T8" y="T9"/>
                </a:cxn>
              </a:cxnLst>
              <a:rect l="T15" t="T16" r="T17" b="T18"/>
              <a:pathLst>
                <a:path w="1296" h="376">
                  <a:moveTo>
                    <a:pt x="0" y="264"/>
                  </a:moveTo>
                  <a:cubicBezTo>
                    <a:pt x="92" y="184"/>
                    <a:pt x="184" y="104"/>
                    <a:pt x="288" y="120"/>
                  </a:cubicBezTo>
                  <a:cubicBezTo>
                    <a:pt x="392" y="136"/>
                    <a:pt x="496" y="376"/>
                    <a:pt x="624" y="360"/>
                  </a:cubicBezTo>
                  <a:cubicBezTo>
                    <a:pt x="752" y="344"/>
                    <a:pt x="944" y="48"/>
                    <a:pt x="1056" y="24"/>
                  </a:cubicBezTo>
                  <a:cubicBezTo>
                    <a:pt x="1168" y="0"/>
                    <a:pt x="1256" y="184"/>
                    <a:pt x="1296" y="21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5184" name="Object 19"/>
            <p:cNvGraphicFramePr>
              <a:graphicFrameLocks noChangeAspect="1"/>
            </p:cNvGraphicFramePr>
            <p:nvPr/>
          </p:nvGraphicFramePr>
          <p:xfrm>
            <a:off x="912" y="1440"/>
            <a:ext cx="329" cy="219"/>
          </p:xfrm>
          <a:graphic>
            <a:graphicData uri="http://schemas.openxmlformats.org/presentationml/2006/ole">
              <mc:AlternateContent xmlns:mc="http://schemas.openxmlformats.org/markup-compatibility/2006">
                <mc:Choice xmlns:v="urn:schemas-microsoft-com:vml" Requires="v">
                  <p:oleObj spid="_x0000_s135972" name="Equation" r:id="rId9" imgW="304560" imgH="203040" progId="Equation.3">
                    <p:embed/>
                  </p:oleObj>
                </mc:Choice>
                <mc:Fallback>
                  <p:oleObj name="Equation" r:id="rId9" imgW="304560" imgH="20304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1440"/>
                          <a:ext cx="32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5" name="Object 20"/>
            <p:cNvGraphicFramePr>
              <a:graphicFrameLocks noChangeAspect="1"/>
            </p:cNvGraphicFramePr>
            <p:nvPr/>
          </p:nvGraphicFramePr>
          <p:xfrm>
            <a:off x="1680" y="2208"/>
            <a:ext cx="96" cy="164"/>
          </p:xfrm>
          <a:graphic>
            <a:graphicData uri="http://schemas.openxmlformats.org/presentationml/2006/ole">
              <mc:AlternateContent xmlns:mc="http://schemas.openxmlformats.org/markup-compatibility/2006">
                <mc:Choice xmlns:v="urn:schemas-microsoft-com:vml" Requires="v">
                  <p:oleObj spid="_x0000_s135973" name="Equation" r:id="rId11" imgW="88560" imgH="152280" progId="Equation.3">
                    <p:embed/>
                  </p:oleObj>
                </mc:Choice>
                <mc:Fallback>
                  <p:oleObj name="Equation" r:id="rId11" imgW="88560" imgH="15228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0" y="2208"/>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6" name="Object 21"/>
            <p:cNvGraphicFramePr>
              <a:graphicFrameLocks noChangeAspect="1"/>
            </p:cNvGraphicFramePr>
            <p:nvPr/>
          </p:nvGraphicFramePr>
          <p:xfrm>
            <a:off x="672" y="2112"/>
            <a:ext cx="137" cy="192"/>
          </p:xfrm>
          <a:graphic>
            <a:graphicData uri="http://schemas.openxmlformats.org/presentationml/2006/ole">
              <mc:AlternateContent xmlns:mc="http://schemas.openxmlformats.org/markup-compatibility/2006">
                <mc:Choice xmlns:v="urn:schemas-microsoft-com:vml" Requires="v">
                  <p:oleObj spid="_x0000_s135974" name="Equation" r:id="rId13" imgW="126720" imgH="177480" progId="Equation.3">
                    <p:embed/>
                  </p:oleObj>
                </mc:Choice>
                <mc:Fallback>
                  <p:oleObj name="Equation" r:id="rId13" imgW="126720" imgH="17748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 y="211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2"/>
          <p:cNvGrpSpPr>
            <a:grpSpLocks/>
          </p:cNvGrpSpPr>
          <p:nvPr/>
        </p:nvGrpSpPr>
        <p:grpSpPr bwMode="auto">
          <a:xfrm>
            <a:off x="3492500" y="2708275"/>
            <a:ext cx="914400" cy="685800"/>
            <a:chOff x="2160" y="1728"/>
            <a:chExt cx="576" cy="432"/>
          </a:xfrm>
        </p:grpSpPr>
        <p:sp>
          <p:nvSpPr>
            <p:cNvPr id="135219" name="AutoShape 23"/>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5220" name="Text Box 24"/>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6" name="Group 25"/>
          <p:cNvGrpSpPr>
            <a:grpSpLocks/>
          </p:cNvGrpSpPr>
          <p:nvPr/>
        </p:nvGrpSpPr>
        <p:grpSpPr bwMode="auto">
          <a:xfrm>
            <a:off x="323850" y="3933825"/>
            <a:ext cx="3124200" cy="1479550"/>
            <a:chOff x="192" y="2784"/>
            <a:chExt cx="1968" cy="932"/>
          </a:xfrm>
        </p:grpSpPr>
        <p:sp>
          <p:nvSpPr>
            <p:cNvPr id="135208" name="Text Box 26"/>
            <p:cNvSpPr txBox="1">
              <a:spLocks noChangeArrowheads="1"/>
            </p:cNvSpPr>
            <p:nvPr/>
          </p:nvSpPr>
          <p:spPr bwMode="auto">
            <a:xfrm>
              <a:off x="1632" y="3120"/>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0000"/>
                  </a:solidFill>
                  <a:ea typeface="宋体" charset="-122"/>
                </a:rPr>
                <a:t>…</a:t>
              </a:r>
            </a:p>
          </p:txBody>
        </p:sp>
        <p:sp>
          <p:nvSpPr>
            <p:cNvPr id="135209" name="Line 27"/>
            <p:cNvSpPr>
              <a:spLocks noChangeShapeType="1"/>
            </p:cNvSpPr>
            <p:nvPr/>
          </p:nvSpPr>
          <p:spPr bwMode="auto">
            <a:xfrm>
              <a:off x="384" y="3456"/>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0" name="Line 28"/>
            <p:cNvSpPr>
              <a:spLocks noChangeShapeType="1"/>
            </p:cNvSpPr>
            <p:nvPr/>
          </p:nvSpPr>
          <p:spPr bwMode="auto">
            <a:xfrm flipV="1">
              <a:off x="1008" y="2784"/>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5177" name="Object 29"/>
            <p:cNvGraphicFramePr>
              <a:graphicFrameLocks noChangeAspect="1"/>
            </p:cNvGraphicFramePr>
            <p:nvPr/>
          </p:nvGraphicFramePr>
          <p:xfrm>
            <a:off x="1056" y="2784"/>
            <a:ext cx="329" cy="219"/>
          </p:xfrm>
          <a:graphic>
            <a:graphicData uri="http://schemas.openxmlformats.org/presentationml/2006/ole">
              <mc:AlternateContent xmlns:mc="http://schemas.openxmlformats.org/markup-compatibility/2006">
                <mc:Choice xmlns:v="urn:schemas-microsoft-com:vml" Requires="v">
                  <p:oleObj spid="_x0000_s135975" name="Equation" r:id="rId14" imgW="304560" imgH="203040" progId="Equation.3">
                    <p:embed/>
                  </p:oleObj>
                </mc:Choice>
                <mc:Fallback>
                  <p:oleObj name="Equation" r:id="rId14" imgW="304560" imgH="203040" progId="Equation.3">
                    <p:embed/>
                    <p:pic>
                      <p:nvPicPr>
                        <p:cNvPr id="0"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6" y="2784"/>
                          <a:ext cx="32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8" name="Object 30"/>
            <p:cNvGraphicFramePr>
              <a:graphicFrameLocks noChangeAspect="1"/>
            </p:cNvGraphicFramePr>
            <p:nvPr/>
          </p:nvGraphicFramePr>
          <p:xfrm>
            <a:off x="1056" y="3456"/>
            <a:ext cx="128" cy="192"/>
          </p:xfrm>
          <a:graphic>
            <a:graphicData uri="http://schemas.openxmlformats.org/presentationml/2006/ole">
              <mc:AlternateContent xmlns:mc="http://schemas.openxmlformats.org/markup-compatibility/2006">
                <mc:Choice xmlns:v="urn:schemas-microsoft-com:vml" Requires="v">
                  <p:oleObj spid="_x0000_s135976" name="Equation" r:id="rId16" imgW="152280" imgH="228600" progId="Equation.3">
                    <p:embed/>
                  </p:oleObj>
                </mc:Choice>
                <mc:Fallback>
                  <p:oleObj name="Equation" r:id="rId16" imgW="152280" imgH="228600" progId="Equation.3">
                    <p:embed/>
                    <p:pic>
                      <p:nvPicPr>
                        <p:cNvPr id="0"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6" y="3456"/>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9" name="Object 31"/>
            <p:cNvGraphicFramePr>
              <a:graphicFrameLocks noChangeAspect="1"/>
            </p:cNvGraphicFramePr>
            <p:nvPr/>
          </p:nvGraphicFramePr>
          <p:xfrm>
            <a:off x="932" y="3456"/>
            <a:ext cx="103" cy="144"/>
          </p:xfrm>
          <a:graphic>
            <a:graphicData uri="http://schemas.openxmlformats.org/presentationml/2006/ole">
              <mc:AlternateContent xmlns:mc="http://schemas.openxmlformats.org/markup-compatibility/2006">
                <mc:Choice xmlns:v="urn:schemas-microsoft-com:vml" Requires="v">
                  <p:oleObj spid="_x0000_s135977" name="Equation" r:id="rId18" imgW="126720" imgH="177480" progId="Equation.3">
                    <p:embed/>
                  </p:oleObj>
                </mc:Choice>
                <mc:Fallback>
                  <p:oleObj name="Equation" r:id="rId18" imgW="126720" imgH="177480"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 y="3456"/>
                          <a:ext cx="10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11" name="Text Box 32"/>
            <p:cNvSpPr txBox="1">
              <a:spLocks noChangeArrowheads="1"/>
            </p:cNvSpPr>
            <p:nvPr/>
          </p:nvSpPr>
          <p:spPr bwMode="auto">
            <a:xfrm>
              <a:off x="192" y="316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0000"/>
                  </a:solidFill>
                  <a:ea typeface="宋体" charset="-122"/>
                </a:rPr>
                <a:t>…</a:t>
              </a:r>
            </a:p>
          </p:txBody>
        </p:sp>
        <p:graphicFrame>
          <p:nvGraphicFramePr>
            <p:cNvPr id="135180" name="Object 33"/>
            <p:cNvGraphicFramePr>
              <a:graphicFrameLocks noChangeAspect="1"/>
            </p:cNvGraphicFramePr>
            <p:nvPr/>
          </p:nvGraphicFramePr>
          <p:xfrm>
            <a:off x="816" y="2880"/>
            <a:ext cx="212" cy="178"/>
          </p:xfrm>
          <a:graphic>
            <a:graphicData uri="http://schemas.openxmlformats.org/presentationml/2006/ole">
              <mc:AlternateContent xmlns:mc="http://schemas.openxmlformats.org/markup-compatibility/2006">
                <mc:Choice xmlns:v="urn:schemas-microsoft-com:vml" Requires="v">
                  <p:oleObj spid="_x0000_s135978" name="Equation" r:id="rId19" imgW="152280" imgH="164880" progId="Equation.3">
                    <p:embed/>
                  </p:oleObj>
                </mc:Choice>
                <mc:Fallback>
                  <p:oleObj name="Equation" r:id="rId19" imgW="152280" imgH="164880" progId="Equation.3">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 y="2880"/>
                          <a:ext cx="21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1" name="Object 34"/>
            <p:cNvGraphicFramePr>
              <a:graphicFrameLocks noChangeAspect="1"/>
            </p:cNvGraphicFramePr>
            <p:nvPr/>
          </p:nvGraphicFramePr>
          <p:xfrm>
            <a:off x="1872" y="3552"/>
            <a:ext cx="96" cy="164"/>
          </p:xfrm>
          <a:graphic>
            <a:graphicData uri="http://schemas.openxmlformats.org/presentationml/2006/ole">
              <mc:AlternateContent xmlns:mc="http://schemas.openxmlformats.org/markup-compatibility/2006">
                <mc:Choice xmlns:v="urn:schemas-microsoft-com:vml" Requires="v">
                  <p:oleObj spid="_x0000_s135979" name="Equation" r:id="rId21" imgW="88560" imgH="152280" progId="Equation.3">
                    <p:embed/>
                  </p:oleObj>
                </mc:Choice>
                <mc:Fallback>
                  <p:oleObj name="Equation" r:id="rId21" imgW="88560" imgH="152280" progId="Equation.3">
                    <p:embed/>
                    <p:pic>
                      <p:nvPicPr>
                        <p:cNvPr id="0" name="Object 3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72" y="3552"/>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12" name="Line 35"/>
            <p:cNvSpPr>
              <a:spLocks noChangeShapeType="1"/>
            </p:cNvSpPr>
            <p:nvPr/>
          </p:nvSpPr>
          <p:spPr bwMode="auto">
            <a:xfrm flipV="1">
              <a:off x="1008"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3" name="Line 36"/>
            <p:cNvSpPr>
              <a:spLocks noChangeShapeType="1"/>
            </p:cNvSpPr>
            <p:nvPr/>
          </p:nvSpPr>
          <p:spPr bwMode="auto">
            <a:xfrm flipV="1">
              <a:off x="1152"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4" name="Line 37"/>
            <p:cNvSpPr>
              <a:spLocks noChangeShapeType="1"/>
            </p:cNvSpPr>
            <p:nvPr/>
          </p:nvSpPr>
          <p:spPr bwMode="auto">
            <a:xfrm flipV="1">
              <a:off x="1296"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5" name="Line 38"/>
            <p:cNvSpPr>
              <a:spLocks noChangeShapeType="1"/>
            </p:cNvSpPr>
            <p:nvPr/>
          </p:nvSpPr>
          <p:spPr bwMode="auto">
            <a:xfrm flipV="1">
              <a:off x="1440"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6" name="Line 39"/>
            <p:cNvSpPr>
              <a:spLocks noChangeShapeType="1"/>
            </p:cNvSpPr>
            <p:nvPr/>
          </p:nvSpPr>
          <p:spPr bwMode="auto">
            <a:xfrm flipV="1">
              <a:off x="576"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7" name="Line 40"/>
            <p:cNvSpPr>
              <a:spLocks noChangeShapeType="1"/>
            </p:cNvSpPr>
            <p:nvPr/>
          </p:nvSpPr>
          <p:spPr bwMode="auto">
            <a:xfrm flipV="1">
              <a:off x="720"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18" name="Line 41"/>
            <p:cNvSpPr>
              <a:spLocks noChangeShapeType="1"/>
            </p:cNvSpPr>
            <p:nvPr/>
          </p:nvSpPr>
          <p:spPr bwMode="auto">
            <a:xfrm flipV="1">
              <a:off x="864" y="3024"/>
              <a:ext cx="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5182" name="Object 42"/>
            <p:cNvGraphicFramePr>
              <a:graphicFrameLocks noChangeAspect="1"/>
            </p:cNvGraphicFramePr>
            <p:nvPr/>
          </p:nvGraphicFramePr>
          <p:xfrm>
            <a:off x="1200" y="3456"/>
            <a:ext cx="212" cy="201"/>
          </p:xfrm>
          <a:graphic>
            <a:graphicData uri="http://schemas.openxmlformats.org/presentationml/2006/ole">
              <mc:AlternateContent xmlns:mc="http://schemas.openxmlformats.org/markup-compatibility/2006">
                <mc:Choice xmlns:v="urn:schemas-microsoft-com:vml" Requires="v">
                  <p:oleObj spid="_x0000_s135980" name="Equation" r:id="rId23" imgW="241200" imgH="228600" progId="Equation.3">
                    <p:embed/>
                  </p:oleObj>
                </mc:Choice>
                <mc:Fallback>
                  <p:oleObj name="Equation" r:id="rId23" imgW="241200" imgH="228600" progId="Equation.3">
                    <p:embed/>
                    <p:pic>
                      <p:nvPicPr>
                        <p:cNvPr id="0" name="Object 4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00" y="3456"/>
                          <a:ext cx="212"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83" name="Object 43"/>
            <p:cNvGraphicFramePr>
              <a:graphicFrameLocks noChangeAspect="1"/>
            </p:cNvGraphicFramePr>
            <p:nvPr/>
          </p:nvGraphicFramePr>
          <p:xfrm>
            <a:off x="768" y="3504"/>
            <a:ext cx="192" cy="165"/>
          </p:xfrm>
          <a:graphic>
            <a:graphicData uri="http://schemas.openxmlformats.org/presentationml/2006/ole">
              <mc:AlternateContent xmlns:mc="http://schemas.openxmlformats.org/markup-compatibility/2006">
                <mc:Choice xmlns:v="urn:schemas-microsoft-com:vml" Requires="v">
                  <p:oleObj spid="_x0000_s135981" name="Equation" r:id="rId25" imgW="266400" imgH="228600" progId="Equation.3">
                    <p:embed/>
                  </p:oleObj>
                </mc:Choice>
                <mc:Fallback>
                  <p:oleObj name="Equation" r:id="rId25" imgW="266400" imgH="228600" progId="Equation.3">
                    <p:embed/>
                    <p:pic>
                      <p:nvPicPr>
                        <p:cNvPr id="0"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8" y="3504"/>
                          <a:ext cx="192"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44"/>
          <p:cNvGrpSpPr>
            <a:grpSpLocks/>
          </p:cNvGrpSpPr>
          <p:nvPr/>
        </p:nvGrpSpPr>
        <p:grpSpPr bwMode="auto">
          <a:xfrm>
            <a:off x="4427538" y="3716338"/>
            <a:ext cx="3411537" cy="1714500"/>
            <a:chOff x="2784" y="2736"/>
            <a:chExt cx="2149" cy="1080"/>
          </a:xfrm>
        </p:grpSpPr>
        <p:sp>
          <p:nvSpPr>
            <p:cNvPr id="135202" name="Line 45"/>
            <p:cNvSpPr>
              <a:spLocks noChangeShapeType="1"/>
            </p:cNvSpPr>
            <p:nvPr/>
          </p:nvSpPr>
          <p:spPr bwMode="auto">
            <a:xfrm>
              <a:off x="2784" y="3600"/>
              <a:ext cx="206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03" name="Line 46"/>
            <p:cNvSpPr>
              <a:spLocks noChangeShapeType="1"/>
            </p:cNvSpPr>
            <p:nvPr/>
          </p:nvSpPr>
          <p:spPr bwMode="auto">
            <a:xfrm flipV="1">
              <a:off x="3792" y="2736"/>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5204" name="Line 47"/>
            <p:cNvSpPr>
              <a:spLocks noChangeShapeType="1"/>
            </p:cNvSpPr>
            <p:nvPr/>
          </p:nvSpPr>
          <p:spPr bwMode="auto">
            <a:xfrm>
              <a:off x="4224" y="3120"/>
              <a:ext cx="0" cy="480"/>
            </a:xfrm>
            <a:prstGeom prst="line">
              <a:avLst/>
            </a:prstGeom>
            <a:noFill/>
            <a:ln w="28575">
              <a:solidFill>
                <a:srgbClr val="FF66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5171" name="Object 48"/>
            <p:cNvGraphicFramePr>
              <a:graphicFrameLocks noChangeAspect="1"/>
            </p:cNvGraphicFramePr>
            <p:nvPr/>
          </p:nvGraphicFramePr>
          <p:xfrm>
            <a:off x="4176" y="3600"/>
            <a:ext cx="179" cy="216"/>
          </p:xfrm>
          <a:graphic>
            <a:graphicData uri="http://schemas.openxmlformats.org/presentationml/2006/ole">
              <mc:AlternateContent xmlns:mc="http://schemas.openxmlformats.org/markup-compatibility/2006">
                <mc:Choice xmlns:v="urn:schemas-microsoft-com:vml" Requires="v">
                  <p:oleObj spid="_x0000_s135982" name="Equation" r:id="rId27" imgW="190440" imgH="228600" progId="Equation.3">
                    <p:embed/>
                  </p:oleObj>
                </mc:Choice>
                <mc:Fallback>
                  <p:oleObj name="Equation" r:id="rId27" imgW="190440" imgH="228600" progId="Equation.3">
                    <p:embed/>
                    <p:pic>
                      <p:nvPicPr>
                        <p:cNvPr id="0"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76" y="3600"/>
                          <a:ext cx="179"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2" name="Object 49"/>
            <p:cNvGraphicFramePr>
              <a:graphicFrameLocks noChangeAspect="1"/>
            </p:cNvGraphicFramePr>
            <p:nvPr/>
          </p:nvGraphicFramePr>
          <p:xfrm>
            <a:off x="3936" y="2736"/>
            <a:ext cx="312" cy="178"/>
          </p:xfrm>
          <a:graphic>
            <a:graphicData uri="http://schemas.openxmlformats.org/presentationml/2006/ole">
              <mc:AlternateContent xmlns:mc="http://schemas.openxmlformats.org/markup-compatibility/2006">
                <mc:Choice xmlns:v="urn:schemas-microsoft-com:vml" Requires="v">
                  <p:oleObj spid="_x0000_s135983" name="Equation" r:id="rId29" imgW="355320" imgH="203040" progId="Equation.3">
                    <p:embed/>
                  </p:oleObj>
                </mc:Choice>
                <mc:Fallback>
                  <p:oleObj name="Equation" r:id="rId29" imgW="355320" imgH="203040" progId="Equation.3">
                    <p:embed/>
                    <p:pic>
                      <p:nvPicPr>
                        <p:cNvPr id="0"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36" y="2736"/>
                          <a:ext cx="31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3" name="Object 50"/>
            <p:cNvGraphicFramePr>
              <a:graphicFrameLocks noChangeAspect="1"/>
            </p:cNvGraphicFramePr>
            <p:nvPr/>
          </p:nvGraphicFramePr>
          <p:xfrm>
            <a:off x="3585" y="2873"/>
            <a:ext cx="167" cy="201"/>
          </p:xfrm>
          <a:graphic>
            <a:graphicData uri="http://schemas.openxmlformats.org/presentationml/2006/ole">
              <mc:AlternateContent xmlns:mc="http://schemas.openxmlformats.org/markup-compatibility/2006">
                <mc:Choice xmlns:v="urn:schemas-microsoft-com:vml" Requires="v">
                  <p:oleObj spid="_x0000_s135984" name="Equation" r:id="rId31" imgW="190440" imgH="228600" progId="Equation.3">
                    <p:embed/>
                  </p:oleObj>
                </mc:Choice>
                <mc:Fallback>
                  <p:oleObj name="Equation" r:id="rId31" imgW="190440" imgH="228600" progId="Equation.3">
                    <p:embed/>
                    <p:pic>
                      <p:nvPicPr>
                        <p:cNvPr id="0" name="Object 5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85" y="2873"/>
                          <a:ext cx="167"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4" name="Object 51"/>
            <p:cNvGraphicFramePr>
              <a:graphicFrameLocks noChangeAspect="1"/>
            </p:cNvGraphicFramePr>
            <p:nvPr/>
          </p:nvGraphicFramePr>
          <p:xfrm>
            <a:off x="4800" y="3648"/>
            <a:ext cx="133" cy="123"/>
          </p:xfrm>
          <a:graphic>
            <a:graphicData uri="http://schemas.openxmlformats.org/presentationml/2006/ole">
              <mc:AlternateContent xmlns:mc="http://schemas.openxmlformats.org/markup-compatibility/2006">
                <mc:Choice xmlns:v="urn:schemas-microsoft-com:vml" Requires="v">
                  <p:oleObj spid="_x0000_s135985" name="Equation" r:id="rId33" imgW="152280" imgH="139680" progId="Equation.3">
                    <p:embed/>
                  </p:oleObj>
                </mc:Choice>
                <mc:Fallback>
                  <p:oleObj name="Equation" r:id="rId33" imgW="152280" imgH="139680" progId="Equation.3">
                    <p:embed/>
                    <p:pic>
                      <p:nvPicPr>
                        <p:cNvPr id="0" name="Object 5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00" y="3648"/>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5175" name="Object 52"/>
            <p:cNvGraphicFramePr>
              <a:graphicFrameLocks noChangeAspect="1"/>
            </p:cNvGraphicFramePr>
            <p:nvPr/>
          </p:nvGraphicFramePr>
          <p:xfrm>
            <a:off x="3696" y="3600"/>
            <a:ext cx="119" cy="168"/>
          </p:xfrm>
          <a:graphic>
            <a:graphicData uri="http://schemas.openxmlformats.org/presentationml/2006/ole">
              <mc:AlternateContent xmlns:mc="http://schemas.openxmlformats.org/markup-compatibility/2006">
                <mc:Choice xmlns:v="urn:schemas-microsoft-com:vml" Requires="v">
                  <p:oleObj spid="_x0000_s135986" name="Equation" r:id="rId35" imgW="126720" imgH="177480" progId="Equation.3">
                    <p:embed/>
                  </p:oleObj>
                </mc:Choice>
                <mc:Fallback>
                  <p:oleObj name="Equation" r:id="rId35" imgW="126720" imgH="177480" progId="Equation.3">
                    <p:embed/>
                    <p:pic>
                      <p:nvPicPr>
                        <p:cNvPr id="0" name="Object 5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96" y="3600"/>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05" name="Line 53"/>
            <p:cNvSpPr>
              <a:spLocks noChangeShapeType="1"/>
            </p:cNvSpPr>
            <p:nvPr/>
          </p:nvSpPr>
          <p:spPr bwMode="auto">
            <a:xfrm flipH="1">
              <a:off x="3408" y="3120"/>
              <a:ext cx="0" cy="480"/>
            </a:xfrm>
            <a:prstGeom prst="line">
              <a:avLst/>
            </a:prstGeom>
            <a:noFill/>
            <a:ln w="28575">
              <a:solidFill>
                <a:srgbClr val="FF66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5176" name="Object 54"/>
            <p:cNvGraphicFramePr>
              <a:graphicFrameLocks noChangeAspect="1"/>
            </p:cNvGraphicFramePr>
            <p:nvPr/>
          </p:nvGraphicFramePr>
          <p:xfrm>
            <a:off x="3312" y="3600"/>
            <a:ext cx="287" cy="216"/>
          </p:xfrm>
          <a:graphic>
            <a:graphicData uri="http://schemas.openxmlformats.org/presentationml/2006/ole">
              <mc:AlternateContent xmlns:mc="http://schemas.openxmlformats.org/markup-compatibility/2006">
                <mc:Choice xmlns:v="urn:schemas-microsoft-com:vml" Requires="v">
                  <p:oleObj spid="_x0000_s135987" name="Equation" r:id="rId37" imgW="304560" imgH="228600" progId="Equation.3">
                    <p:embed/>
                  </p:oleObj>
                </mc:Choice>
                <mc:Fallback>
                  <p:oleObj name="Equation" r:id="rId37" imgW="304560" imgH="228600" progId="Equation.3">
                    <p:embed/>
                    <p:pic>
                      <p:nvPicPr>
                        <p:cNvPr id="0" name="Object 5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312" y="3600"/>
                          <a:ext cx="2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206" name="Text Box 55"/>
            <p:cNvSpPr txBox="1">
              <a:spLocks noChangeArrowheads="1"/>
            </p:cNvSpPr>
            <p:nvPr/>
          </p:nvSpPr>
          <p:spPr bwMode="auto">
            <a:xfrm>
              <a:off x="3072" y="3264"/>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9900"/>
                  </a:solidFill>
                  <a:ea typeface="宋体" charset="-122"/>
                </a:rPr>
                <a:t>…</a:t>
              </a:r>
            </a:p>
          </p:txBody>
        </p:sp>
        <p:sp>
          <p:nvSpPr>
            <p:cNvPr id="135207" name="Text Box 56"/>
            <p:cNvSpPr txBox="1">
              <a:spLocks noChangeArrowheads="1"/>
            </p:cNvSpPr>
            <p:nvPr/>
          </p:nvSpPr>
          <p:spPr bwMode="auto">
            <a:xfrm>
              <a:off x="4224" y="3312"/>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9900"/>
                  </a:solidFill>
                  <a:ea typeface="宋体" charset="-122"/>
                </a:rPr>
                <a:t>…</a:t>
              </a:r>
            </a:p>
          </p:txBody>
        </p:sp>
      </p:grpSp>
      <p:graphicFrame>
        <p:nvGraphicFramePr>
          <p:cNvPr id="757817" name="Object 57"/>
          <p:cNvGraphicFramePr>
            <a:graphicFrameLocks noChangeAspect="1"/>
          </p:cNvGraphicFramePr>
          <p:nvPr/>
        </p:nvGraphicFramePr>
        <p:xfrm>
          <a:off x="1042988" y="5373688"/>
          <a:ext cx="3870325" cy="846137"/>
        </p:xfrm>
        <a:graphic>
          <a:graphicData uri="http://schemas.openxmlformats.org/presentationml/2006/ole">
            <mc:AlternateContent xmlns:mc="http://schemas.openxmlformats.org/markup-compatibility/2006">
              <mc:Choice xmlns:v="urn:schemas-microsoft-com:vml" Requires="v">
                <p:oleObj spid="_x0000_s135988" name="Equation" r:id="rId39" imgW="1790640" imgH="431640" progId="Equation.DSMT4">
                  <p:embed/>
                </p:oleObj>
              </mc:Choice>
              <mc:Fallback>
                <p:oleObj name="Equation" r:id="rId39" imgW="1790640" imgH="431640" progId="Equation.DSMT4">
                  <p:embed/>
                  <p:pic>
                    <p:nvPicPr>
                      <p:cNvPr id="0" name="Object 5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42988" y="5373688"/>
                        <a:ext cx="3870325" cy="846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764"/>
                                        </p:tgtEl>
                                        <p:attrNameLst>
                                          <p:attrName>style.visibility</p:attrName>
                                        </p:attrNameLst>
                                      </p:cBhvr>
                                      <p:to>
                                        <p:strVal val="visible"/>
                                      </p:to>
                                    </p:set>
                                    <p:animEffect transition="in" filter="blinds(horizontal)">
                                      <p:cBhvr>
                                        <p:cTn id="7" dur="500"/>
                                        <p:tgtEl>
                                          <p:spTgt spid="757764"/>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par>
                                <p:cTn id="25" presetID="3" presetClass="entr" presetSubtype="1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57817"/>
                                        </p:tgtEl>
                                        <p:attrNameLst>
                                          <p:attrName>style.visibility</p:attrName>
                                        </p:attrNameLst>
                                      </p:cBhvr>
                                      <p:to>
                                        <p:strVal val="visible"/>
                                      </p:to>
                                    </p:set>
                                    <p:animEffect transition="in" filter="blinds(horizontal)">
                                      <p:cBhvr>
                                        <p:cTn id="32" dur="500"/>
                                        <p:tgtEl>
                                          <p:spTgt spid="75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6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7" name="页脚占位符 2"/>
          <p:cNvSpPr>
            <a:spLocks noGrp="1"/>
          </p:cNvSpPr>
          <p:nvPr>
            <p:ph type="ftr" sz="quarter" idx="11"/>
          </p:nvPr>
        </p:nvSpPr>
        <p:spPr/>
        <p:txBody>
          <a:bodyPr/>
          <a:lstStyle/>
          <a:p>
            <a:pPr>
              <a:defRPr/>
            </a:pPr>
            <a:r>
              <a:rPr lang="zh-CN" altLang="en-US"/>
              <a:t>信号与系统</a:t>
            </a:r>
          </a:p>
        </p:txBody>
      </p:sp>
      <p:sp>
        <p:nvSpPr>
          <p:cNvPr id="1362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AE1C99F8-CBAA-4B6E-914D-336D5902990C}" type="slidenum">
              <a:rPr lang="en-US" altLang="ko-KR" smtClean="0">
                <a:solidFill>
                  <a:srgbClr val="003399"/>
                </a:solidFill>
                <a:latin typeface="-윤체L" pitchFamily="18" charset="-127"/>
                <a:ea typeface="-윤체L" pitchFamily="18" charset="-127"/>
              </a:rPr>
              <a:pPr/>
              <a:t>161</a:t>
            </a:fld>
            <a:endParaRPr lang="en-US" altLang="ko-KR" smtClean="0">
              <a:solidFill>
                <a:srgbClr val="003399"/>
              </a:solidFill>
              <a:latin typeface="-윤체L" pitchFamily="18" charset="-127"/>
              <a:ea typeface="-윤체L" pitchFamily="18" charset="-127"/>
            </a:endParaRPr>
          </a:p>
        </p:txBody>
      </p:sp>
      <p:sp>
        <p:nvSpPr>
          <p:cNvPr id="758787" name="Text Box 3"/>
          <p:cNvSpPr txBox="1">
            <a:spLocks noChangeArrowheads="1"/>
          </p:cNvSpPr>
          <p:nvPr/>
        </p:nvSpPr>
        <p:spPr bwMode="auto">
          <a:xfrm>
            <a:off x="323850" y="5373688"/>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得到冲激抽样信号的频谱：</a:t>
            </a:r>
          </a:p>
        </p:txBody>
      </p:sp>
      <p:grpSp>
        <p:nvGrpSpPr>
          <p:cNvPr id="2" name="Group 4"/>
          <p:cNvGrpSpPr>
            <a:grpSpLocks/>
          </p:cNvGrpSpPr>
          <p:nvPr/>
        </p:nvGrpSpPr>
        <p:grpSpPr bwMode="auto">
          <a:xfrm>
            <a:off x="3276600" y="3213100"/>
            <a:ext cx="914400" cy="685800"/>
            <a:chOff x="2160" y="1728"/>
            <a:chExt cx="576" cy="432"/>
          </a:xfrm>
        </p:grpSpPr>
        <p:sp>
          <p:nvSpPr>
            <p:cNvPr id="136249" name="AutoShape 5"/>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6250" name="Text Box 6"/>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3" name="Group 7"/>
          <p:cNvGrpSpPr>
            <a:grpSpLocks/>
          </p:cNvGrpSpPr>
          <p:nvPr/>
        </p:nvGrpSpPr>
        <p:grpSpPr bwMode="auto">
          <a:xfrm>
            <a:off x="395288" y="1773238"/>
            <a:ext cx="2413000" cy="1066800"/>
            <a:chOff x="864" y="144"/>
            <a:chExt cx="1520" cy="672"/>
          </a:xfrm>
        </p:grpSpPr>
        <p:sp>
          <p:nvSpPr>
            <p:cNvPr id="136247" name="AutoShape 8"/>
            <p:cNvSpPr>
              <a:spLocks noChangeArrowheads="1"/>
            </p:cNvSpPr>
            <p:nvPr/>
          </p:nvSpPr>
          <p:spPr bwMode="auto">
            <a:xfrm>
              <a:off x="864" y="144"/>
              <a:ext cx="96" cy="672"/>
            </a:xfrm>
            <a:prstGeom prst="downArrow">
              <a:avLst>
                <a:gd name="adj1" fmla="val 50000"/>
                <a:gd name="adj2" fmla="val 1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36248" name="Text Box 9"/>
            <p:cNvSpPr txBox="1">
              <a:spLocks noChangeArrowheads="1"/>
            </p:cNvSpPr>
            <p:nvPr/>
          </p:nvSpPr>
          <p:spPr bwMode="auto">
            <a:xfrm>
              <a:off x="960" y="288"/>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相乘</a:t>
              </a:r>
            </a:p>
          </p:txBody>
        </p:sp>
        <p:graphicFrame>
          <p:nvGraphicFramePr>
            <p:cNvPr id="136208" name="Object 10"/>
            <p:cNvGraphicFramePr>
              <a:graphicFrameLocks noChangeAspect="1"/>
            </p:cNvGraphicFramePr>
            <p:nvPr/>
          </p:nvGraphicFramePr>
          <p:xfrm>
            <a:off x="1227" y="336"/>
            <a:ext cx="1157" cy="251"/>
          </p:xfrm>
          <a:graphic>
            <a:graphicData uri="http://schemas.openxmlformats.org/presentationml/2006/ole">
              <mc:AlternateContent xmlns:mc="http://schemas.openxmlformats.org/markup-compatibility/2006">
                <mc:Choice xmlns:v="urn:schemas-microsoft-com:vml" Requires="v">
                  <p:oleObj spid="_x0000_s136806" name="Equation" r:id="rId3" imgW="1054080" imgH="228600" progId="Equation.DSMT4">
                    <p:embed/>
                  </p:oleObj>
                </mc:Choice>
                <mc:Fallback>
                  <p:oleObj name="Equation" r:id="rId3" imgW="1054080" imgH="2286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 y="336"/>
                          <a:ext cx="1157"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1"/>
          <p:cNvGrpSpPr>
            <a:grpSpLocks/>
          </p:cNvGrpSpPr>
          <p:nvPr/>
        </p:nvGrpSpPr>
        <p:grpSpPr bwMode="auto">
          <a:xfrm>
            <a:off x="3276600" y="1916113"/>
            <a:ext cx="914400" cy="685800"/>
            <a:chOff x="2160" y="1728"/>
            <a:chExt cx="576" cy="432"/>
          </a:xfrm>
        </p:grpSpPr>
        <p:sp>
          <p:nvSpPr>
            <p:cNvPr id="136245" name="AutoShape 12"/>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6246" name="Text Box 13"/>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5" name="Group 14"/>
          <p:cNvGrpSpPr>
            <a:grpSpLocks/>
          </p:cNvGrpSpPr>
          <p:nvPr/>
        </p:nvGrpSpPr>
        <p:grpSpPr bwMode="auto">
          <a:xfrm>
            <a:off x="4932363" y="1484313"/>
            <a:ext cx="3575050" cy="1444625"/>
            <a:chOff x="3168" y="576"/>
            <a:chExt cx="2252" cy="910"/>
          </a:xfrm>
        </p:grpSpPr>
        <p:sp>
          <p:nvSpPr>
            <p:cNvPr id="136243" name="AutoShape 15"/>
            <p:cNvSpPr>
              <a:spLocks noChangeArrowheads="1"/>
            </p:cNvSpPr>
            <p:nvPr/>
          </p:nvSpPr>
          <p:spPr bwMode="auto">
            <a:xfrm>
              <a:off x="3168" y="720"/>
              <a:ext cx="96" cy="672"/>
            </a:xfrm>
            <a:prstGeom prst="downArrow">
              <a:avLst>
                <a:gd name="adj1" fmla="val 50000"/>
                <a:gd name="adj2" fmla="val 1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36244" name="Text Box 16"/>
            <p:cNvSpPr txBox="1">
              <a:spLocks noChangeArrowheads="1"/>
            </p:cNvSpPr>
            <p:nvPr/>
          </p:nvSpPr>
          <p:spPr bwMode="auto">
            <a:xfrm>
              <a:off x="3264" y="1008"/>
              <a:ext cx="2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卷积</a:t>
              </a:r>
            </a:p>
          </p:txBody>
        </p:sp>
        <p:graphicFrame>
          <p:nvGraphicFramePr>
            <p:cNvPr id="136206" name="Object 17"/>
            <p:cNvGraphicFramePr>
              <a:graphicFrameLocks noChangeAspect="1"/>
            </p:cNvGraphicFramePr>
            <p:nvPr/>
          </p:nvGraphicFramePr>
          <p:xfrm>
            <a:off x="3476" y="576"/>
            <a:ext cx="1729" cy="433"/>
          </p:xfrm>
          <a:graphic>
            <a:graphicData uri="http://schemas.openxmlformats.org/presentationml/2006/ole">
              <mc:AlternateContent xmlns:mc="http://schemas.openxmlformats.org/markup-compatibility/2006">
                <mc:Choice xmlns:v="urn:schemas-microsoft-com:vml" Requires="v">
                  <p:oleObj spid="_x0000_s136807" name="Equation" r:id="rId5" imgW="1574640" imgH="393480" progId="Equation.DSMT4">
                    <p:embed/>
                  </p:oleObj>
                </mc:Choice>
                <mc:Fallback>
                  <p:oleObj name="Equation" r:id="rId5" imgW="1574640" imgH="39348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6" y="576"/>
                          <a:ext cx="1729"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7" name="Object 18"/>
            <p:cNvGraphicFramePr>
              <a:graphicFrameLocks noChangeAspect="1"/>
            </p:cNvGraphicFramePr>
            <p:nvPr/>
          </p:nvGraphicFramePr>
          <p:xfrm>
            <a:off x="3509" y="960"/>
            <a:ext cx="1911" cy="526"/>
          </p:xfrm>
          <a:graphic>
            <a:graphicData uri="http://schemas.openxmlformats.org/presentationml/2006/ole">
              <mc:AlternateContent xmlns:mc="http://schemas.openxmlformats.org/markup-compatibility/2006">
                <mc:Choice xmlns:v="urn:schemas-microsoft-com:vml" Requires="v">
                  <p:oleObj spid="_x0000_s136808" name="Equation" r:id="rId7" imgW="1676160" imgH="431640" progId="Equation.DSMT4">
                    <p:embed/>
                  </p:oleObj>
                </mc:Choice>
                <mc:Fallback>
                  <p:oleObj name="Equation" r:id="rId7" imgW="1676160" imgH="431640" progId="Equation.DSMT4">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9" y="960"/>
                          <a:ext cx="1911"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58803" name="Object 19"/>
          <p:cNvGraphicFramePr>
            <a:graphicFrameLocks noChangeAspect="1"/>
          </p:cNvGraphicFramePr>
          <p:nvPr>
            <p:extLst>
              <p:ext uri="{D42A27DB-BD31-4B8C-83A1-F6EECF244321}">
                <p14:modId xmlns:p14="http://schemas.microsoft.com/office/powerpoint/2010/main" val="3272756861"/>
              </p:ext>
            </p:extLst>
          </p:nvPr>
        </p:nvGraphicFramePr>
        <p:xfrm>
          <a:off x="2782888" y="4292600"/>
          <a:ext cx="6046787" cy="842963"/>
        </p:xfrm>
        <a:graphic>
          <a:graphicData uri="http://schemas.openxmlformats.org/presentationml/2006/ole">
            <mc:AlternateContent xmlns:mc="http://schemas.openxmlformats.org/markup-compatibility/2006">
              <mc:Choice xmlns:v="urn:schemas-microsoft-com:vml" Requires="v">
                <p:oleObj spid="_x0000_s136809" name="Equation" r:id="rId9" imgW="3174840" imgH="457200" progId="Equation.DSMT4">
                  <p:embed/>
                </p:oleObj>
              </mc:Choice>
              <mc:Fallback>
                <p:oleObj name="Equation" r:id="rId9" imgW="3174840" imgH="457200" progId="Equation.DSMT4">
                  <p:embed/>
                  <p:pic>
                    <p:nvPicPr>
                      <p:cNvPr id="0" name="Object 19"/>
                      <p:cNvPicPr>
                        <a:picLocks noChangeAspect="1" noChangeArrowheads="1"/>
                      </p:cNvPicPr>
                      <p:nvPr/>
                    </p:nvPicPr>
                    <p:blipFill>
                      <a:blip r:embed="rId10"/>
                      <a:srcRect/>
                      <a:stretch>
                        <a:fillRect/>
                      </a:stretch>
                    </p:blipFill>
                    <p:spPr bwMode="auto">
                      <a:xfrm>
                        <a:off x="2782888" y="4292600"/>
                        <a:ext cx="6046787"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8804" name="Text Box 20"/>
          <p:cNvSpPr txBox="1">
            <a:spLocks noChangeArrowheads="1"/>
          </p:cNvSpPr>
          <p:nvPr/>
        </p:nvSpPr>
        <p:spPr bwMode="auto">
          <a:xfrm>
            <a:off x="0" y="4365625"/>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求得频谱包络幅度：</a:t>
            </a:r>
          </a:p>
        </p:txBody>
      </p:sp>
      <p:graphicFrame>
        <p:nvGraphicFramePr>
          <p:cNvPr id="758805" name="Object 21"/>
          <p:cNvGraphicFramePr>
            <a:graphicFrameLocks noChangeAspect="1"/>
          </p:cNvGraphicFramePr>
          <p:nvPr/>
        </p:nvGraphicFramePr>
        <p:xfrm>
          <a:off x="4284663" y="5300663"/>
          <a:ext cx="3311525" cy="898525"/>
        </p:xfrm>
        <a:graphic>
          <a:graphicData uri="http://schemas.openxmlformats.org/presentationml/2006/ole">
            <mc:AlternateContent xmlns:mc="http://schemas.openxmlformats.org/markup-compatibility/2006">
              <mc:Choice xmlns:v="urn:schemas-microsoft-com:vml" Requires="v">
                <p:oleObj spid="_x0000_s136810" name="Equation" r:id="rId11" imgW="1638000" imgH="444240" progId="Equation.3">
                  <p:embed/>
                </p:oleObj>
              </mc:Choice>
              <mc:Fallback>
                <p:oleObj name="Equation" r:id="rId11" imgW="1638000" imgH="44424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663" y="5300663"/>
                        <a:ext cx="3311525" cy="8985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250825" y="2852738"/>
            <a:ext cx="2590800" cy="1500187"/>
            <a:chOff x="192" y="1248"/>
            <a:chExt cx="1632" cy="945"/>
          </a:xfrm>
        </p:grpSpPr>
        <p:sp>
          <p:nvSpPr>
            <p:cNvPr id="136231" name="Line 23"/>
            <p:cNvSpPr>
              <a:spLocks noChangeShapeType="1"/>
            </p:cNvSpPr>
            <p:nvPr/>
          </p:nvSpPr>
          <p:spPr bwMode="auto">
            <a:xfrm>
              <a:off x="192" y="1933"/>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2" name="Line 24"/>
            <p:cNvSpPr>
              <a:spLocks noChangeShapeType="1"/>
            </p:cNvSpPr>
            <p:nvPr/>
          </p:nvSpPr>
          <p:spPr bwMode="auto">
            <a:xfrm flipV="1">
              <a:off x="816" y="1309"/>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3" name="Freeform 25"/>
            <p:cNvSpPr>
              <a:spLocks/>
            </p:cNvSpPr>
            <p:nvPr/>
          </p:nvSpPr>
          <p:spPr bwMode="auto">
            <a:xfrm>
              <a:off x="240" y="1309"/>
              <a:ext cx="1296" cy="376"/>
            </a:xfrm>
            <a:custGeom>
              <a:avLst/>
              <a:gdLst>
                <a:gd name="T0" fmla="*/ 0 w 1296"/>
                <a:gd name="T1" fmla="*/ 264 h 376"/>
                <a:gd name="T2" fmla="*/ 288 w 1296"/>
                <a:gd name="T3" fmla="*/ 120 h 376"/>
                <a:gd name="T4" fmla="*/ 624 w 1296"/>
                <a:gd name="T5" fmla="*/ 360 h 376"/>
                <a:gd name="T6" fmla="*/ 1056 w 1296"/>
                <a:gd name="T7" fmla="*/ 24 h 376"/>
                <a:gd name="T8" fmla="*/ 1296 w 1296"/>
                <a:gd name="T9" fmla="*/ 216 h 376"/>
                <a:gd name="T10" fmla="*/ 0 60000 65536"/>
                <a:gd name="T11" fmla="*/ 0 60000 65536"/>
                <a:gd name="T12" fmla="*/ 0 60000 65536"/>
                <a:gd name="T13" fmla="*/ 0 60000 65536"/>
                <a:gd name="T14" fmla="*/ 0 60000 65536"/>
                <a:gd name="T15" fmla="*/ 0 w 1296"/>
                <a:gd name="T16" fmla="*/ 0 h 376"/>
                <a:gd name="T17" fmla="*/ 1296 w 1296"/>
                <a:gd name="T18" fmla="*/ 376 h 376"/>
              </a:gdLst>
              <a:ahLst/>
              <a:cxnLst>
                <a:cxn ang="T10">
                  <a:pos x="T0" y="T1"/>
                </a:cxn>
                <a:cxn ang="T11">
                  <a:pos x="T2" y="T3"/>
                </a:cxn>
                <a:cxn ang="T12">
                  <a:pos x="T4" y="T5"/>
                </a:cxn>
                <a:cxn ang="T13">
                  <a:pos x="T6" y="T7"/>
                </a:cxn>
                <a:cxn ang="T14">
                  <a:pos x="T8" y="T9"/>
                </a:cxn>
              </a:cxnLst>
              <a:rect l="T15" t="T16" r="T17" b="T18"/>
              <a:pathLst>
                <a:path w="1296" h="376">
                  <a:moveTo>
                    <a:pt x="0" y="264"/>
                  </a:moveTo>
                  <a:cubicBezTo>
                    <a:pt x="92" y="184"/>
                    <a:pt x="184" y="104"/>
                    <a:pt x="288" y="120"/>
                  </a:cubicBezTo>
                  <a:cubicBezTo>
                    <a:pt x="392" y="136"/>
                    <a:pt x="496" y="376"/>
                    <a:pt x="624" y="360"/>
                  </a:cubicBezTo>
                  <a:cubicBezTo>
                    <a:pt x="752" y="344"/>
                    <a:pt x="944" y="48"/>
                    <a:pt x="1056" y="24"/>
                  </a:cubicBezTo>
                  <a:cubicBezTo>
                    <a:pt x="1168" y="0"/>
                    <a:pt x="1256" y="184"/>
                    <a:pt x="1296" y="216"/>
                  </a:cubicBezTo>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6202" name="Object 26"/>
            <p:cNvGraphicFramePr>
              <a:graphicFrameLocks noChangeAspect="1"/>
            </p:cNvGraphicFramePr>
            <p:nvPr/>
          </p:nvGraphicFramePr>
          <p:xfrm>
            <a:off x="844" y="1248"/>
            <a:ext cx="370" cy="246"/>
          </p:xfrm>
          <a:graphic>
            <a:graphicData uri="http://schemas.openxmlformats.org/presentationml/2006/ole">
              <mc:AlternateContent xmlns:mc="http://schemas.openxmlformats.org/markup-compatibility/2006">
                <mc:Choice xmlns:v="urn:schemas-microsoft-com:vml" Requires="v">
                  <p:oleObj spid="_x0000_s136811" name="Equation" r:id="rId13" imgW="342720" imgH="228600" progId="Equation.3">
                    <p:embed/>
                  </p:oleObj>
                </mc:Choice>
                <mc:Fallback>
                  <p:oleObj name="Equation" r:id="rId13" imgW="342720" imgH="2286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 y="1248"/>
                          <a:ext cx="37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3" name="Object 27"/>
            <p:cNvGraphicFramePr>
              <a:graphicFrameLocks noChangeAspect="1"/>
            </p:cNvGraphicFramePr>
            <p:nvPr/>
          </p:nvGraphicFramePr>
          <p:xfrm>
            <a:off x="1632" y="2029"/>
            <a:ext cx="96" cy="164"/>
          </p:xfrm>
          <a:graphic>
            <a:graphicData uri="http://schemas.openxmlformats.org/presentationml/2006/ole">
              <mc:AlternateContent xmlns:mc="http://schemas.openxmlformats.org/markup-compatibility/2006">
                <mc:Choice xmlns:v="urn:schemas-microsoft-com:vml" Requires="v">
                  <p:oleObj spid="_x0000_s136812" name="Equation" r:id="rId15" imgW="88560" imgH="152280" progId="Equation.3">
                    <p:embed/>
                  </p:oleObj>
                </mc:Choice>
                <mc:Fallback>
                  <p:oleObj name="Equation" r:id="rId15" imgW="88560" imgH="15228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2" y="2029"/>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4" name="Object 28"/>
            <p:cNvGraphicFramePr>
              <a:graphicFrameLocks noChangeAspect="1"/>
            </p:cNvGraphicFramePr>
            <p:nvPr/>
          </p:nvGraphicFramePr>
          <p:xfrm>
            <a:off x="624" y="1933"/>
            <a:ext cx="137" cy="192"/>
          </p:xfrm>
          <a:graphic>
            <a:graphicData uri="http://schemas.openxmlformats.org/presentationml/2006/ole">
              <mc:AlternateContent xmlns:mc="http://schemas.openxmlformats.org/markup-compatibility/2006">
                <mc:Choice xmlns:v="urn:schemas-microsoft-com:vml" Requires="v">
                  <p:oleObj spid="_x0000_s136813" name="Equation" r:id="rId17" imgW="126720" imgH="177480" progId="Equation.3">
                    <p:embed/>
                  </p:oleObj>
                </mc:Choice>
                <mc:Fallback>
                  <p:oleObj name="Equation" r:id="rId17" imgW="126720" imgH="17748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 y="1933"/>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34" name="Line 29"/>
            <p:cNvSpPr>
              <a:spLocks noChangeShapeType="1"/>
            </p:cNvSpPr>
            <p:nvPr/>
          </p:nvSpPr>
          <p:spPr bwMode="auto">
            <a:xfrm flipV="1">
              <a:off x="528" y="1392"/>
              <a:ext cx="0" cy="5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5" name="Line 30"/>
            <p:cNvSpPr>
              <a:spLocks noChangeShapeType="1"/>
            </p:cNvSpPr>
            <p:nvPr/>
          </p:nvSpPr>
          <p:spPr bwMode="auto">
            <a:xfrm flipV="1">
              <a:off x="672" y="1584"/>
              <a:ext cx="0" cy="349"/>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6" name="Line 31"/>
            <p:cNvSpPr>
              <a:spLocks noChangeShapeType="1"/>
            </p:cNvSpPr>
            <p:nvPr/>
          </p:nvSpPr>
          <p:spPr bwMode="auto">
            <a:xfrm flipV="1">
              <a:off x="960" y="1632"/>
              <a:ext cx="0" cy="28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7" name="Line 32"/>
            <p:cNvSpPr>
              <a:spLocks noChangeShapeType="1"/>
            </p:cNvSpPr>
            <p:nvPr/>
          </p:nvSpPr>
          <p:spPr bwMode="auto">
            <a:xfrm flipV="1">
              <a:off x="1104" y="1488"/>
              <a:ext cx="0" cy="44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8" name="Line 33"/>
            <p:cNvSpPr>
              <a:spLocks noChangeShapeType="1"/>
            </p:cNvSpPr>
            <p:nvPr/>
          </p:nvSpPr>
          <p:spPr bwMode="auto">
            <a:xfrm flipV="1">
              <a:off x="1248" y="1344"/>
              <a:ext cx="0" cy="589"/>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39" name="Line 34"/>
            <p:cNvSpPr>
              <a:spLocks noChangeShapeType="1"/>
            </p:cNvSpPr>
            <p:nvPr/>
          </p:nvSpPr>
          <p:spPr bwMode="auto">
            <a:xfrm flipV="1">
              <a:off x="240" y="1536"/>
              <a:ext cx="0" cy="384"/>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40" name="Line 35"/>
            <p:cNvSpPr>
              <a:spLocks noChangeShapeType="1"/>
            </p:cNvSpPr>
            <p:nvPr/>
          </p:nvSpPr>
          <p:spPr bwMode="auto">
            <a:xfrm flipV="1">
              <a:off x="384" y="1488"/>
              <a:ext cx="0" cy="445"/>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41" name="Line 36"/>
            <p:cNvSpPr>
              <a:spLocks noChangeShapeType="1"/>
            </p:cNvSpPr>
            <p:nvPr/>
          </p:nvSpPr>
          <p:spPr bwMode="auto">
            <a:xfrm flipH="1">
              <a:off x="384" y="2029"/>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42" name="Line 37"/>
            <p:cNvSpPr>
              <a:spLocks noChangeShapeType="1"/>
            </p:cNvSpPr>
            <p:nvPr/>
          </p:nvSpPr>
          <p:spPr bwMode="auto">
            <a:xfrm flipV="1">
              <a:off x="1392" y="1392"/>
              <a:ext cx="0" cy="541"/>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6205" name="Object 38"/>
            <p:cNvGraphicFramePr>
              <a:graphicFrameLocks noChangeAspect="1"/>
            </p:cNvGraphicFramePr>
            <p:nvPr/>
          </p:nvGraphicFramePr>
          <p:xfrm>
            <a:off x="898" y="1893"/>
            <a:ext cx="165" cy="246"/>
          </p:xfrm>
          <a:graphic>
            <a:graphicData uri="http://schemas.openxmlformats.org/presentationml/2006/ole">
              <mc:AlternateContent xmlns:mc="http://schemas.openxmlformats.org/markup-compatibility/2006">
                <mc:Choice xmlns:v="urn:schemas-microsoft-com:vml" Requires="v">
                  <p:oleObj spid="_x0000_s136814" name="Equation" r:id="rId19" imgW="152280" imgH="228600" progId="Equation.3">
                    <p:embed/>
                  </p:oleObj>
                </mc:Choice>
                <mc:Fallback>
                  <p:oleObj name="Equation" r:id="rId19" imgW="152280" imgH="228600" progId="Equation.3">
                    <p:embed/>
                    <p:pic>
                      <p:nvPicPr>
                        <p:cNvPr id="0" name="Object 3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8" y="1893"/>
                          <a:ext cx="165"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9"/>
          <p:cNvGrpSpPr>
            <a:grpSpLocks/>
          </p:cNvGrpSpPr>
          <p:nvPr/>
        </p:nvGrpSpPr>
        <p:grpSpPr bwMode="auto">
          <a:xfrm>
            <a:off x="4500563" y="2852738"/>
            <a:ext cx="3182937" cy="1638300"/>
            <a:chOff x="3024" y="1296"/>
            <a:chExt cx="2005" cy="1032"/>
          </a:xfrm>
        </p:grpSpPr>
        <p:sp>
          <p:nvSpPr>
            <p:cNvPr id="136221" name="Line 40"/>
            <p:cNvSpPr>
              <a:spLocks noChangeShapeType="1"/>
            </p:cNvSpPr>
            <p:nvPr/>
          </p:nvSpPr>
          <p:spPr bwMode="auto">
            <a:xfrm flipH="1">
              <a:off x="3024" y="202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nvGrpSpPr>
            <p:cNvPr id="136222" name="Group 41"/>
            <p:cNvGrpSpPr>
              <a:grpSpLocks/>
            </p:cNvGrpSpPr>
            <p:nvPr/>
          </p:nvGrpSpPr>
          <p:grpSpPr bwMode="auto">
            <a:xfrm>
              <a:off x="3264" y="1296"/>
              <a:ext cx="1765" cy="1032"/>
              <a:chOff x="3264" y="1296"/>
              <a:chExt cx="1765" cy="1032"/>
            </a:xfrm>
          </p:grpSpPr>
          <p:sp>
            <p:nvSpPr>
              <p:cNvPr id="136225" name="Freeform 42"/>
              <p:cNvSpPr>
                <a:spLocks/>
              </p:cNvSpPr>
              <p:nvPr/>
            </p:nvSpPr>
            <p:spPr bwMode="auto">
              <a:xfrm>
                <a:off x="4080" y="1632"/>
                <a:ext cx="96" cy="432"/>
              </a:xfrm>
              <a:custGeom>
                <a:avLst/>
                <a:gdLst>
                  <a:gd name="T0" fmla="*/ 0 w 672"/>
                  <a:gd name="T1" fmla="*/ 432 h 432"/>
                  <a:gd name="T2" fmla="*/ 7 w 672"/>
                  <a:gd name="T3" fmla="*/ 0 h 432"/>
                  <a:gd name="T4" fmla="*/ 14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6226" name="Line 43"/>
              <p:cNvSpPr>
                <a:spLocks noChangeShapeType="1"/>
              </p:cNvSpPr>
              <p:nvPr/>
            </p:nvSpPr>
            <p:spPr bwMode="auto">
              <a:xfrm>
                <a:off x="3264" y="2064"/>
                <a:ext cx="17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27" name="Line 44"/>
              <p:cNvSpPr>
                <a:spLocks noChangeShapeType="1"/>
              </p:cNvSpPr>
              <p:nvPr/>
            </p:nvSpPr>
            <p:spPr bwMode="auto">
              <a:xfrm flipV="1">
                <a:off x="4128" y="1296"/>
                <a:ext cx="0" cy="92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6228" name="Line 45"/>
              <p:cNvSpPr>
                <a:spLocks noChangeShapeType="1"/>
              </p:cNvSpPr>
              <p:nvPr/>
            </p:nvSpPr>
            <p:spPr bwMode="auto">
              <a:xfrm>
                <a:off x="4704" y="207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6196" name="Object 46"/>
              <p:cNvGraphicFramePr>
                <a:graphicFrameLocks noChangeAspect="1"/>
              </p:cNvGraphicFramePr>
              <p:nvPr/>
            </p:nvGraphicFramePr>
            <p:xfrm>
              <a:off x="4464" y="2112"/>
              <a:ext cx="179" cy="216"/>
            </p:xfrm>
            <a:graphic>
              <a:graphicData uri="http://schemas.openxmlformats.org/presentationml/2006/ole">
                <mc:AlternateContent xmlns:mc="http://schemas.openxmlformats.org/markup-compatibility/2006">
                  <mc:Choice xmlns:v="urn:schemas-microsoft-com:vml" Requires="v">
                    <p:oleObj spid="_x0000_s136815" name="Equation" r:id="rId21" imgW="190440" imgH="228600" progId="Equation.3">
                      <p:embed/>
                    </p:oleObj>
                  </mc:Choice>
                  <mc:Fallback>
                    <p:oleObj name="Equation" r:id="rId21" imgW="190440" imgH="228600" progId="Equation.3">
                      <p:embed/>
                      <p:pic>
                        <p:nvPicPr>
                          <p:cNvPr id="0" name="Object 4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64" y="2112"/>
                            <a:ext cx="179"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197" name="Object 47"/>
              <p:cNvGraphicFramePr>
                <a:graphicFrameLocks noChangeAspect="1"/>
              </p:cNvGraphicFramePr>
              <p:nvPr/>
            </p:nvGraphicFramePr>
            <p:xfrm>
              <a:off x="4224" y="1344"/>
              <a:ext cx="357" cy="200"/>
            </p:xfrm>
            <a:graphic>
              <a:graphicData uri="http://schemas.openxmlformats.org/presentationml/2006/ole">
                <mc:AlternateContent xmlns:mc="http://schemas.openxmlformats.org/markup-compatibility/2006">
                  <mc:Choice xmlns:v="urn:schemas-microsoft-com:vml" Requires="v">
                    <p:oleObj spid="_x0000_s136816" name="Equation" r:id="rId23" imgW="406080" imgH="228600" progId="Equation.3">
                      <p:embed/>
                    </p:oleObj>
                  </mc:Choice>
                  <mc:Fallback>
                    <p:oleObj name="Equation" r:id="rId23" imgW="406080" imgH="228600" progId="Equation.3">
                      <p:embed/>
                      <p:pic>
                        <p:nvPicPr>
                          <p:cNvPr id="0" name="Object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4" y="1344"/>
                            <a:ext cx="357"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198" name="Object 48"/>
              <p:cNvGraphicFramePr>
                <a:graphicFrameLocks noChangeAspect="1"/>
              </p:cNvGraphicFramePr>
              <p:nvPr/>
            </p:nvGraphicFramePr>
            <p:xfrm>
              <a:off x="3888" y="1392"/>
              <a:ext cx="179" cy="380"/>
            </p:xfrm>
            <a:graphic>
              <a:graphicData uri="http://schemas.openxmlformats.org/presentationml/2006/ole">
                <mc:AlternateContent xmlns:mc="http://schemas.openxmlformats.org/markup-compatibility/2006">
                  <mc:Choice xmlns:v="urn:schemas-microsoft-com:vml" Requires="v">
                    <p:oleObj spid="_x0000_s136817" name="Equation" r:id="rId25" imgW="203040" imgH="431640" progId="Equation.3">
                      <p:embed/>
                    </p:oleObj>
                  </mc:Choice>
                  <mc:Fallback>
                    <p:oleObj name="Equation" r:id="rId25" imgW="203040" imgH="431640" progId="Equation.3">
                      <p:embed/>
                      <p:pic>
                        <p:nvPicPr>
                          <p:cNvPr id="0" name="Object 4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88" y="1392"/>
                            <a:ext cx="179"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199" name="Object 49"/>
              <p:cNvGraphicFramePr>
                <a:graphicFrameLocks noChangeAspect="1"/>
              </p:cNvGraphicFramePr>
              <p:nvPr/>
            </p:nvGraphicFramePr>
            <p:xfrm>
              <a:off x="4896" y="2112"/>
              <a:ext cx="133" cy="123"/>
            </p:xfrm>
            <a:graphic>
              <a:graphicData uri="http://schemas.openxmlformats.org/presentationml/2006/ole">
                <mc:AlternateContent xmlns:mc="http://schemas.openxmlformats.org/markup-compatibility/2006">
                  <mc:Choice xmlns:v="urn:schemas-microsoft-com:vml" Requires="v">
                    <p:oleObj spid="_x0000_s136818" name="Equation" r:id="rId27" imgW="152280" imgH="139680" progId="Equation.3">
                      <p:embed/>
                    </p:oleObj>
                  </mc:Choice>
                  <mc:Fallback>
                    <p:oleObj name="Equation" r:id="rId27" imgW="152280" imgH="139680" progId="Equation.3">
                      <p:embed/>
                      <p:pic>
                        <p:nvPicPr>
                          <p:cNvPr id="0" name="Object 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6" y="2112"/>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0" name="Object 50"/>
              <p:cNvGraphicFramePr>
                <a:graphicFrameLocks noChangeAspect="1"/>
              </p:cNvGraphicFramePr>
              <p:nvPr/>
            </p:nvGraphicFramePr>
            <p:xfrm>
              <a:off x="4032" y="2075"/>
              <a:ext cx="119" cy="168"/>
            </p:xfrm>
            <a:graphic>
              <a:graphicData uri="http://schemas.openxmlformats.org/presentationml/2006/ole">
                <mc:AlternateContent xmlns:mc="http://schemas.openxmlformats.org/markup-compatibility/2006">
                  <mc:Choice xmlns:v="urn:schemas-microsoft-com:vml" Requires="v">
                    <p:oleObj spid="_x0000_s136819" name="Equation" r:id="rId29" imgW="126720" imgH="177480" progId="Equation.3">
                      <p:embed/>
                    </p:oleObj>
                  </mc:Choice>
                  <mc:Fallback>
                    <p:oleObj name="Equation" r:id="rId29" imgW="126720" imgH="177480" progId="Equation.3">
                      <p:embed/>
                      <p:pic>
                        <p:nvPicPr>
                          <p:cNvPr id="0" name="Object 5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32" y="2075"/>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6201" name="Object 51"/>
              <p:cNvGraphicFramePr>
                <a:graphicFrameLocks noChangeAspect="1"/>
              </p:cNvGraphicFramePr>
              <p:nvPr/>
            </p:nvGraphicFramePr>
            <p:xfrm>
              <a:off x="3648" y="2112"/>
              <a:ext cx="287" cy="216"/>
            </p:xfrm>
            <a:graphic>
              <a:graphicData uri="http://schemas.openxmlformats.org/presentationml/2006/ole">
                <mc:AlternateContent xmlns:mc="http://schemas.openxmlformats.org/markup-compatibility/2006">
                  <mc:Choice xmlns:v="urn:schemas-microsoft-com:vml" Requires="v">
                    <p:oleObj spid="_x0000_s136820" name="Equation" r:id="rId31" imgW="304560" imgH="228600" progId="Equation.3">
                      <p:embed/>
                    </p:oleObj>
                  </mc:Choice>
                  <mc:Fallback>
                    <p:oleObj name="Equation" r:id="rId31" imgW="304560" imgH="228600" progId="Equation.3">
                      <p:embed/>
                      <p:pic>
                        <p:nvPicPr>
                          <p:cNvPr id="0"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48" y="2112"/>
                            <a:ext cx="2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6229" name="Freeform 52"/>
              <p:cNvSpPr>
                <a:spLocks/>
              </p:cNvSpPr>
              <p:nvPr/>
            </p:nvSpPr>
            <p:spPr bwMode="auto">
              <a:xfrm>
                <a:off x="4464" y="1632"/>
                <a:ext cx="96" cy="432"/>
              </a:xfrm>
              <a:custGeom>
                <a:avLst/>
                <a:gdLst>
                  <a:gd name="T0" fmla="*/ 0 w 672"/>
                  <a:gd name="T1" fmla="*/ 432 h 432"/>
                  <a:gd name="T2" fmla="*/ 7 w 672"/>
                  <a:gd name="T3" fmla="*/ 0 h 432"/>
                  <a:gd name="T4" fmla="*/ 14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6230" name="Freeform 53"/>
              <p:cNvSpPr>
                <a:spLocks/>
              </p:cNvSpPr>
              <p:nvPr/>
            </p:nvSpPr>
            <p:spPr bwMode="auto">
              <a:xfrm>
                <a:off x="3696" y="1632"/>
                <a:ext cx="96" cy="432"/>
              </a:xfrm>
              <a:custGeom>
                <a:avLst/>
                <a:gdLst>
                  <a:gd name="T0" fmla="*/ 0 w 672"/>
                  <a:gd name="T1" fmla="*/ 432 h 432"/>
                  <a:gd name="T2" fmla="*/ 7 w 672"/>
                  <a:gd name="T3" fmla="*/ 0 h 432"/>
                  <a:gd name="T4" fmla="*/ 14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6223" name="Text Box 54"/>
            <p:cNvSpPr txBox="1">
              <a:spLocks noChangeArrowheads="1"/>
            </p:cNvSpPr>
            <p:nvPr/>
          </p:nvSpPr>
          <p:spPr bwMode="auto">
            <a:xfrm>
              <a:off x="3312" y="1680"/>
              <a:ext cx="38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9900"/>
                  </a:solidFill>
                  <a:ea typeface="宋体" charset="-122"/>
                </a:rPr>
                <a:t>…</a:t>
              </a:r>
            </a:p>
            <a:p>
              <a:pPr algn="l" eaLnBrk="1" hangingPunct="1">
                <a:spcBef>
                  <a:spcPct val="50000"/>
                </a:spcBef>
              </a:pPr>
              <a:endParaRPr lang="zh-CN" altLang="en-US" b="1">
                <a:ea typeface="宋体" charset="-122"/>
              </a:endParaRPr>
            </a:p>
          </p:txBody>
        </p:sp>
        <p:sp>
          <p:nvSpPr>
            <p:cNvPr id="136224" name="Text Box 55"/>
            <p:cNvSpPr txBox="1">
              <a:spLocks noChangeArrowheads="1"/>
            </p:cNvSpPr>
            <p:nvPr/>
          </p:nvSpPr>
          <p:spPr bwMode="auto">
            <a:xfrm>
              <a:off x="4512" y="1680"/>
              <a:ext cx="384"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FF9900"/>
                  </a:solidFill>
                  <a:ea typeface="宋体" charset="-122"/>
                </a:rPr>
                <a:t>…</a:t>
              </a:r>
            </a:p>
            <a:p>
              <a:pPr algn="l" eaLnBrk="1" hangingPunct="1">
                <a:spcBef>
                  <a:spcPct val="50000"/>
                </a:spcBef>
              </a:pPr>
              <a:endParaRPr lang="zh-CN" altLang="en-US" b="1">
                <a:ea typeface="宋体"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par>
                                <p:cTn id="20" presetID="3" presetClass="entr" presetSubtype="1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58804"/>
                                        </p:tgtEl>
                                        <p:attrNameLst>
                                          <p:attrName>style.visibility</p:attrName>
                                        </p:attrNameLst>
                                      </p:cBhvr>
                                      <p:to>
                                        <p:strVal val="visible"/>
                                      </p:to>
                                    </p:set>
                                    <p:animEffect transition="in" filter="blinds(horizontal)">
                                      <p:cBhvr>
                                        <p:cTn id="27" dur="500"/>
                                        <p:tgtEl>
                                          <p:spTgt spid="758804"/>
                                        </p:tgtEl>
                                      </p:cBhvr>
                                    </p:animEffect>
                                  </p:childTnLst>
                                </p:cTn>
                              </p:par>
                              <p:par>
                                <p:cTn id="28" presetID="3" presetClass="entr" presetSubtype="10" fill="hold" nodeType="withEffect">
                                  <p:stCondLst>
                                    <p:cond delay="0"/>
                                  </p:stCondLst>
                                  <p:childTnLst>
                                    <p:set>
                                      <p:cBhvr>
                                        <p:cTn id="29" dur="1" fill="hold">
                                          <p:stCondLst>
                                            <p:cond delay="0"/>
                                          </p:stCondLst>
                                        </p:cTn>
                                        <p:tgtEl>
                                          <p:spTgt spid="758803"/>
                                        </p:tgtEl>
                                        <p:attrNameLst>
                                          <p:attrName>style.visibility</p:attrName>
                                        </p:attrNameLst>
                                      </p:cBhvr>
                                      <p:to>
                                        <p:strVal val="visible"/>
                                      </p:to>
                                    </p:set>
                                    <p:animEffect transition="in" filter="blinds(horizontal)">
                                      <p:cBhvr>
                                        <p:cTn id="30" dur="500"/>
                                        <p:tgtEl>
                                          <p:spTgt spid="75880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58787"/>
                                        </p:tgtEl>
                                        <p:attrNameLst>
                                          <p:attrName>style.visibility</p:attrName>
                                        </p:attrNameLst>
                                      </p:cBhvr>
                                      <p:to>
                                        <p:strVal val="visible"/>
                                      </p:to>
                                    </p:set>
                                    <p:animEffect transition="in" filter="blinds(horizontal)">
                                      <p:cBhvr>
                                        <p:cTn id="35" dur="500"/>
                                        <p:tgtEl>
                                          <p:spTgt spid="758787"/>
                                        </p:tgtEl>
                                      </p:cBhvr>
                                    </p:animEffect>
                                  </p:childTnLst>
                                </p:cTn>
                              </p:par>
                              <p:par>
                                <p:cTn id="36" presetID="3" presetClass="entr" presetSubtype="10" fill="hold" nodeType="withEffect">
                                  <p:stCondLst>
                                    <p:cond delay="0"/>
                                  </p:stCondLst>
                                  <p:childTnLst>
                                    <p:set>
                                      <p:cBhvr>
                                        <p:cTn id="37" dur="1" fill="hold">
                                          <p:stCondLst>
                                            <p:cond delay="0"/>
                                          </p:stCondLst>
                                        </p:cTn>
                                        <p:tgtEl>
                                          <p:spTgt spid="758805"/>
                                        </p:tgtEl>
                                        <p:attrNameLst>
                                          <p:attrName>style.visibility</p:attrName>
                                        </p:attrNameLst>
                                      </p:cBhvr>
                                      <p:to>
                                        <p:strVal val="visible"/>
                                      </p:to>
                                    </p:set>
                                    <p:animEffect transition="in" filter="blinds(horizontal)">
                                      <p:cBhvr>
                                        <p:cTn id="38" dur="500"/>
                                        <p:tgtEl>
                                          <p:spTgt spid="758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7" grpId="0"/>
      <p:bldP spid="758804"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6" name="页脚占位符 4"/>
          <p:cNvSpPr>
            <a:spLocks noGrp="1"/>
          </p:cNvSpPr>
          <p:nvPr>
            <p:ph type="ftr" sz="quarter" idx="11"/>
          </p:nvPr>
        </p:nvSpPr>
        <p:spPr/>
        <p:txBody>
          <a:bodyPr/>
          <a:lstStyle/>
          <a:p>
            <a:pPr>
              <a:defRPr/>
            </a:pPr>
            <a:r>
              <a:rPr lang="zh-CN" altLang="en-US"/>
              <a:t>信号与系统</a:t>
            </a:r>
          </a:p>
        </p:txBody>
      </p:sp>
      <p:sp>
        <p:nvSpPr>
          <p:cNvPr id="1372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F8EDDDB-231B-4388-8E7E-9C1A49447B55}" type="slidenum">
              <a:rPr lang="en-US" altLang="ko-KR" smtClean="0">
                <a:solidFill>
                  <a:srgbClr val="003399"/>
                </a:solidFill>
                <a:latin typeface="-윤체L" pitchFamily="18" charset="-127"/>
                <a:ea typeface="-윤체L" pitchFamily="18" charset="-127"/>
              </a:rPr>
              <a:pPr/>
              <a:t>162</a:t>
            </a:fld>
            <a:endParaRPr lang="en-US" altLang="ko-KR" smtClean="0">
              <a:solidFill>
                <a:srgbClr val="003399"/>
              </a:solidFill>
              <a:latin typeface="-윤체L" pitchFamily="18" charset="-127"/>
              <a:ea typeface="-윤체L" pitchFamily="18" charset="-127"/>
            </a:endParaRPr>
          </a:p>
        </p:txBody>
      </p:sp>
      <p:sp>
        <p:nvSpPr>
          <p:cNvPr id="684034" name="Rectangle 2"/>
          <p:cNvSpPr>
            <a:spLocks noGrp="1" noChangeArrowheads="1"/>
          </p:cNvSpPr>
          <p:nvPr>
            <p:ph type="title"/>
          </p:nvPr>
        </p:nvSpPr>
        <p:spPr>
          <a:xfrm>
            <a:off x="900113" y="333375"/>
            <a:ext cx="7772400" cy="762000"/>
          </a:xfrm>
          <a:noFill/>
        </p:spPr>
        <p:txBody>
          <a:bodyPr/>
          <a:lstStyle/>
          <a:p>
            <a:pPr algn="l" eaLnBrk="1" hangingPunct="1"/>
            <a:r>
              <a:rPr lang="en-US" altLang="zh-CN" sz="3600" dirty="0" smtClean="0">
                <a:solidFill>
                  <a:srgbClr val="FF0000"/>
                </a:solidFill>
              </a:rPr>
              <a:t>2.</a:t>
            </a:r>
            <a:r>
              <a:rPr lang="zh-CN" altLang="en-US" sz="3600" dirty="0" smtClean="0">
                <a:solidFill>
                  <a:srgbClr val="FF0000"/>
                </a:solidFill>
              </a:rPr>
              <a:t>矩形脉冲抽样</a:t>
            </a:r>
            <a:r>
              <a:rPr lang="en-US" altLang="zh-CN" sz="3600" dirty="0" smtClean="0">
                <a:solidFill>
                  <a:srgbClr val="FF0000"/>
                </a:solidFill>
              </a:rPr>
              <a:t>(</a:t>
            </a:r>
            <a:r>
              <a:rPr lang="zh-CN" altLang="en-US" sz="3600" dirty="0" smtClean="0">
                <a:solidFill>
                  <a:srgbClr val="FF0000"/>
                </a:solidFill>
              </a:rPr>
              <a:t>自然抽样）</a:t>
            </a:r>
          </a:p>
        </p:txBody>
      </p:sp>
      <p:sp>
        <p:nvSpPr>
          <p:cNvPr id="137242" name="Text Box 4"/>
          <p:cNvSpPr txBox="1">
            <a:spLocks noChangeArrowheads="1"/>
          </p:cNvSpPr>
          <p:nvPr/>
        </p:nvSpPr>
        <p:spPr bwMode="auto">
          <a:xfrm>
            <a:off x="468313" y="1557338"/>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抽样脉冲</a:t>
            </a:r>
            <a:r>
              <a:rPr lang="en-US" altLang="zh-CN" sz="2800" b="1">
                <a:ea typeface="宋体" charset="-122"/>
              </a:rPr>
              <a:t>p(t)</a:t>
            </a:r>
            <a:r>
              <a:rPr lang="zh-CN" altLang="en-US" sz="2800" b="1">
                <a:ea typeface="宋体" charset="-122"/>
              </a:rPr>
              <a:t>是矩形，它的脉冲幅度为</a:t>
            </a:r>
            <a:r>
              <a:rPr lang="en-US" altLang="zh-CN" sz="2800" b="1">
                <a:ea typeface="宋体" charset="-122"/>
              </a:rPr>
              <a:t>E</a:t>
            </a:r>
            <a:r>
              <a:rPr lang="zh-CN" altLang="en-US" sz="2800" b="1">
                <a:ea typeface="宋体" charset="-122"/>
              </a:rPr>
              <a:t>，脉宽为</a:t>
            </a:r>
            <a:r>
              <a:rPr lang="zh-CN" altLang="en-US" sz="2800" b="1">
                <a:ea typeface="宋体" charset="-122"/>
                <a:sym typeface="Symbol" pitchFamily="18" charset="2"/>
              </a:rPr>
              <a:t>，抽样角频率为</a:t>
            </a:r>
            <a:r>
              <a:rPr lang="en-US" altLang="zh-CN" sz="2800" b="1" baseline="-25000">
                <a:ea typeface="宋体" charset="-122"/>
                <a:sym typeface="Symbol" pitchFamily="18" charset="2"/>
              </a:rPr>
              <a:t>s</a:t>
            </a:r>
            <a:r>
              <a:rPr lang="en-US" altLang="zh-CN" sz="2800" b="1">
                <a:ea typeface="宋体" charset="-122"/>
              </a:rPr>
              <a:t>(</a:t>
            </a:r>
            <a:r>
              <a:rPr lang="zh-CN" altLang="en-US" sz="2800" b="1">
                <a:ea typeface="宋体" charset="-122"/>
              </a:rPr>
              <a:t>抽样间隔为</a:t>
            </a:r>
            <a:r>
              <a:rPr lang="en-US" altLang="zh-CN" sz="2800" b="1">
                <a:ea typeface="宋体" charset="-122"/>
              </a:rPr>
              <a:t>T</a:t>
            </a:r>
            <a:r>
              <a:rPr lang="en-US" altLang="zh-CN" sz="2800" b="1" baseline="-25000">
                <a:ea typeface="宋体" charset="-122"/>
              </a:rPr>
              <a:t>s</a:t>
            </a:r>
            <a:r>
              <a:rPr lang="en-US" altLang="zh-CN" sz="2800" b="1">
                <a:ea typeface="宋体" charset="-122"/>
              </a:rPr>
              <a:t>)</a:t>
            </a:r>
            <a:r>
              <a:rPr lang="zh-CN" altLang="en-US" sz="2800" b="1">
                <a:ea typeface="宋体" charset="-122"/>
              </a:rPr>
              <a:t>，</a:t>
            </a:r>
          </a:p>
        </p:txBody>
      </p:sp>
      <p:grpSp>
        <p:nvGrpSpPr>
          <p:cNvPr id="2" name="Group 5"/>
          <p:cNvGrpSpPr>
            <a:grpSpLocks/>
          </p:cNvGrpSpPr>
          <p:nvPr/>
        </p:nvGrpSpPr>
        <p:grpSpPr bwMode="auto">
          <a:xfrm>
            <a:off x="3348038" y="4508500"/>
            <a:ext cx="914400" cy="685800"/>
            <a:chOff x="2160" y="1728"/>
            <a:chExt cx="576" cy="432"/>
          </a:xfrm>
        </p:grpSpPr>
        <p:sp>
          <p:nvSpPr>
            <p:cNvPr id="137312" name="AutoShape 6"/>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7313" name="Text Box 7"/>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3" name="Group 8"/>
          <p:cNvGrpSpPr>
            <a:grpSpLocks/>
          </p:cNvGrpSpPr>
          <p:nvPr/>
        </p:nvGrpSpPr>
        <p:grpSpPr bwMode="auto">
          <a:xfrm>
            <a:off x="5029200" y="2590800"/>
            <a:ext cx="2133600" cy="1468438"/>
            <a:chOff x="3168" y="1632"/>
            <a:chExt cx="1344" cy="925"/>
          </a:xfrm>
        </p:grpSpPr>
        <p:sp>
          <p:nvSpPr>
            <p:cNvPr id="137309" name="Line 9"/>
            <p:cNvSpPr>
              <a:spLocks noChangeShapeType="1"/>
            </p:cNvSpPr>
            <p:nvPr/>
          </p:nvSpPr>
          <p:spPr bwMode="auto">
            <a:xfrm>
              <a:off x="3168" y="2304"/>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310" name="Line 10"/>
            <p:cNvSpPr>
              <a:spLocks noChangeShapeType="1"/>
            </p:cNvSpPr>
            <p:nvPr/>
          </p:nvSpPr>
          <p:spPr bwMode="auto">
            <a:xfrm flipV="1">
              <a:off x="3792" y="1632"/>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34" name="Object 11"/>
            <p:cNvGraphicFramePr>
              <a:graphicFrameLocks noChangeAspect="1"/>
            </p:cNvGraphicFramePr>
            <p:nvPr/>
          </p:nvGraphicFramePr>
          <p:xfrm>
            <a:off x="3806" y="1632"/>
            <a:ext cx="398" cy="219"/>
          </p:xfrm>
          <a:graphic>
            <a:graphicData uri="http://schemas.openxmlformats.org/presentationml/2006/ole">
              <mc:AlternateContent xmlns:mc="http://schemas.openxmlformats.org/markup-compatibility/2006">
                <mc:Choice xmlns:v="urn:schemas-microsoft-com:vml" Requires="v">
                  <p:oleObj spid="_x0000_s138036" name="Equation" r:id="rId3" imgW="368280" imgH="203040" progId="Equation.3">
                    <p:embed/>
                  </p:oleObj>
                </mc:Choice>
                <mc:Fallback>
                  <p:oleObj name="Equation" r:id="rId3" imgW="368280" imgH="2030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 y="1632"/>
                          <a:ext cx="398"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5" name="Object 12"/>
            <p:cNvGraphicFramePr>
              <a:graphicFrameLocks noChangeAspect="1"/>
            </p:cNvGraphicFramePr>
            <p:nvPr/>
          </p:nvGraphicFramePr>
          <p:xfrm>
            <a:off x="4334" y="2407"/>
            <a:ext cx="165" cy="150"/>
          </p:xfrm>
          <a:graphic>
            <a:graphicData uri="http://schemas.openxmlformats.org/presentationml/2006/ole">
              <mc:AlternateContent xmlns:mc="http://schemas.openxmlformats.org/markup-compatibility/2006">
                <mc:Choice xmlns:v="urn:schemas-microsoft-com:vml" Requires="v">
                  <p:oleObj spid="_x0000_s138037" name="Equation" r:id="rId5" imgW="152280" imgH="139680" progId="Equation.3">
                    <p:embed/>
                  </p:oleObj>
                </mc:Choice>
                <mc:Fallback>
                  <p:oleObj name="Equation" r:id="rId5" imgW="152280" imgH="1396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 y="2407"/>
                          <a:ext cx="165" cy="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6" name="Object 13"/>
            <p:cNvGraphicFramePr>
              <a:graphicFrameLocks noChangeAspect="1"/>
            </p:cNvGraphicFramePr>
            <p:nvPr/>
          </p:nvGraphicFramePr>
          <p:xfrm>
            <a:off x="3600" y="2304"/>
            <a:ext cx="137" cy="192"/>
          </p:xfrm>
          <a:graphic>
            <a:graphicData uri="http://schemas.openxmlformats.org/presentationml/2006/ole">
              <mc:AlternateContent xmlns:mc="http://schemas.openxmlformats.org/markup-compatibility/2006">
                <mc:Choice xmlns:v="urn:schemas-microsoft-com:vml" Requires="v">
                  <p:oleObj spid="_x0000_s138038" name="Equation" r:id="rId7" imgW="126720" imgH="177480" progId="Equation.3">
                    <p:embed/>
                  </p:oleObj>
                </mc:Choice>
                <mc:Fallback>
                  <p:oleObj name="Equation" r:id="rId7" imgW="126720" imgH="1774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230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311" name="Freeform 14"/>
            <p:cNvSpPr>
              <a:spLocks/>
            </p:cNvSpPr>
            <p:nvPr/>
          </p:nvSpPr>
          <p:spPr bwMode="auto">
            <a:xfrm>
              <a:off x="3456" y="1872"/>
              <a:ext cx="672" cy="432"/>
            </a:xfrm>
            <a:custGeom>
              <a:avLst/>
              <a:gdLst>
                <a:gd name="T0" fmla="*/ 0 w 672"/>
                <a:gd name="T1" fmla="*/ 432 h 432"/>
                <a:gd name="T2" fmla="*/ 336 w 672"/>
                <a:gd name="T3" fmla="*/ 0 h 432"/>
                <a:gd name="T4" fmla="*/ 672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4" name="Group 15"/>
          <p:cNvGrpSpPr>
            <a:grpSpLocks/>
          </p:cNvGrpSpPr>
          <p:nvPr/>
        </p:nvGrpSpPr>
        <p:grpSpPr bwMode="auto">
          <a:xfrm>
            <a:off x="539750" y="2636838"/>
            <a:ext cx="2590800" cy="1479550"/>
            <a:chOff x="240" y="1440"/>
            <a:chExt cx="1632" cy="932"/>
          </a:xfrm>
        </p:grpSpPr>
        <p:sp>
          <p:nvSpPr>
            <p:cNvPr id="137306" name="Line 16"/>
            <p:cNvSpPr>
              <a:spLocks noChangeShapeType="1"/>
            </p:cNvSpPr>
            <p:nvPr/>
          </p:nvSpPr>
          <p:spPr bwMode="auto">
            <a:xfrm>
              <a:off x="240" y="2112"/>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307" name="Line 17"/>
            <p:cNvSpPr>
              <a:spLocks noChangeShapeType="1"/>
            </p:cNvSpPr>
            <p:nvPr/>
          </p:nvSpPr>
          <p:spPr bwMode="auto">
            <a:xfrm flipV="1">
              <a:off x="864" y="1440"/>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308" name="Freeform 18"/>
            <p:cNvSpPr>
              <a:spLocks/>
            </p:cNvSpPr>
            <p:nvPr/>
          </p:nvSpPr>
          <p:spPr bwMode="auto">
            <a:xfrm>
              <a:off x="288" y="1488"/>
              <a:ext cx="1296" cy="376"/>
            </a:xfrm>
            <a:custGeom>
              <a:avLst/>
              <a:gdLst>
                <a:gd name="T0" fmla="*/ 0 w 1296"/>
                <a:gd name="T1" fmla="*/ 264 h 376"/>
                <a:gd name="T2" fmla="*/ 288 w 1296"/>
                <a:gd name="T3" fmla="*/ 120 h 376"/>
                <a:gd name="T4" fmla="*/ 624 w 1296"/>
                <a:gd name="T5" fmla="*/ 360 h 376"/>
                <a:gd name="T6" fmla="*/ 1056 w 1296"/>
                <a:gd name="T7" fmla="*/ 24 h 376"/>
                <a:gd name="T8" fmla="*/ 1296 w 1296"/>
                <a:gd name="T9" fmla="*/ 216 h 376"/>
                <a:gd name="T10" fmla="*/ 0 60000 65536"/>
                <a:gd name="T11" fmla="*/ 0 60000 65536"/>
                <a:gd name="T12" fmla="*/ 0 60000 65536"/>
                <a:gd name="T13" fmla="*/ 0 60000 65536"/>
                <a:gd name="T14" fmla="*/ 0 60000 65536"/>
                <a:gd name="T15" fmla="*/ 0 w 1296"/>
                <a:gd name="T16" fmla="*/ 0 h 376"/>
                <a:gd name="T17" fmla="*/ 1296 w 1296"/>
                <a:gd name="T18" fmla="*/ 376 h 376"/>
              </a:gdLst>
              <a:ahLst/>
              <a:cxnLst>
                <a:cxn ang="T10">
                  <a:pos x="T0" y="T1"/>
                </a:cxn>
                <a:cxn ang="T11">
                  <a:pos x="T2" y="T3"/>
                </a:cxn>
                <a:cxn ang="T12">
                  <a:pos x="T4" y="T5"/>
                </a:cxn>
                <a:cxn ang="T13">
                  <a:pos x="T6" y="T7"/>
                </a:cxn>
                <a:cxn ang="T14">
                  <a:pos x="T8" y="T9"/>
                </a:cxn>
              </a:cxnLst>
              <a:rect l="T15" t="T16" r="T17" b="T18"/>
              <a:pathLst>
                <a:path w="1296" h="376">
                  <a:moveTo>
                    <a:pt x="0" y="264"/>
                  </a:moveTo>
                  <a:cubicBezTo>
                    <a:pt x="92" y="184"/>
                    <a:pt x="184" y="104"/>
                    <a:pt x="288" y="120"/>
                  </a:cubicBezTo>
                  <a:cubicBezTo>
                    <a:pt x="392" y="136"/>
                    <a:pt x="496" y="376"/>
                    <a:pt x="624" y="360"/>
                  </a:cubicBezTo>
                  <a:cubicBezTo>
                    <a:pt x="752" y="344"/>
                    <a:pt x="944" y="48"/>
                    <a:pt x="1056" y="24"/>
                  </a:cubicBezTo>
                  <a:cubicBezTo>
                    <a:pt x="1168" y="0"/>
                    <a:pt x="1256" y="184"/>
                    <a:pt x="1296" y="21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7231" name="Object 19"/>
            <p:cNvGraphicFramePr>
              <a:graphicFrameLocks noChangeAspect="1"/>
            </p:cNvGraphicFramePr>
            <p:nvPr/>
          </p:nvGraphicFramePr>
          <p:xfrm>
            <a:off x="912" y="1440"/>
            <a:ext cx="329" cy="219"/>
          </p:xfrm>
          <a:graphic>
            <a:graphicData uri="http://schemas.openxmlformats.org/presentationml/2006/ole">
              <mc:AlternateContent xmlns:mc="http://schemas.openxmlformats.org/markup-compatibility/2006">
                <mc:Choice xmlns:v="urn:schemas-microsoft-com:vml" Requires="v">
                  <p:oleObj spid="_x0000_s138039" name="Equation" r:id="rId9" imgW="304560" imgH="203040" progId="Equation.3">
                    <p:embed/>
                  </p:oleObj>
                </mc:Choice>
                <mc:Fallback>
                  <p:oleObj name="Equation" r:id="rId9" imgW="304560" imgH="20304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 y="1440"/>
                          <a:ext cx="32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2" name="Object 20"/>
            <p:cNvGraphicFramePr>
              <a:graphicFrameLocks noChangeAspect="1"/>
            </p:cNvGraphicFramePr>
            <p:nvPr/>
          </p:nvGraphicFramePr>
          <p:xfrm>
            <a:off x="1680" y="2208"/>
            <a:ext cx="96" cy="164"/>
          </p:xfrm>
          <a:graphic>
            <a:graphicData uri="http://schemas.openxmlformats.org/presentationml/2006/ole">
              <mc:AlternateContent xmlns:mc="http://schemas.openxmlformats.org/markup-compatibility/2006">
                <mc:Choice xmlns:v="urn:schemas-microsoft-com:vml" Requires="v">
                  <p:oleObj spid="_x0000_s138040" name="Equation" r:id="rId11" imgW="88560" imgH="152280" progId="Equation.3">
                    <p:embed/>
                  </p:oleObj>
                </mc:Choice>
                <mc:Fallback>
                  <p:oleObj name="Equation" r:id="rId11" imgW="88560" imgH="15228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0" y="2208"/>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33" name="Object 21"/>
            <p:cNvGraphicFramePr>
              <a:graphicFrameLocks noChangeAspect="1"/>
            </p:cNvGraphicFramePr>
            <p:nvPr/>
          </p:nvGraphicFramePr>
          <p:xfrm>
            <a:off x="672" y="2112"/>
            <a:ext cx="137" cy="192"/>
          </p:xfrm>
          <a:graphic>
            <a:graphicData uri="http://schemas.openxmlformats.org/presentationml/2006/ole">
              <mc:AlternateContent xmlns:mc="http://schemas.openxmlformats.org/markup-compatibility/2006">
                <mc:Choice xmlns:v="urn:schemas-microsoft-com:vml" Requires="v">
                  <p:oleObj spid="_x0000_s138041" name="Equation" r:id="rId13" imgW="126720" imgH="177480" progId="Equation.3">
                    <p:embed/>
                  </p:oleObj>
                </mc:Choice>
                <mc:Fallback>
                  <p:oleObj name="Equation" r:id="rId13" imgW="126720" imgH="17748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 y="211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7246" name="Text Box 22"/>
          <p:cNvSpPr txBox="1">
            <a:spLocks noChangeArrowheads="1"/>
          </p:cNvSpPr>
          <p:nvPr/>
        </p:nvSpPr>
        <p:spPr bwMode="auto">
          <a:xfrm>
            <a:off x="2590800" y="4953000"/>
            <a:ext cx="838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grpSp>
        <p:nvGrpSpPr>
          <p:cNvPr id="5" name="Group 23"/>
          <p:cNvGrpSpPr>
            <a:grpSpLocks/>
          </p:cNvGrpSpPr>
          <p:nvPr/>
        </p:nvGrpSpPr>
        <p:grpSpPr bwMode="auto">
          <a:xfrm>
            <a:off x="304800" y="4419600"/>
            <a:ext cx="2895600" cy="1533525"/>
            <a:chOff x="192" y="2784"/>
            <a:chExt cx="1824" cy="966"/>
          </a:xfrm>
        </p:grpSpPr>
        <p:sp>
          <p:nvSpPr>
            <p:cNvPr id="137278" name="Line 24"/>
            <p:cNvSpPr>
              <a:spLocks noChangeShapeType="1"/>
            </p:cNvSpPr>
            <p:nvPr/>
          </p:nvSpPr>
          <p:spPr bwMode="auto">
            <a:xfrm>
              <a:off x="384" y="3456"/>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79" name="Line 25"/>
            <p:cNvSpPr>
              <a:spLocks noChangeShapeType="1"/>
            </p:cNvSpPr>
            <p:nvPr/>
          </p:nvSpPr>
          <p:spPr bwMode="auto">
            <a:xfrm flipV="1">
              <a:off x="1008" y="2784"/>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25" name="Object 26"/>
            <p:cNvGraphicFramePr>
              <a:graphicFrameLocks noChangeAspect="1"/>
            </p:cNvGraphicFramePr>
            <p:nvPr/>
          </p:nvGraphicFramePr>
          <p:xfrm>
            <a:off x="1056" y="2784"/>
            <a:ext cx="329" cy="219"/>
          </p:xfrm>
          <a:graphic>
            <a:graphicData uri="http://schemas.openxmlformats.org/presentationml/2006/ole">
              <mc:AlternateContent xmlns:mc="http://schemas.openxmlformats.org/markup-compatibility/2006">
                <mc:Choice xmlns:v="urn:schemas-microsoft-com:vml" Requires="v">
                  <p:oleObj spid="_x0000_s138042" name="Equation" r:id="rId14" imgW="304560" imgH="203040" progId="Equation.3">
                    <p:embed/>
                  </p:oleObj>
                </mc:Choice>
                <mc:Fallback>
                  <p:oleObj name="Equation" r:id="rId14" imgW="304560" imgH="203040" progId="Equation.3">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6" y="2784"/>
                          <a:ext cx="329"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6" name="Object 27"/>
            <p:cNvGraphicFramePr>
              <a:graphicFrameLocks noChangeAspect="1"/>
            </p:cNvGraphicFramePr>
            <p:nvPr/>
          </p:nvGraphicFramePr>
          <p:xfrm>
            <a:off x="1152" y="3504"/>
            <a:ext cx="164" cy="246"/>
          </p:xfrm>
          <a:graphic>
            <a:graphicData uri="http://schemas.openxmlformats.org/presentationml/2006/ole">
              <mc:AlternateContent xmlns:mc="http://schemas.openxmlformats.org/markup-compatibility/2006">
                <mc:Choice xmlns:v="urn:schemas-microsoft-com:vml" Requires="v">
                  <p:oleObj spid="_x0000_s138043" name="Equation" r:id="rId16" imgW="152280" imgH="228600" progId="Equation.3">
                    <p:embed/>
                  </p:oleObj>
                </mc:Choice>
                <mc:Fallback>
                  <p:oleObj name="Equation" r:id="rId16" imgW="152280" imgH="228600" progId="Equation.3">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2" y="3504"/>
                          <a:ext cx="164"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7" name="Object 28"/>
            <p:cNvGraphicFramePr>
              <a:graphicFrameLocks noChangeAspect="1"/>
            </p:cNvGraphicFramePr>
            <p:nvPr/>
          </p:nvGraphicFramePr>
          <p:xfrm>
            <a:off x="912" y="3456"/>
            <a:ext cx="137" cy="192"/>
          </p:xfrm>
          <a:graphic>
            <a:graphicData uri="http://schemas.openxmlformats.org/presentationml/2006/ole">
              <mc:AlternateContent xmlns:mc="http://schemas.openxmlformats.org/markup-compatibility/2006">
                <mc:Choice xmlns:v="urn:schemas-microsoft-com:vml" Requires="v">
                  <p:oleObj spid="_x0000_s138044" name="Equation" r:id="rId18" imgW="126720" imgH="177480" progId="Equation.3">
                    <p:embed/>
                  </p:oleObj>
                </mc:Choice>
                <mc:Fallback>
                  <p:oleObj name="Equation" r:id="rId18" imgW="126720" imgH="17748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 y="3456"/>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80" name="Line 29"/>
            <p:cNvSpPr>
              <a:spLocks noChangeShapeType="1"/>
            </p:cNvSpPr>
            <p:nvPr/>
          </p:nvSpPr>
          <p:spPr bwMode="auto">
            <a:xfrm flipV="1">
              <a:off x="960"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1" name="Line 30"/>
            <p:cNvSpPr>
              <a:spLocks noChangeShapeType="1"/>
            </p:cNvSpPr>
            <p:nvPr/>
          </p:nvSpPr>
          <p:spPr bwMode="auto">
            <a:xfrm>
              <a:off x="960"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2" name="Line 31"/>
            <p:cNvSpPr>
              <a:spLocks noChangeShapeType="1"/>
            </p:cNvSpPr>
            <p:nvPr/>
          </p:nvSpPr>
          <p:spPr bwMode="auto">
            <a:xfrm flipV="1">
              <a:off x="1056"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3" name="Line 32"/>
            <p:cNvSpPr>
              <a:spLocks noChangeShapeType="1"/>
            </p:cNvSpPr>
            <p:nvPr/>
          </p:nvSpPr>
          <p:spPr bwMode="auto">
            <a:xfrm flipV="1">
              <a:off x="1152"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4" name="Line 33"/>
            <p:cNvSpPr>
              <a:spLocks noChangeShapeType="1"/>
            </p:cNvSpPr>
            <p:nvPr/>
          </p:nvSpPr>
          <p:spPr bwMode="auto">
            <a:xfrm>
              <a:off x="1152"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5" name="Line 34"/>
            <p:cNvSpPr>
              <a:spLocks noChangeShapeType="1"/>
            </p:cNvSpPr>
            <p:nvPr/>
          </p:nvSpPr>
          <p:spPr bwMode="auto">
            <a:xfrm flipV="1">
              <a:off x="1248"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6" name="Line 35"/>
            <p:cNvSpPr>
              <a:spLocks noChangeShapeType="1"/>
            </p:cNvSpPr>
            <p:nvPr/>
          </p:nvSpPr>
          <p:spPr bwMode="auto">
            <a:xfrm flipV="1">
              <a:off x="1344"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7" name="Line 36"/>
            <p:cNvSpPr>
              <a:spLocks noChangeShapeType="1"/>
            </p:cNvSpPr>
            <p:nvPr/>
          </p:nvSpPr>
          <p:spPr bwMode="auto">
            <a:xfrm>
              <a:off x="1344"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8" name="Line 37"/>
            <p:cNvSpPr>
              <a:spLocks noChangeShapeType="1"/>
            </p:cNvSpPr>
            <p:nvPr/>
          </p:nvSpPr>
          <p:spPr bwMode="auto">
            <a:xfrm flipV="1">
              <a:off x="1440"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89" name="Line 38"/>
            <p:cNvSpPr>
              <a:spLocks noChangeShapeType="1"/>
            </p:cNvSpPr>
            <p:nvPr/>
          </p:nvSpPr>
          <p:spPr bwMode="auto">
            <a:xfrm flipV="1">
              <a:off x="1536"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0" name="Line 39"/>
            <p:cNvSpPr>
              <a:spLocks noChangeShapeType="1"/>
            </p:cNvSpPr>
            <p:nvPr/>
          </p:nvSpPr>
          <p:spPr bwMode="auto">
            <a:xfrm>
              <a:off x="1536"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1" name="Line 40"/>
            <p:cNvSpPr>
              <a:spLocks noChangeShapeType="1"/>
            </p:cNvSpPr>
            <p:nvPr/>
          </p:nvSpPr>
          <p:spPr bwMode="auto">
            <a:xfrm flipV="1">
              <a:off x="1632"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2" name="Line 41"/>
            <p:cNvSpPr>
              <a:spLocks noChangeShapeType="1"/>
            </p:cNvSpPr>
            <p:nvPr/>
          </p:nvSpPr>
          <p:spPr bwMode="auto">
            <a:xfrm flipV="1">
              <a:off x="816" y="3072"/>
              <a:ext cx="0" cy="38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3" name="Line 42"/>
            <p:cNvSpPr>
              <a:spLocks noChangeShapeType="1"/>
            </p:cNvSpPr>
            <p:nvPr/>
          </p:nvSpPr>
          <p:spPr bwMode="auto">
            <a:xfrm>
              <a:off x="816"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4" name="Line 43"/>
            <p:cNvSpPr>
              <a:spLocks noChangeShapeType="1"/>
            </p:cNvSpPr>
            <p:nvPr/>
          </p:nvSpPr>
          <p:spPr bwMode="auto">
            <a:xfrm flipV="1">
              <a:off x="912"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5" name="Line 44"/>
            <p:cNvSpPr>
              <a:spLocks noChangeShapeType="1"/>
            </p:cNvSpPr>
            <p:nvPr/>
          </p:nvSpPr>
          <p:spPr bwMode="auto">
            <a:xfrm flipV="1">
              <a:off x="816"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6" name="Line 45"/>
            <p:cNvSpPr>
              <a:spLocks noChangeShapeType="1"/>
            </p:cNvSpPr>
            <p:nvPr/>
          </p:nvSpPr>
          <p:spPr bwMode="auto">
            <a:xfrm flipV="1">
              <a:off x="672" y="3072"/>
              <a:ext cx="0" cy="38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7" name="Line 46"/>
            <p:cNvSpPr>
              <a:spLocks noChangeShapeType="1"/>
            </p:cNvSpPr>
            <p:nvPr/>
          </p:nvSpPr>
          <p:spPr bwMode="auto">
            <a:xfrm flipV="1">
              <a:off x="672"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8" name="Line 47"/>
            <p:cNvSpPr>
              <a:spLocks noChangeShapeType="1"/>
            </p:cNvSpPr>
            <p:nvPr/>
          </p:nvSpPr>
          <p:spPr bwMode="auto">
            <a:xfrm>
              <a:off x="672" y="3072"/>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99" name="Line 48"/>
            <p:cNvSpPr>
              <a:spLocks noChangeShapeType="1"/>
            </p:cNvSpPr>
            <p:nvPr/>
          </p:nvSpPr>
          <p:spPr bwMode="auto">
            <a:xfrm flipV="1">
              <a:off x="768" y="3072"/>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300" name="Text Box 49"/>
            <p:cNvSpPr txBox="1">
              <a:spLocks noChangeArrowheads="1"/>
            </p:cNvSpPr>
            <p:nvPr/>
          </p:nvSpPr>
          <p:spPr bwMode="auto">
            <a:xfrm>
              <a:off x="192" y="316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sp>
          <p:nvSpPr>
            <p:cNvPr id="137301" name="Line 50"/>
            <p:cNvSpPr>
              <a:spLocks noChangeShapeType="1"/>
            </p:cNvSpPr>
            <p:nvPr/>
          </p:nvSpPr>
          <p:spPr bwMode="auto">
            <a:xfrm>
              <a:off x="672" y="345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302" name="Line 51"/>
            <p:cNvSpPr>
              <a:spLocks noChangeShapeType="1"/>
            </p:cNvSpPr>
            <p:nvPr/>
          </p:nvSpPr>
          <p:spPr bwMode="auto">
            <a:xfrm>
              <a:off x="768" y="345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303" name="Line 52"/>
            <p:cNvSpPr>
              <a:spLocks noChangeShapeType="1"/>
            </p:cNvSpPr>
            <p:nvPr/>
          </p:nvSpPr>
          <p:spPr bwMode="auto">
            <a:xfrm>
              <a:off x="480" y="3552"/>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304" name="Line 53"/>
            <p:cNvSpPr>
              <a:spLocks noChangeShapeType="1"/>
            </p:cNvSpPr>
            <p:nvPr/>
          </p:nvSpPr>
          <p:spPr bwMode="auto">
            <a:xfrm flipH="1">
              <a:off x="768" y="3552"/>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28" name="Object 54"/>
            <p:cNvGraphicFramePr>
              <a:graphicFrameLocks noChangeAspect="1"/>
            </p:cNvGraphicFramePr>
            <p:nvPr/>
          </p:nvGraphicFramePr>
          <p:xfrm>
            <a:off x="672" y="3524"/>
            <a:ext cx="137" cy="151"/>
          </p:xfrm>
          <a:graphic>
            <a:graphicData uri="http://schemas.openxmlformats.org/presentationml/2006/ole">
              <mc:AlternateContent xmlns:mc="http://schemas.openxmlformats.org/markup-compatibility/2006">
                <mc:Choice xmlns:v="urn:schemas-microsoft-com:vml" Requires="v">
                  <p:oleObj spid="_x0000_s138045" name="Equation" r:id="rId19" imgW="126720" imgH="139680" progId="Equation.3">
                    <p:embed/>
                  </p:oleObj>
                </mc:Choice>
                <mc:Fallback>
                  <p:oleObj name="Equation" r:id="rId19" imgW="126720" imgH="139680" progId="Equation.3">
                    <p:embed/>
                    <p:pic>
                      <p:nvPicPr>
                        <p:cNvPr id="0" name="Object 5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3524"/>
                          <a:ext cx="137"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9" name="Object 55"/>
            <p:cNvGraphicFramePr>
              <a:graphicFrameLocks noChangeAspect="1"/>
            </p:cNvGraphicFramePr>
            <p:nvPr/>
          </p:nvGraphicFramePr>
          <p:xfrm>
            <a:off x="816" y="2880"/>
            <a:ext cx="212" cy="178"/>
          </p:xfrm>
          <a:graphic>
            <a:graphicData uri="http://schemas.openxmlformats.org/presentationml/2006/ole">
              <mc:AlternateContent xmlns:mc="http://schemas.openxmlformats.org/markup-compatibility/2006">
                <mc:Choice xmlns:v="urn:schemas-microsoft-com:vml" Requires="v">
                  <p:oleObj spid="_x0000_s138046" name="Equation" r:id="rId21" imgW="152280" imgH="164880" progId="Equation.3">
                    <p:embed/>
                  </p:oleObj>
                </mc:Choice>
                <mc:Fallback>
                  <p:oleObj name="Equation" r:id="rId21" imgW="152280" imgH="164880" progId="Equation.3">
                    <p:embed/>
                    <p:pic>
                      <p:nvPicPr>
                        <p:cNvPr id="0" name="Object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6" y="2880"/>
                          <a:ext cx="21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305" name="Line 56"/>
            <p:cNvSpPr>
              <a:spLocks noChangeShapeType="1"/>
            </p:cNvSpPr>
            <p:nvPr/>
          </p:nvSpPr>
          <p:spPr bwMode="auto">
            <a:xfrm>
              <a:off x="1200" y="3408"/>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30" name="Object 57"/>
            <p:cNvGraphicFramePr>
              <a:graphicFrameLocks noChangeAspect="1"/>
            </p:cNvGraphicFramePr>
            <p:nvPr/>
          </p:nvGraphicFramePr>
          <p:xfrm>
            <a:off x="1872" y="3552"/>
            <a:ext cx="96" cy="164"/>
          </p:xfrm>
          <a:graphic>
            <a:graphicData uri="http://schemas.openxmlformats.org/presentationml/2006/ole">
              <mc:AlternateContent xmlns:mc="http://schemas.openxmlformats.org/markup-compatibility/2006">
                <mc:Choice xmlns:v="urn:schemas-microsoft-com:vml" Requires="v">
                  <p:oleObj spid="_x0000_s138047" name="Equation" r:id="rId23" imgW="88560" imgH="152280" progId="Equation.3">
                    <p:embed/>
                  </p:oleObj>
                </mc:Choice>
                <mc:Fallback>
                  <p:oleObj name="Equation" r:id="rId23" imgW="88560" imgH="152280" progId="Equation.3">
                    <p:embed/>
                    <p:pic>
                      <p:nvPicPr>
                        <p:cNvPr id="0" name="Object 5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72" y="3552"/>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58"/>
          <p:cNvGrpSpPr>
            <a:grpSpLocks/>
          </p:cNvGrpSpPr>
          <p:nvPr/>
        </p:nvGrpSpPr>
        <p:grpSpPr bwMode="auto">
          <a:xfrm>
            <a:off x="3708400" y="4221163"/>
            <a:ext cx="4630738" cy="1811337"/>
            <a:chOff x="2352" y="2736"/>
            <a:chExt cx="2917" cy="1141"/>
          </a:xfrm>
        </p:grpSpPr>
        <p:sp>
          <p:nvSpPr>
            <p:cNvPr id="137252" name="Line 59"/>
            <p:cNvSpPr>
              <a:spLocks noChangeShapeType="1"/>
            </p:cNvSpPr>
            <p:nvPr/>
          </p:nvSpPr>
          <p:spPr bwMode="auto">
            <a:xfrm>
              <a:off x="2352" y="3600"/>
              <a:ext cx="28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53" name="Line 60"/>
            <p:cNvSpPr>
              <a:spLocks noChangeShapeType="1"/>
            </p:cNvSpPr>
            <p:nvPr/>
          </p:nvSpPr>
          <p:spPr bwMode="auto">
            <a:xfrm flipV="1">
              <a:off x="3792" y="2736"/>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54" name="Line 61"/>
            <p:cNvSpPr>
              <a:spLocks noChangeShapeType="1"/>
            </p:cNvSpPr>
            <p:nvPr/>
          </p:nvSpPr>
          <p:spPr bwMode="auto">
            <a:xfrm>
              <a:off x="3936" y="3120"/>
              <a:ext cx="0" cy="48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55" name="Line 62"/>
            <p:cNvSpPr>
              <a:spLocks noChangeShapeType="1"/>
            </p:cNvSpPr>
            <p:nvPr/>
          </p:nvSpPr>
          <p:spPr bwMode="auto">
            <a:xfrm>
              <a:off x="4080" y="3397"/>
              <a:ext cx="0" cy="20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56" name="Line 63"/>
            <p:cNvSpPr>
              <a:spLocks noChangeShapeType="1"/>
            </p:cNvSpPr>
            <p:nvPr/>
          </p:nvSpPr>
          <p:spPr bwMode="auto">
            <a:xfrm>
              <a:off x="4272" y="3589"/>
              <a:ext cx="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57" name="Line 64"/>
            <p:cNvSpPr>
              <a:spLocks noChangeShapeType="1"/>
            </p:cNvSpPr>
            <p:nvPr/>
          </p:nvSpPr>
          <p:spPr bwMode="auto">
            <a:xfrm>
              <a:off x="4368" y="360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58" name="Line 65"/>
            <p:cNvSpPr>
              <a:spLocks noChangeShapeType="1"/>
            </p:cNvSpPr>
            <p:nvPr/>
          </p:nvSpPr>
          <p:spPr bwMode="auto">
            <a:xfrm>
              <a:off x="4512" y="3589"/>
              <a:ext cx="0"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59" name="Line 66"/>
            <p:cNvSpPr>
              <a:spLocks noChangeShapeType="1"/>
            </p:cNvSpPr>
            <p:nvPr/>
          </p:nvSpPr>
          <p:spPr bwMode="auto">
            <a:xfrm>
              <a:off x="4416" y="3600"/>
              <a:ext cx="0" cy="27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60" name="Line 67"/>
            <p:cNvSpPr>
              <a:spLocks noChangeShapeType="1"/>
            </p:cNvSpPr>
            <p:nvPr/>
          </p:nvSpPr>
          <p:spPr bwMode="auto">
            <a:xfrm>
              <a:off x="4800" y="3445"/>
              <a:ext cx="0" cy="15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1" name="Line 68"/>
            <p:cNvSpPr>
              <a:spLocks noChangeShapeType="1"/>
            </p:cNvSpPr>
            <p:nvPr/>
          </p:nvSpPr>
          <p:spPr bwMode="auto">
            <a:xfrm>
              <a:off x="4176" y="3541"/>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2" name="Line 69"/>
            <p:cNvSpPr>
              <a:spLocks noChangeShapeType="1"/>
            </p:cNvSpPr>
            <p:nvPr/>
          </p:nvSpPr>
          <p:spPr bwMode="auto">
            <a:xfrm>
              <a:off x="4896" y="3541"/>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3" name="Line 70"/>
            <p:cNvSpPr>
              <a:spLocks noChangeShapeType="1"/>
            </p:cNvSpPr>
            <p:nvPr/>
          </p:nvSpPr>
          <p:spPr bwMode="auto">
            <a:xfrm>
              <a:off x="4608" y="3552"/>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4" name="Line 71"/>
            <p:cNvSpPr>
              <a:spLocks noChangeShapeType="1"/>
            </p:cNvSpPr>
            <p:nvPr/>
          </p:nvSpPr>
          <p:spPr bwMode="auto">
            <a:xfrm>
              <a:off x="4704" y="3445"/>
              <a:ext cx="0" cy="155"/>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18" name="Object 72"/>
            <p:cNvGraphicFramePr>
              <a:graphicFrameLocks noChangeAspect="1"/>
            </p:cNvGraphicFramePr>
            <p:nvPr/>
          </p:nvGraphicFramePr>
          <p:xfrm>
            <a:off x="3866" y="3582"/>
            <a:ext cx="179" cy="216"/>
          </p:xfrm>
          <a:graphic>
            <a:graphicData uri="http://schemas.openxmlformats.org/presentationml/2006/ole">
              <mc:AlternateContent xmlns:mc="http://schemas.openxmlformats.org/markup-compatibility/2006">
                <mc:Choice xmlns:v="urn:schemas-microsoft-com:vml" Requires="v">
                  <p:oleObj spid="_x0000_s138048" name="Equation" r:id="rId25" imgW="190440" imgH="228600" progId="Equation.3">
                    <p:embed/>
                  </p:oleObj>
                </mc:Choice>
                <mc:Fallback>
                  <p:oleObj name="Equation" r:id="rId25" imgW="190440" imgH="228600" progId="Equation.3">
                    <p:embed/>
                    <p:pic>
                      <p:nvPicPr>
                        <p:cNvPr id="0" name="Object 7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66" y="3582"/>
                          <a:ext cx="179"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19" name="Object 73"/>
            <p:cNvGraphicFramePr>
              <a:graphicFrameLocks noChangeAspect="1"/>
            </p:cNvGraphicFramePr>
            <p:nvPr/>
          </p:nvGraphicFramePr>
          <p:xfrm>
            <a:off x="3936" y="2736"/>
            <a:ext cx="312" cy="178"/>
          </p:xfrm>
          <a:graphic>
            <a:graphicData uri="http://schemas.openxmlformats.org/presentationml/2006/ole">
              <mc:AlternateContent xmlns:mc="http://schemas.openxmlformats.org/markup-compatibility/2006">
                <mc:Choice xmlns:v="urn:schemas-microsoft-com:vml" Requires="v">
                  <p:oleObj spid="_x0000_s138049" name="Equation" r:id="rId27" imgW="355320" imgH="203040" progId="Equation.3">
                    <p:embed/>
                  </p:oleObj>
                </mc:Choice>
                <mc:Fallback>
                  <p:oleObj name="Equation" r:id="rId27" imgW="355320" imgH="203040" progId="Equation.3">
                    <p:embed/>
                    <p:pic>
                      <p:nvPicPr>
                        <p:cNvPr id="0" name="Object 7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36" y="2736"/>
                          <a:ext cx="31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0" name="Object 74"/>
            <p:cNvGraphicFramePr>
              <a:graphicFrameLocks noChangeAspect="1"/>
            </p:cNvGraphicFramePr>
            <p:nvPr>
              <p:extLst>
                <p:ext uri="{D42A27DB-BD31-4B8C-83A1-F6EECF244321}">
                  <p14:modId xmlns:p14="http://schemas.microsoft.com/office/powerpoint/2010/main" val="2458212868"/>
                </p:ext>
              </p:extLst>
            </p:nvPr>
          </p:nvGraphicFramePr>
          <p:xfrm>
            <a:off x="3395" y="2784"/>
            <a:ext cx="367" cy="380"/>
          </p:xfrm>
          <a:graphic>
            <a:graphicData uri="http://schemas.openxmlformats.org/presentationml/2006/ole">
              <mc:AlternateContent xmlns:mc="http://schemas.openxmlformats.org/markup-compatibility/2006">
                <mc:Choice xmlns:v="urn:schemas-microsoft-com:vml" Requires="v">
                  <p:oleObj spid="_x0000_s138050" name="Equation" r:id="rId29" imgW="419040" imgH="431640" progId="Equation.DSMT4">
                    <p:embed/>
                  </p:oleObj>
                </mc:Choice>
                <mc:Fallback>
                  <p:oleObj name="Equation" r:id="rId29" imgW="419040" imgH="431640" progId="Equation.DSMT4">
                    <p:embed/>
                    <p:pic>
                      <p:nvPicPr>
                        <p:cNvPr id="0" name="Object 74"/>
                        <p:cNvPicPr>
                          <a:picLocks noChangeAspect="1" noChangeArrowheads="1"/>
                        </p:cNvPicPr>
                        <p:nvPr/>
                      </p:nvPicPr>
                      <p:blipFill>
                        <a:blip r:embed="rId30"/>
                        <a:srcRect/>
                        <a:stretch>
                          <a:fillRect/>
                        </a:stretch>
                      </p:blipFill>
                      <p:spPr bwMode="auto">
                        <a:xfrm>
                          <a:off x="3395" y="2784"/>
                          <a:ext cx="367"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1" name="Object 75"/>
            <p:cNvGraphicFramePr>
              <a:graphicFrameLocks noChangeAspect="1"/>
            </p:cNvGraphicFramePr>
            <p:nvPr/>
          </p:nvGraphicFramePr>
          <p:xfrm>
            <a:off x="5136" y="3648"/>
            <a:ext cx="133" cy="123"/>
          </p:xfrm>
          <a:graphic>
            <a:graphicData uri="http://schemas.openxmlformats.org/presentationml/2006/ole">
              <mc:AlternateContent xmlns:mc="http://schemas.openxmlformats.org/markup-compatibility/2006">
                <mc:Choice xmlns:v="urn:schemas-microsoft-com:vml" Requires="v">
                  <p:oleObj spid="_x0000_s138051" name="Equation" r:id="rId31" imgW="152280" imgH="139680" progId="Equation.3">
                    <p:embed/>
                  </p:oleObj>
                </mc:Choice>
                <mc:Fallback>
                  <p:oleObj name="Equation" r:id="rId31" imgW="152280" imgH="139680" progId="Equation.3">
                    <p:embed/>
                    <p:pic>
                      <p:nvPicPr>
                        <p:cNvPr id="0" name="Object 7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36" y="3648"/>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65" name="Line 76"/>
            <p:cNvSpPr>
              <a:spLocks noChangeShapeType="1"/>
            </p:cNvSpPr>
            <p:nvPr/>
          </p:nvSpPr>
          <p:spPr bwMode="auto">
            <a:xfrm flipV="1">
              <a:off x="3792" y="3072"/>
              <a:ext cx="0" cy="52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66" name="Line 77"/>
            <p:cNvSpPr>
              <a:spLocks noChangeShapeType="1"/>
            </p:cNvSpPr>
            <p:nvPr/>
          </p:nvSpPr>
          <p:spPr bwMode="auto">
            <a:xfrm>
              <a:off x="2928" y="3541"/>
              <a:ext cx="0" cy="59"/>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22" name="Object 78"/>
            <p:cNvGraphicFramePr>
              <a:graphicFrameLocks noChangeAspect="1"/>
            </p:cNvGraphicFramePr>
            <p:nvPr/>
          </p:nvGraphicFramePr>
          <p:xfrm>
            <a:off x="3696" y="3600"/>
            <a:ext cx="119" cy="168"/>
          </p:xfrm>
          <a:graphic>
            <a:graphicData uri="http://schemas.openxmlformats.org/presentationml/2006/ole">
              <mc:AlternateContent xmlns:mc="http://schemas.openxmlformats.org/markup-compatibility/2006">
                <mc:Choice xmlns:v="urn:schemas-microsoft-com:vml" Requires="v">
                  <p:oleObj spid="_x0000_s138052" name="Equation" r:id="rId33" imgW="126720" imgH="177480" progId="Equation.3">
                    <p:embed/>
                  </p:oleObj>
                </mc:Choice>
                <mc:Fallback>
                  <p:oleObj name="Equation" r:id="rId33" imgW="126720" imgH="177480" progId="Equation.3">
                    <p:embed/>
                    <p:pic>
                      <p:nvPicPr>
                        <p:cNvPr id="0" name="Object 7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96" y="3600"/>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67" name="Line 79"/>
            <p:cNvSpPr>
              <a:spLocks noChangeShapeType="1"/>
            </p:cNvSpPr>
            <p:nvPr/>
          </p:nvSpPr>
          <p:spPr bwMode="auto">
            <a:xfrm flipH="1">
              <a:off x="2736" y="3493"/>
              <a:ext cx="0" cy="107"/>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8" name="Line 80"/>
            <p:cNvSpPr>
              <a:spLocks noChangeShapeType="1"/>
            </p:cNvSpPr>
            <p:nvPr/>
          </p:nvSpPr>
          <p:spPr bwMode="auto">
            <a:xfrm flipH="1">
              <a:off x="2832" y="3397"/>
              <a:ext cx="0" cy="20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69" name="Line 81"/>
            <p:cNvSpPr>
              <a:spLocks noChangeShapeType="1"/>
            </p:cNvSpPr>
            <p:nvPr/>
          </p:nvSpPr>
          <p:spPr bwMode="auto">
            <a:xfrm flipH="1">
              <a:off x="2688" y="3552"/>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70" name="Line 82"/>
            <p:cNvSpPr>
              <a:spLocks noChangeShapeType="1"/>
            </p:cNvSpPr>
            <p:nvPr/>
          </p:nvSpPr>
          <p:spPr bwMode="auto">
            <a:xfrm flipH="1">
              <a:off x="3072" y="3589"/>
              <a:ext cx="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71" name="Line 83"/>
            <p:cNvSpPr>
              <a:spLocks noChangeShapeType="1"/>
            </p:cNvSpPr>
            <p:nvPr/>
          </p:nvSpPr>
          <p:spPr bwMode="auto">
            <a:xfrm>
              <a:off x="3312" y="3589"/>
              <a:ext cx="0" cy="1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72" name="Line 84"/>
            <p:cNvSpPr>
              <a:spLocks noChangeShapeType="1"/>
            </p:cNvSpPr>
            <p:nvPr/>
          </p:nvSpPr>
          <p:spPr bwMode="auto">
            <a:xfrm flipH="1">
              <a:off x="3168" y="3589"/>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7273" name="Line 85"/>
            <p:cNvSpPr>
              <a:spLocks noChangeShapeType="1"/>
            </p:cNvSpPr>
            <p:nvPr/>
          </p:nvSpPr>
          <p:spPr bwMode="auto">
            <a:xfrm flipH="1">
              <a:off x="3408" y="3552"/>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74" name="Line 86"/>
            <p:cNvSpPr>
              <a:spLocks noChangeShapeType="1"/>
            </p:cNvSpPr>
            <p:nvPr/>
          </p:nvSpPr>
          <p:spPr bwMode="auto">
            <a:xfrm flipH="1">
              <a:off x="3504" y="3408"/>
              <a:ext cx="0" cy="192"/>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7275" name="Line 87"/>
            <p:cNvSpPr>
              <a:spLocks noChangeShapeType="1"/>
            </p:cNvSpPr>
            <p:nvPr/>
          </p:nvSpPr>
          <p:spPr bwMode="auto">
            <a:xfrm flipH="1">
              <a:off x="3648" y="3168"/>
              <a:ext cx="0" cy="432"/>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7223" name="Object 88"/>
            <p:cNvGraphicFramePr>
              <a:graphicFrameLocks noChangeAspect="1"/>
            </p:cNvGraphicFramePr>
            <p:nvPr/>
          </p:nvGraphicFramePr>
          <p:xfrm>
            <a:off x="3444" y="3594"/>
            <a:ext cx="287" cy="216"/>
          </p:xfrm>
          <a:graphic>
            <a:graphicData uri="http://schemas.openxmlformats.org/presentationml/2006/ole">
              <mc:AlternateContent xmlns:mc="http://schemas.openxmlformats.org/markup-compatibility/2006">
                <mc:Choice xmlns:v="urn:schemas-microsoft-com:vml" Requires="v">
                  <p:oleObj spid="_x0000_s138053" name="Equation" r:id="rId35" imgW="304560" imgH="228600" progId="Equation.3">
                    <p:embed/>
                  </p:oleObj>
                </mc:Choice>
                <mc:Fallback>
                  <p:oleObj name="Equation" r:id="rId35" imgW="304560" imgH="228600" progId="Equation.3">
                    <p:embed/>
                    <p:pic>
                      <p:nvPicPr>
                        <p:cNvPr id="0" name="Object 8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44" y="3594"/>
                          <a:ext cx="2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4" name="Object 89"/>
            <p:cNvGraphicFramePr>
              <a:graphicFrameLocks noChangeAspect="1"/>
            </p:cNvGraphicFramePr>
            <p:nvPr/>
          </p:nvGraphicFramePr>
          <p:xfrm>
            <a:off x="4173" y="3234"/>
            <a:ext cx="222" cy="346"/>
          </p:xfrm>
          <a:graphic>
            <a:graphicData uri="http://schemas.openxmlformats.org/presentationml/2006/ole">
              <mc:AlternateContent xmlns:mc="http://schemas.openxmlformats.org/markup-compatibility/2006">
                <mc:Choice xmlns:v="urn:schemas-microsoft-com:vml" Requires="v">
                  <p:oleObj spid="_x0000_s138054" name="Equation" r:id="rId37" imgW="253800" imgH="393480" progId="Equation.3">
                    <p:embed/>
                  </p:oleObj>
                </mc:Choice>
                <mc:Fallback>
                  <p:oleObj name="Equation" r:id="rId37" imgW="253800" imgH="393480" progId="Equation.3">
                    <p:embed/>
                    <p:pic>
                      <p:nvPicPr>
                        <p:cNvPr id="0" name="Object 8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73" y="3234"/>
                          <a:ext cx="22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7276" name="Freeform 90"/>
            <p:cNvSpPr>
              <a:spLocks/>
            </p:cNvSpPr>
            <p:nvPr/>
          </p:nvSpPr>
          <p:spPr bwMode="auto">
            <a:xfrm>
              <a:off x="3792" y="3061"/>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38100" cap="rnd">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7277" name="Freeform 91"/>
            <p:cNvSpPr>
              <a:spLocks/>
            </p:cNvSpPr>
            <p:nvPr/>
          </p:nvSpPr>
          <p:spPr bwMode="auto">
            <a:xfrm flipH="1">
              <a:off x="2688" y="3061"/>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38100" cap="rnd">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7" name="Group 92"/>
          <p:cNvGrpSpPr>
            <a:grpSpLocks/>
          </p:cNvGrpSpPr>
          <p:nvPr/>
        </p:nvGrpSpPr>
        <p:grpSpPr bwMode="auto">
          <a:xfrm>
            <a:off x="3635375" y="2997200"/>
            <a:ext cx="914400" cy="685800"/>
            <a:chOff x="2160" y="1728"/>
            <a:chExt cx="576" cy="432"/>
          </a:xfrm>
        </p:grpSpPr>
        <p:sp>
          <p:nvSpPr>
            <p:cNvPr id="137250" name="AutoShape 93"/>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7251" name="Text Box 94"/>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9" name="页脚占位符 4"/>
          <p:cNvSpPr>
            <a:spLocks noGrp="1"/>
          </p:cNvSpPr>
          <p:nvPr>
            <p:ph type="ftr" sz="quarter" idx="11"/>
          </p:nvPr>
        </p:nvSpPr>
        <p:spPr/>
        <p:txBody>
          <a:bodyPr/>
          <a:lstStyle/>
          <a:p>
            <a:pPr>
              <a:defRPr/>
            </a:pPr>
            <a:r>
              <a:rPr lang="zh-CN" altLang="en-US"/>
              <a:t>信号与系统</a:t>
            </a:r>
          </a:p>
        </p:txBody>
      </p:sp>
      <p:sp>
        <p:nvSpPr>
          <p:cNvPr id="1382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085A37D-787E-4E69-95B8-01D5EC4CB9F0}" type="slidenum">
              <a:rPr lang="en-US" altLang="ko-KR" smtClean="0">
                <a:solidFill>
                  <a:srgbClr val="003399"/>
                </a:solidFill>
                <a:latin typeface="-윤체L" pitchFamily="18" charset="-127"/>
                <a:ea typeface="-윤체L" pitchFamily="18" charset="-127"/>
              </a:rPr>
              <a:pPr/>
              <a:t>163</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468313" y="3141663"/>
            <a:ext cx="2590800" cy="1500187"/>
            <a:chOff x="192" y="1248"/>
            <a:chExt cx="1632" cy="945"/>
          </a:xfrm>
        </p:grpSpPr>
        <p:sp>
          <p:nvSpPr>
            <p:cNvPr id="138297" name="Line 4"/>
            <p:cNvSpPr>
              <a:spLocks noChangeShapeType="1"/>
            </p:cNvSpPr>
            <p:nvPr/>
          </p:nvSpPr>
          <p:spPr bwMode="auto">
            <a:xfrm>
              <a:off x="192" y="1933"/>
              <a:ext cx="1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8298" name="Line 5"/>
            <p:cNvSpPr>
              <a:spLocks noChangeShapeType="1"/>
            </p:cNvSpPr>
            <p:nvPr/>
          </p:nvSpPr>
          <p:spPr bwMode="auto">
            <a:xfrm flipV="1">
              <a:off x="816" y="1309"/>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8299" name="Freeform 6"/>
            <p:cNvSpPr>
              <a:spLocks/>
            </p:cNvSpPr>
            <p:nvPr/>
          </p:nvSpPr>
          <p:spPr bwMode="auto">
            <a:xfrm>
              <a:off x="240" y="1309"/>
              <a:ext cx="1296" cy="376"/>
            </a:xfrm>
            <a:custGeom>
              <a:avLst/>
              <a:gdLst>
                <a:gd name="T0" fmla="*/ 0 w 1296"/>
                <a:gd name="T1" fmla="*/ 264 h 376"/>
                <a:gd name="T2" fmla="*/ 288 w 1296"/>
                <a:gd name="T3" fmla="*/ 120 h 376"/>
                <a:gd name="T4" fmla="*/ 624 w 1296"/>
                <a:gd name="T5" fmla="*/ 360 h 376"/>
                <a:gd name="T6" fmla="*/ 1056 w 1296"/>
                <a:gd name="T7" fmla="*/ 24 h 376"/>
                <a:gd name="T8" fmla="*/ 1296 w 1296"/>
                <a:gd name="T9" fmla="*/ 216 h 376"/>
                <a:gd name="T10" fmla="*/ 0 60000 65536"/>
                <a:gd name="T11" fmla="*/ 0 60000 65536"/>
                <a:gd name="T12" fmla="*/ 0 60000 65536"/>
                <a:gd name="T13" fmla="*/ 0 60000 65536"/>
                <a:gd name="T14" fmla="*/ 0 60000 65536"/>
                <a:gd name="T15" fmla="*/ 0 w 1296"/>
                <a:gd name="T16" fmla="*/ 0 h 376"/>
                <a:gd name="T17" fmla="*/ 1296 w 1296"/>
                <a:gd name="T18" fmla="*/ 376 h 376"/>
              </a:gdLst>
              <a:ahLst/>
              <a:cxnLst>
                <a:cxn ang="T10">
                  <a:pos x="T0" y="T1"/>
                </a:cxn>
                <a:cxn ang="T11">
                  <a:pos x="T2" y="T3"/>
                </a:cxn>
                <a:cxn ang="T12">
                  <a:pos x="T4" y="T5"/>
                </a:cxn>
                <a:cxn ang="T13">
                  <a:pos x="T6" y="T7"/>
                </a:cxn>
                <a:cxn ang="T14">
                  <a:pos x="T8" y="T9"/>
                </a:cxn>
              </a:cxnLst>
              <a:rect l="T15" t="T16" r="T17" b="T18"/>
              <a:pathLst>
                <a:path w="1296" h="376">
                  <a:moveTo>
                    <a:pt x="0" y="264"/>
                  </a:moveTo>
                  <a:cubicBezTo>
                    <a:pt x="92" y="184"/>
                    <a:pt x="184" y="104"/>
                    <a:pt x="288" y="120"/>
                  </a:cubicBezTo>
                  <a:cubicBezTo>
                    <a:pt x="392" y="136"/>
                    <a:pt x="496" y="376"/>
                    <a:pt x="624" y="360"/>
                  </a:cubicBezTo>
                  <a:cubicBezTo>
                    <a:pt x="752" y="344"/>
                    <a:pt x="944" y="48"/>
                    <a:pt x="1056" y="24"/>
                  </a:cubicBezTo>
                  <a:cubicBezTo>
                    <a:pt x="1168" y="0"/>
                    <a:pt x="1256" y="184"/>
                    <a:pt x="1296" y="216"/>
                  </a:cubicBezTo>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38253" name="Object 7"/>
            <p:cNvGraphicFramePr>
              <a:graphicFrameLocks noChangeAspect="1"/>
            </p:cNvGraphicFramePr>
            <p:nvPr/>
          </p:nvGraphicFramePr>
          <p:xfrm>
            <a:off x="844" y="1248"/>
            <a:ext cx="370" cy="246"/>
          </p:xfrm>
          <a:graphic>
            <a:graphicData uri="http://schemas.openxmlformats.org/presentationml/2006/ole">
              <mc:AlternateContent xmlns:mc="http://schemas.openxmlformats.org/markup-compatibility/2006">
                <mc:Choice xmlns:v="urn:schemas-microsoft-com:vml" Requires="v">
                  <p:oleObj spid="_x0000_s138853" name="Equation" r:id="rId3" imgW="342720" imgH="228600" progId="Equation.3">
                    <p:embed/>
                  </p:oleObj>
                </mc:Choice>
                <mc:Fallback>
                  <p:oleObj name="Equation" r:id="rId3" imgW="342720" imgH="228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 y="1248"/>
                          <a:ext cx="370"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54" name="Object 8"/>
            <p:cNvGraphicFramePr>
              <a:graphicFrameLocks noChangeAspect="1"/>
            </p:cNvGraphicFramePr>
            <p:nvPr/>
          </p:nvGraphicFramePr>
          <p:xfrm>
            <a:off x="1632" y="2029"/>
            <a:ext cx="96" cy="164"/>
          </p:xfrm>
          <a:graphic>
            <a:graphicData uri="http://schemas.openxmlformats.org/presentationml/2006/ole">
              <mc:AlternateContent xmlns:mc="http://schemas.openxmlformats.org/markup-compatibility/2006">
                <mc:Choice xmlns:v="urn:schemas-microsoft-com:vml" Requires="v">
                  <p:oleObj spid="_x0000_s138854" name="Equation" r:id="rId5" imgW="88560" imgH="152280" progId="Equation.3">
                    <p:embed/>
                  </p:oleObj>
                </mc:Choice>
                <mc:Fallback>
                  <p:oleObj name="Equation" r:id="rId5" imgW="88560" imgH="1522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2029"/>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55" name="Object 9"/>
            <p:cNvGraphicFramePr>
              <a:graphicFrameLocks noChangeAspect="1"/>
            </p:cNvGraphicFramePr>
            <p:nvPr/>
          </p:nvGraphicFramePr>
          <p:xfrm>
            <a:off x="624" y="1933"/>
            <a:ext cx="137" cy="192"/>
          </p:xfrm>
          <a:graphic>
            <a:graphicData uri="http://schemas.openxmlformats.org/presentationml/2006/ole">
              <mc:AlternateContent xmlns:mc="http://schemas.openxmlformats.org/markup-compatibility/2006">
                <mc:Choice xmlns:v="urn:schemas-microsoft-com:vml" Requires="v">
                  <p:oleObj spid="_x0000_s138855" name="Equation" r:id="rId7" imgW="126720" imgH="177480" progId="Equation.3">
                    <p:embed/>
                  </p:oleObj>
                </mc:Choice>
                <mc:Fallback>
                  <p:oleObj name="Equation" r:id="rId7" imgW="126720" imgH="1774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1933"/>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300" name="Line 10"/>
            <p:cNvSpPr>
              <a:spLocks noChangeShapeType="1"/>
            </p:cNvSpPr>
            <p:nvPr/>
          </p:nvSpPr>
          <p:spPr bwMode="auto">
            <a:xfrm flipV="1">
              <a:off x="576" y="1549"/>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1" name="Line 11"/>
            <p:cNvSpPr>
              <a:spLocks noChangeShapeType="1"/>
            </p:cNvSpPr>
            <p:nvPr/>
          </p:nvSpPr>
          <p:spPr bwMode="auto">
            <a:xfrm>
              <a:off x="576" y="1549"/>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2" name="Line 12"/>
            <p:cNvSpPr>
              <a:spLocks noChangeShapeType="1"/>
            </p:cNvSpPr>
            <p:nvPr/>
          </p:nvSpPr>
          <p:spPr bwMode="auto">
            <a:xfrm flipV="1">
              <a:off x="672" y="1549"/>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3" name="Line 13"/>
            <p:cNvSpPr>
              <a:spLocks noChangeShapeType="1"/>
            </p:cNvSpPr>
            <p:nvPr/>
          </p:nvSpPr>
          <p:spPr bwMode="auto">
            <a:xfrm flipV="1">
              <a:off x="768" y="1693"/>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4" name="Line 14"/>
            <p:cNvSpPr>
              <a:spLocks noChangeShapeType="1"/>
            </p:cNvSpPr>
            <p:nvPr/>
          </p:nvSpPr>
          <p:spPr bwMode="auto">
            <a:xfrm>
              <a:off x="768" y="1693"/>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5" name="Line 15"/>
            <p:cNvSpPr>
              <a:spLocks noChangeShapeType="1"/>
            </p:cNvSpPr>
            <p:nvPr/>
          </p:nvSpPr>
          <p:spPr bwMode="auto">
            <a:xfrm flipV="1">
              <a:off x="864" y="1693"/>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6" name="Line 16"/>
            <p:cNvSpPr>
              <a:spLocks noChangeShapeType="1"/>
            </p:cNvSpPr>
            <p:nvPr/>
          </p:nvSpPr>
          <p:spPr bwMode="auto">
            <a:xfrm flipV="1">
              <a:off x="960" y="1597"/>
              <a:ext cx="0"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7" name="Line 17"/>
            <p:cNvSpPr>
              <a:spLocks noChangeShapeType="1"/>
            </p:cNvSpPr>
            <p:nvPr/>
          </p:nvSpPr>
          <p:spPr bwMode="auto">
            <a:xfrm>
              <a:off x="960" y="1597"/>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8" name="Line 18"/>
            <p:cNvSpPr>
              <a:spLocks noChangeShapeType="1"/>
            </p:cNvSpPr>
            <p:nvPr/>
          </p:nvSpPr>
          <p:spPr bwMode="auto">
            <a:xfrm flipV="1">
              <a:off x="1056" y="1549"/>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09" name="Line 19"/>
            <p:cNvSpPr>
              <a:spLocks noChangeShapeType="1"/>
            </p:cNvSpPr>
            <p:nvPr/>
          </p:nvSpPr>
          <p:spPr bwMode="auto">
            <a:xfrm flipV="1">
              <a:off x="1152" y="1453"/>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0" name="Line 20"/>
            <p:cNvSpPr>
              <a:spLocks noChangeShapeType="1"/>
            </p:cNvSpPr>
            <p:nvPr/>
          </p:nvSpPr>
          <p:spPr bwMode="auto">
            <a:xfrm>
              <a:off x="1152" y="1405"/>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1" name="Line 21"/>
            <p:cNvSpPr>
              <a:spLocks noChangeShapeType="1"/>
            </p:cNvSpPr>
            <p:nvPr/>
          </p:nvSpPr>
          <p:spPr bwMode="auto">
            <a:xfrm flipV="1">
              <a:off x="1248" y="1405"/>
              <a:ext cx="0"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2" name="Line 22"/>
            <p:cNvSpPr>
              <a:spLocks noChangeShapeType="1"/>
            </p:cNvSpPr>
            <p:nvPr/>
          </p:nvSpPr>
          <p:spPr bwMode="auto">
            <a:xfrm flipV="1">
              <a:off x="432" y="1549"/>
              <a:ext cx="0" cy="38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3" name="Line 23"/>
            <p:cNvSpPr>
              <a:spLocks noChangeShapeType="1"/>
            </p:cNvSpPr>
            <p:nvPr/>
          </p:nvSpPr>
          <p:spPr bwMode="auto">
            <a:xfrm>
              <a:off x="432" y="1453"/>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4" name="Line 24"/>
            <p:cNvSpPr>
              <a:spLocks noChangeShapeType="1"/>
            </p:cNvSpPr>
            <p:nvPr/>
          </p:nvSpPr>
          <p:spPr bwMode="auto">
            <a:xfrm flipV="1">
              <a:off x="528" y="1453"/>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5" name="Line 25"/>
            <p:cNvSpPr>
              <a:spLocks noChangeShapeType="1"/>
            </p:cNvSpPr>
            <p:nvPr/>
          </p:nvSpPr>
          <p:spPr bwMode="auto">
            <a:xfrm flipV="1">
              <a:off x="432" y="1453"/>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6" name="Line 26"/>
            <p:cNvSpPr>
              <a:spLocks noChangeShapeType="1"/>
            </p:cNvSpPr>
            <p:nvPr/>
          </p:nvSpPr>
          <p:spPr bwMode="auto">
            <a:xfrm flipV="1">
              <a:off x="288" y="1549"/>
              <a:ext cx="0" cy="384"/>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7" name="Line 27"/>
            <p:cNvSpPr>
              <a:spLocks noChangeShapeType="1"/>
            </p:cNvSpPr>
            <p:nvPr/>
          </p:nvSpPr>
          <p:spPr bwMode="auto">
            <a:xfrm flipV="1">
              <a:off x="288" y="1549"/>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8" name="Line 28"/>
            <p:cNvSpPr>
              <a:spLocks noChangeShapeType="1"/>
            </p:cNvSpPr>
            <p:nvPr/>
          </p:nvSpPr>
          <p:spPr bwMode="auto">
            <a:xfrm>
              <a:off x="288" y="1549"/>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19" name="Line 29"/>
            <p:cNvSpPr>
              <a:spLocks noChangeShapeType="1"/>
            </p:cNvSpPr>
            <p:nvPr/>
          </p:nvSpPr>
          <p:spPr bwMode="auto">
            <a:xfrm flipV="1">
              <a:off x="384" y="1549"/>
              <a:ext cx="0" cy="38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320" name="Line 30"/>
            <p:cNvSpPr>
              <a:spLocks noChangeShapeType="1"/>
            </p:cNvSpPr>
            <p:nvPr/>
          </p:nvSpPr>
          <p:spPr bwMode="auto">
            <a:xfrm>
              <a:off x="816" y="1885"/>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31"/>
          <p:cNvGrpSpPr>
            <a:grpSpLocks/>
          </p:cNvGrpSpPr>
          <p:nvPr/>
        </p:nvGrpSpPr>
        <p:grpSpPr bwMode="auto">
          <a:xfrm>
            <a:off x="3492500" y="3429000"/>
            <a:ext cx="914400" cy="685800"/>
            <a:chOff x="2160" y="1728"/>
            <a:chExt cx="576" cy="432"/>
          </a:xfrm>
        </p:grpSpPr>
        <p:sp>
          <p:nvSpPr>
            <p:cNvPr id="138295" name="AutoShape 32"/>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8296" name="Text Box 33"/>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4" name="Group 34"/>
          <p:cNvGrpSpPr>
            <a:grpSpLocks/>
          </p:cNvGrpSpPr>
          <p:nvPr/>
        </p:nvGrpSpPr>
        <p:grpSpPr bwMode="auto">
          <a:xfrm>
            <a:off x="4284663" y="3213100"/>
            <a:ext cx="4630737" cy="1846263"/>
            <a:chOff x="2688" y="853"/>
            <a:chExt cx="2917" cy="1163"/>
          </a:xfrm>
        </p:grpSpPr>
        <p:sp>
          <p:nvSpPr>
            <p:cNvPr id="138273" name="Freeform 35"/>
            <p:cNvSpPr>
              <a:spLocks/>
            </p:cNvSpPr>
            <p:nvPr/>
          </p:nvSpPr>
          <p:spPr bwMode="auto">
            <a:xfrm>
              <a:off x="3936" y="1296"/>
              <a:ext cx="96" cy="432"/>
            </a:xfrm>
            <a:custGeom>
              <a:avLst/>
              <a:gdLst>
                <a:gd name="T0" fmla="*/ 0 w 672"/>
                <a:gd name="T1" fmla="*/ 432 h 432"/>
                <a:gd name="T2" fmla="*/ 7 w 672"/>
                <a:gd name="T3" fmla="*/ 0 h 432"/>
                <a:gd name="T4" fmla="*/ 14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74" name="Line 36"/>
            <p:cNvSpPr>
              <a:spLocks noChangeShapeType="1"/>
            </p:cNvSpPr>
            <p:nvPr/>
          </p:nvSpPr>
          <p:spPr bwMode="auto">
            <a:xfrm>
              <a:off x="2688" y="1728"/>
              <a:ext cx="28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8275" name="Line 37"/>
            <p:cNvSpPr>
              <a:spLocks noChangeShapeType="1"/>
            </p:cNvSpPr>
            <p:nvPr/>
          </p:nvSpPr>
          <p:spPr bwMode="auto">
            <a:xfrm flipV="1">
              <a:off x="4128" y="864"/>
              <a:ext cx="0" cy="105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38276" name="Line 38"/>
            <p:cNvSpPr>
              <a:spLocks noChangeShapeType="1"/>
            </p:cNvSpPr>
            <p:nvPr/>
          </p:nvSpPr>
          <p:spPr bwMode="auto">
            <a:xfrm>
              <a:off x="4704" y="172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277" name="Line 39"/>
            <p:cNvSpPr>
              <a:spLocks noChangeShapeType="1"/>
            </p:cNvSpPr>
            <p:nvPr/>
          </p:nvSpPr>
          <p:spPr bwMode="auto">
            <a:xfrm>
              <a:off x="4512" y="1669"/>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278" name="Line 40"/>
            <p:cNvSpPr>
              <a:spLocks noChangeShapeType="1"/>
            </p:cNvSpPr>
            <p:nvPr/>
          </p:nvSpPr>
          <p:spPr bwMode="auto">
            <a:xfrm>
              <a:off x="5232" y="1669"/>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279" name="Line 41"/>
            <p:cNvSpPr>
              <a:spLocks noChangeShapeType="1"/>
            </p:cNvSpPr>
            <p:nvPr/>
          </p:nvSpPr>
          <p:spPr bwMode="auto">
            <a:xfrm>
              <a:off x="4944" y="1680"/>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8246" name="Object 42"/>
            <p:cNvGraphicFramePr>
              <a:graphicFrameLocks noChangeAspect="1"/>
            </p:cNvGraphicFramePr>
            <p:nvPr/>
          </p:nvGraphicFramePr>
          <p:xfrm>
            <a:off x="4202" y="1710"/>
            <a:ext cx="179" cy="216"/>
          </p:xfrm>
          <a:graphic>
            <a:graphicData uri="http://schemas.openxmlformats.org/presentationml/2006/ole">
              <mc:AlternateContent xmlns:mc="http://schemas.openxmlformats.org/markup-compatibility/2006">
                <mc:Choice xmlns:v="urn:schemas-microsoft-com:vml" Requires="v">
                  <p:oleObj spid="_x0000_s138856" name="Equation" r:id="rId9" imgW="190440" imgH="228600" progId="Equation.3">
                    <p:embed/>
                  </p:oleObj>
                </mc:Choice>
                <mc:Fallback>
                  <p:oleObj name="Equation" r:id="rId9" imgW="190440" imgH="228600" progId="Equation.3">
                    <p:embed/>
                    <p:pic>
                      <p:nvPicPr>
                        <p:cNvPr id="0" name="Object 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02" y="1710"/>
                          <a:ext cx="179"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47" name="Object 43"/>
            <p:cNvGraphicFramePr>
              <a:graphicFrameLocks noChangeAspect="1"/>
            </p:cNvGraphicFramePr>
            <p:nvPr/>
          </p:nvGraphicFramePr>
          <p:xfrm>
            <a:off x="4250" y="853"/>
            <a:ext cx="357" cy="200"/>
          </p:xfrm>
          <a:graphic>
            <a:graphicData uri="http://schemas.openxmlformats.org/presentationml/2006/ole">
              <mc:AlternateContent xmlns:mc="http://schemas.openxmlformats.org/markup-compatibility/2006">
                <mc:Choice xmlns:v="urn:schemas-microsoft-com:vml" Requires="v">
                  <p:oleObj spid="_x0000_s138857" name="Equation" r:id="rId11" imgW="406080" imgH="228600" progId="Equation.3">
                    <p:embed/>
                  </p:oleObj>
                </mc:Choice>
                <mc:Fallback>
                  <p:oleObj name="Equation" r:id="rId11" imgW="406080" imgH="228600"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50" y="853"/>
                          <a:ext cx="357"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48" name="Object 44"/>
            <p:cNvGraphicFramePr>
              <a:graphicFrameLocks noChangeAspect="1"/>
            </p:cNvGraphicFramePr>
            <p:nvPr/>
          </p:nvGraphicFramePr>
          <p:xfrm>
            <a:off x="3888" y="912"/>
            <a:ext cx="234" cy="380"/>
          </p:xfrm>
          <a:graphic>
            <a:graphicData uri="http://schemas.openxmlformats.org/presentationml/2006/ole">
              <mc:AlternateContent xmlns:mc="http://schemas.openxmlformats.org/markup-compatibility/2006">
                <mc:Choice xmlns:v="urn:schemas-microsoft-com:vml" Requires="v">
                  <p:oleObj spid="_x0000_s138858" name="Equation" r:id="rId13" imgW="266400" imgH="431640" progId="Equation.3">
                    <p:embed/>
                  </p:oleObj>
                </mc:Choice>
                <mc:Fallback>
                  <p:oleObj name="Equation" r:id="rId13" imgW="266400" imgH="431640" progId="Equation.3">
                    <p:embed/>
                    <p:pic>
                      <p:nvPicPr>
                        <p:cNvPr id="0"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8" y="912"/>
                          <a:ext cx="234" cy="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49" name="Object 45"/>
            <p:cNvGraphicFramePr>
              <a:graphicFrameLocks noChangeAspect="1"/>
            </p:cNvGraphicFramePr>
            <p:nvPr/>
          </p:nvGraphicFramePr>
          <p:xfrm>
            <a:off x="5472" y="1776"/>
            <a:ext cx="133" cy="123"/>
          </p:xfrm>
          <a:graphic>
            <a:graphicData uri="http://schemas.openxmlformats.org/presentationml/2006/ole">
              <mc:AlternateContent xmlns:mc="http://schemas.openxmlformats.org/markup-compatibility/2006">
                <mc:Choice xmlns:v="urn:schemas-microsoft-com:vml" Requires="v">
                  <p:oleObj spid="_x0000_s138859" name="Equation" r:id="rId15" imgW="152280" imgH="139680" progId="Equation.3">
                    <p:embed/>
                  </p:oleObj>
                </mc:Choice>
                <mc:Fallback>
                  <p:oleObj name="Equation" r:id="rId15" imgW="152280" imgH="139680" progId="Equation.3">
                    <p:embed/>
                    <p:pic>
                      <p:nvPicPr>
                        <p:cNvPr id="0" name="Object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2" y="1776"/>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50" name="Object 46"/>
            <p:cNvGraphicFramePr>
              <a:graphicFrameLocks noChangeAspect="1"/>
            </p:cNvGraphicFramePr>
            <p:nvPr/>
          </p:nvGraphicFramePr>
          <p:xfrm>
            <a:off x="4032" y="1728"/>
            <a:ext cx="119" cy="168"/>
          </p:xfrm>
          <a:graphic>
            <a:graphicData uri="http://schemas.openxmlformats.org/presentationml/2006/ole">
              <mc:AlternateContent xmlns:mc="http://schemas.openxmlformats.org/markup-compatibility/2006">
                <mc:Choice xmlns:v="urn:schemas-microsoft-com:vml" Requires="v">
                  <p:oleObj spid="_x0000_s138860" name="Equation" r:id="rId17" imgW="126720" imgH="177480" progId="Equation.3">
                    <p:embed/>
                  </p:oleObj>
                </mc:Choice>
                <mc:Fallback>
                  <p:oleObj name="Equation" r:id="rId17" imgW="126720" imgH="177480" progId="Equation.3">
                    <p:embed/>
                    <p:pic>
                      <p:nvPicPr>
                        <p:cNvPr id="0" name="Object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2" y="1728"/>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80" name="Line 47"/>
            <p:cNvSpPr>
              <a:spLocks noChangeShapeType="1"/>
            </p:cNvSpPr>
            <p:nvPr/>
          </p:nvSpPr>
          <p:spPr bwMode="auto">
            <a:xfrm flipH="1">
              <a:off x="3024" y="168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38281" name="Line 48"/>
            <p:cNvSpPr>
              <a:spLocks noChangeShapeType="1"/>
            </p:cNvSpPr>
            <p:nvPr/>
          </p:nvSpPr>
          <p:spPr bwMode="auto">
            <a:xfrm flipH="1">
              <a:off x="3744" y="1680"/>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38251" name="Object 49"/>
            <p:cNvGraphicFramePr>
              <a:graphicFrameLocks noChangeAspect="1"/>
            </p:cNvGraphicFramePr>
            <p:nvPr/>
          </p:nvGraphicFramePr>
          <p:xfrm>
            <a:off x="3780" y="1722"/>
            <a:ext cx="287" cy="216"/>
          </p:xfrm>
          <a:graphic>
            <a:graphicData uri="http://schemas.openxmlformats.org/presentationml/2006/ole">
              <mc:AlternateContent xmlns:mc="http://schemas.openxmlformats.org/markup-compatibility/2006">
                <mc:Choice xmlns:v="urn:schemas-microsoft-com:vml" Requires="v">
                  <p:oleObj spid="_x0000_s138861" name="Equation" r:id="rId19" imgW="304560" imgH="228600" progId="Equation.3">
                    <p:embed/>
                  </p:oleObj>
                </mc:Choice>
                <mc:Fallback>
                  <p:oleObj name="Equation" r:id="rId19" imgW="304560" imgH="228600" progId="Equation.3">
                    <p:embed/>
                    <p:pic>
                      <p:nvPicPr>
                        <p:cNvPr id="0" name="Object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80" y="1722"/>
                          <a:ext cx="2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52" name="Object 50"/>
            <p:cNvGraphicFramePr>
              <a:graphicFrameLocks noChangeAspect="1"/>
            </p:cNvGraphicFramePr>
            <p:nvPr/>
          </p:nvGraphicFramePr>
          <p:xfrm>
            <a:off x="4509" y="1362"/>
            <a:ext cx="222" cy="346"/>
          </p:xfrm>
          <a:graphic>
            <a:graphicData uri="http://schemas.openxmlformats.org/presentationml/2006/ole">
              <mc:AlternateContent xmlns:mc="http://schemas.openxmlformats.org/markup-compatibility/2006">
                <mc:Choice xmlns:v="urn:schemas-microsoft-com:vml" Requires="v">
                  <p:oleObj spid="_x0000_s138862" name="Equation" r:id="rId21" imgW="253800" imgH="393480" progId="Equation.3">
                    <p:embed/>
                  </p:oleObj>
                </mc:Choice>
                <mc:Fallback>
                  <p:oleObj name="Equation" r:id="rId21" imgW="253800" imgH="393480" progId="Equation.3">
                    <p:embed/>
                    <p:pic>
                      <p:nvPicPr>
                        <p:cNvPr id="0" name="Object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09" y="1362"/>
                          <a:ext cx="222"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82" name="Freeform 51"/>
            <p:cNvSpPr>
              <a:spLocks/>
            </p:cNvSpPr>
            <p:nvPr/>
          </p:nvSpPr>
          <p:spPr bwMode="auto">
            <a:xfrm>
              <a:off x="4128" y="1189"/>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38100" cap="rnd">
              <a:solidFill>
                <a:srgbClr val="FF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3" name="Freeform 52"/>
            <p:cNvSpPr>
              <a:spLocks/>
            </p:cNvSpPr>
            <p:nvPr/>
          </p:nvSpPr>
          <p:spPr bwMode="auto">
            <a:xfrm flipH="1">
              <a:off x="3024" y="1189"/>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38100" cap="rnd">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4" name="Freeform 53"/>
            <p:cNvSpPr>
              <a:spLocks/>
            </p:cNvSpPr>
            <p:nvPr/>
          </p:nvSpPr>
          <p:spPr bwMode="auto">
            <a:xfrm>
              <a:off x="4080" y="1152"/>
              <a:ext cx="96" cy="576"/>
            </a:xfrm>
            <a:custGeom>
              <a:avLst/>
              <a:gdLst>
                <a:gd name="T0" fmla="*/ 0 w 672"/>
                <a:gd name="T1" fmla="*/ 768 h 432"/>
                <a:gd name="T2" fmla="*/ 7 w 672"/>
                <a:gd name="T3" fmla="*/ 0 h 432"/>
                <a:gd name="T4" fmla="*/ 14 w 672"/>
                <a:gd name="T5" fmla="*/ 768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5" name="Freeform 54"/>
            <p:cNvSpPr>
              <a:spLocks/>
            </p:cNvSpPr>
            <p:nvPr/>
          </p:nvSpPr>
          <p:spPr bwMode="auto">
            <a:xfrm>
              <a:off x="3840" y="1536"/>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6" name="Freeform 55"/>
            <p:cNvSpPr>
              <a:spLocks/>
            </p:cNvSpPr>
            <p:nvPr/>
          </p:nvSpPr>
          <p:spPr bwMode="auto">
            <a:xfrm>
              <a:off x="4224" y="1296"/>
              <a:ext cx="96" cy="432"/>
            </a:xfrm>
            <a:custGeom>
              <a:avLst/>
              <a:gdLst>
                <a:gd name="T0" fmla="*/ 0 w 672"/>
                <a:gd name="T1" fmla="*/ 432 h 432"/>
                <a:gd name="T2" fmla="*/ 7 w 672"/>
                <a:gd name="T3" fmla="*/ 0 h 432"/>
                <a:gd name="T4" fmla="*/ 14 w 672"/>
                <a:gd name="T5" fmla="*/ 43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7" name="Freeform 56"/>
            <p:cNvSpPr>
              <a:spLocks/>
            </p:cNvSpPr>
            <p:nvPr/>
          </p:nvSpPr>
          <p:spPr bwMode="auto">
            <a:xfrm>
              <a:off x="5088" y="1536"/>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8" name="Freeform 57"/>
            <p:cNvSpPr>
              <a:spLocks/>
            </p:cNvSpPr>
            <p:nvPr/>
          </p:nvSpPr>
          <p:spPr bwMode="auto">
            <a:xfrm>
              <a:off x="3120" y="1536"/>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89" name="Freeform 58"/>
            <p:cNvSpPr>
              <a:spLocks/>
            </p:cNvSpPr>
            <p:nvPr/>
          </p:nvSpPr>
          <p:spPr bwMode="auto">
            <a:xfrm flipV="1">
              <a:off x="3408" y="1728"/>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90" name="Freeform 59"/>
            <p:cNvSpPr>
              <a:spLocks/>
            </p:cNvSpPr>
            <p:nvPr/>
          </p:nvSpPr>
          <p:spPr bwMode="auto">
            <a:xfrm flipV="1">
              <a:off x="3504" y="1728"/>
              <a:ext cx="48" cy="288"/>
            </a:xfrm>
            <a:custGeom>
              <a:avLst/>
              <a:gdLst>
                <a:gd name="T0" fmla="*/ 0 w 672"/>
                <a:gd name="T1" fmla="*/ 192 h 432"/>
                <a:gd name="T2" fmla="*/ 2 w 672"/>
                <a:gd name="T3" fmla="*/ 0 h 432"/>
                <a:gd name="T4" fmla="*/ 3 w 672"/>
                <a:gd name="T5" fmla="*/ 19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91" name="Freeform 60"/>
            <p:cNvSpPr>
              <a:spLocks/>
            </p:cNvSpPr>
            <p:nvPr/>
          </p:nvSpPr>
          <p:spPr bwMode="auto">
            <a:xfrm flipV="1">
              <a:off x="3600" y="1728"/>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92" name="Freeform 61"/>
            <p:cNvSpPr>
              <a:spLocks/>
            </p:cNvSpPr>
            <p:nvPr/>
          </p:nvSpPr>
          <p:spPr bwMode="auto">
            <a:xfrm flipV="1">
              <a:off x="4704" y="1728"/>
              <a:ext cx="48" cy="288"/>
            </a:xfrm>
            <a:custGeom>
              <a:avLst/>
              <a:gdLst>
                <a:gd name="T0" fmla="*/ 0 w 672"/>
                <a:gd name="T1" fmla="*/ 192 h 432"/>
                <a:gd name="T2" fmla="*/ 2 w 672"/>
                <a:gd name="T3" fmla="*/ 0 h 432"/>
                <a:gd name="T4" fmla="*/ 3 w 672"/>
                <a:gd name="T5" fmla="*/ 192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93" name="Freeform 62"/>
            <p:cNvSpPr>
              <a:spLocks/>
            </p:cNvSpPr>
            <p:nvPr/>
          </p:nvSpPr>
          <p:spPr bwMode="auto">
            <a:xfrm flipV="1">
              <a:off x="4608" y="1728"/>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38294" name="Freeform 63"/>
            <p:cNvSpPr>
              <a:spLocks/>
            </p:cNvSpPr>
            <p:nvPr/>
          </p:nvSpPr>
          <p:spPr bwMode="auto">
            <a:xfrm flipV="1">
              <a:off x="4800" y="1728"/>
              <a:ext cx="48" cy="192"/>
            </a:xfrm>
            <a:custGeom>
              <a:avLst/>
              <a:gdLst>
                <a:gd name="T0" fmla="*/ 0 w 672"/>
                <a:gd name="T1" fmla="*/ 85 h 432"/>
                <a:gd name="T2" fmla="*/ 2 w 672"/>
                <a:gd name="T3" fmla="*/ 0 h 432"/>
                <a:gd name="T4" fmla="*/ 3 w 672"/>
                <a:gd name="T5" fmla="*/ 85 h 432"/>
                <a:gd name="T6" fmla="*/ 0 60000 65536"/>
                <a:gd name="T7" fmla="*/ 0 60000 65536"/>
                <a:gd name="T8" fmla="*/ 0 60000 65536"/>
                <a:gd name="T9" fmla="*/ 0 w 672"/>
                <a:gd name="T10" fmla="*/ 0 h 432"/>
                <a:gd name="T11" fmla="*/ 672 w 672"/>
                <a:gd name="T12" fmla="*/ 432 h 432"/>
              </a:gdLst>
              <a:ahLst/>
              <a:cxnLst>
                <a:cxn ang="T6">
                  <a:pos x="T0" y="T1"/>
                </a:cxn>
                <a:cxn ang="T7">
                  <a:pos x="T2" y="T3"/>
                </a:cxn>
                <a:cxn ang="T8">
                  <a:pos x="T4" y="T5"/>
                </a:cxn>
              </a:cxnLst>
              <a:rect l="T9" t="T10" r="T11" b="T12"/>
              <a:pathLst>
                <a:path w="672" h="432">
                  <a:moveTo>
                    <a:pt x="0" y="432"/>
                  </a:moveTo>
                  <a:cubicBezTo>
                    <a:pt x="112" y="216"/>
                    <a:pt x="224" y="0"/>
                    <a:pt x="336" y="0"/>
                  </a:cubicBezTo>
                  <a:cubicBezTo>
                    <a:pt x="448" y="0"/>
                    <a:pt x="560" y="216"/>
                    <a:pt x="672" y="432"/>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5" name="Group 64"/>
          <p:cNvGrpSpPr>
            <a:grpSpLocks/>
          </p:cNvGrpSpPr>
          <p:nvPr/>
        </p:nvGrpSpPr>
        <p:grpSpPr bwMode="auto">
          <a:xfrm>
            <a:off x="323850" y="1773238"/>
            <a:ext cx="2936875" cy="1219200"/>
            <a:chOff x="864" y="144"/>
            <a:chExt cx="1520" cy="672"/>
          </a:xfrm>
        </p:grpSpPr>
        <p:sp>
          <p:nvSpPr>
            <p:cNvPr id="138271" name="AutoShape 65"/>
            <p:cNvSpPr>
              <a:spLocks noChangeArrowheads="1"/>
            </p:cNvSpPr>
            <p:nvPr/>
          </p:nvSpPr>
          <p:spPr bwMode="auto">
            <a:xfrm>
              <a:off x="864" y="144"/>
              <a:ext cx="96" cy="672"/>
            </a:xfrm>
            <a:prstGeom prst="downArrow">
              <a:avLst>
                <a:gd name="adj1" fmla="val 50000"/>
                <a:gd name="adj2" fmla="val 1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38272" name="Text Box 66"/>
            <p:cNvSpPr txBox="1">
              <a:spLocks noChangeArrowheads="1"/>
            </p:cNvSpPr>
            <p:nvPr/>
          </p:nvSpPr>
          <p:spPr bwMode="auto">
            <a:xfrm>
              <a:off x="960" y="288"/>
              <a:ext cx="192"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相乘</a:t>
              </a:r>
            </a:p>
          </p:txBody>
        </p:sp>
        <p:graphicFrame>
          <p:nvGraphicFramePr>
            <p:cNvPr id="138245" name="Object 67"/>
            <p:cNvGraphicFramePr>
              <a:graphicFrameLocks noChangeAspect="1"/>
            </p:cNvGraphicFramePr>
            <p:nvPr/>
          </p:nvGraphicFramePr>
          <p:xfrm>
            <a:off x="1227" y="336"/>
            <a:ext cx="1157" cy="251"/>
          </p:xfrm>
          <a:graphic>
            <a:graphicData uri="http://schemas.openxmlformats.org/presentationml/2006/ole">
              <mc:AlternateContent xmlns:mc="http://schemas.openxmlformats.org/markup-compatibility/2006">
                <mc:Choice xmlns:v="urn:schemas-microsoft-com:vml" Requires="v">
                  <p:oleObj spid="_x0000_s138863" name="Equation" r:id="rId23" imgW="1054080" imgH="228600" progId="Equation.DSMT4">
                    <p:embed/>
                  </p:oleObj>
                </mc:Choice>
                <mc:Fallback>
                  <p:oleObj name="Equation" r:id="rId23" imgW="1054080" imgH="228600" progId="Equation.DSMT4">
                    <p:embed/>
                    <p:pic>
                      <p:nvPicPr>
                        <p:cNvPr id="0" name="Object 6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27" y="336"/>
                          <a:ext cx="1157"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68"/>
          <p:cNvGrpSpPr>
            <a:grpSpLocks/>
          </p:cNvGrpSpPr>
          <p:nvPr/>
        </p:nvGrpSpPr>
        <p:grpSpPr bwMode="auto">
          <a:xfrm>
            <a:off x="3492500" y="1700213"/>
            <a:ext cx="914400" cy="685800"/>
            <a:chOff x="2160" y="1728"/>
            <a:chExt cx="576" cy="432"/>
          </a:xfrm>
        </p:grpSpPr>
        <p:sp>
          <p:nvSpPr>
            <p:cNvPr id="138269" name="AutoShape 69"/>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38270" name="Text Box 70"/>
            <p:cNvSpPr txBox="1">
              <a:spLocks noChangeArrowheads="1"/>
            </p:cNvSpPr>
            <p:nvPr/>
          </p:nvSpPr>
          <p:spPr bwMode="auto">
            <a:xfrm>
              <a:off x="2160" y="1728"/>
              <a:ext cx="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7" name="Group 71"/>
          <p:cNvGrpSpPr>
            <a:grpSpLocks/>
          </p:cNvGrpSpPr>
          <p:nvPr/>
        </p:nvGrpSpPr>
        <p:grpSpPr bwMode="auto">
          <a:xfrm>
            <a:off x="4859338" y="1557338"/>
            <a:ext cx="3524250" cy="1584325"/>
            <a:chOff x="3168" y="576"/>
            <a:chExt cx="2252" cy="910"/>
          </a:xfrm>
        </p:grpSpPr>
        <p:sp>
          <p:nvSpPr>
            <p:cNvPr id="138267" name="AutoShape 72"/>
            <p:cNvSpPr>
              <a:spLocks noChangeArrowheads="1"/>
            </p:cNvSpPr>
            <p:nvPr/>
          </p:nvSpPr>
          <p:spPr bwMode="auto">
            <a:xfrm>
              <a:off x="3168" y="720"/>
              <a:ext cx="96" cy="672"/>
            </a:xfrm>
            <a:prstGeom prst="downArrow">
              <a:avLst>
                <a:gd name="adj1" fmla="val 50000"/>
                <a:gd name="adj2" fmla="val 175000"/>
              </a:avLst>
            </a:prstGeom>
            <a:solidFill>
              <a:schemeClr val="accent1"/>
            </a:solidFill>
            <a:ln w="9525">
              <a:solidFill>
                <a:schemeClr val="tx1"/>
              </a:solidFill>
              <a:miter lim="800000"/>
              <a:headEnd/>
              <a:tailEnd/>
            </a:ln>
          </p:spPr>
          <p:txBody>
            <a:bodyPr wrap="none" anchor="ctr"/>
            <a:lstStyle/>
            <a:p>
              <a:endParaRPr lang="zh-CN" altLang="en-US"/>
            </a:p>
          </p:txBody>
        </p:sp>
        <p:sp>
          <p:nvSpPr>
            <p:cNvPr id="138268" name="Text Box 73"/>
            <p:cNvSpPr txBox="1">
              <a:spLocks noChangeArrowheads="1"/>
            </p:cNvSpPr>
            <p:nvPr/>
          </p:nvSpPr>
          <p:spPr bwMode="auto">
            <a:xfrm>
              <a:off x="3264" y="1008"/>
              <a:ext cx="288"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卷积</a:t>
              </a:r>
            </a:p>
          </p:txBody>
        </p:sp>
        <p:graphicFrame>
          <p:nvGraphicFramePr>
            <p:cNvPr id="138243" name="Object 74"/>
            <p:cNvGraphicFramePr>
              <a:graphicFrameLocks noChangeAspect="1"/>
            </p:cNvGraphicFramePr>
            <p:nvPr/>
          </p:nvGraphicFramePr>
          <p:xfrm>
            <a:off x="3476" y="576"/>
            <a:ext cx="1729" cy="433"/>
          </p:xfrm>
          <a:graphic>
            <a:graphicData uri="http://schemas.openxmlformats.org/presentationml/2006/ole">
              <mc:AlternateContent xmlns:mc="http://schemas.openxmlformats.org/markup-compatibility/2006">
                <mc:Choice xmlns:v="urn:schemas-microsoft-com:vml" Requires="v">
                  <p:oleObj spid="_x0000_s138864" name="Equation" r:id="rId25" imgW="1574640" imgH="393480" progId="Equation.DSMT4">
                    <p:embed/>
                  </p:oleObj>
                </mc:Choice>
                <mc:Fallback>
                  <p:oleObj name="Equation" r:id="rId25" imgW="1574640" imgH="393480" progId="Equation.DSMT4">
                    <p:embed/>
                    <p:pic>
                      <p:nvPicPr>
                        <p:cNvPr id="0" name="Object 7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76" y="576"/>
                          <a:ext cx="1729" cy="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44" name="Object 75"/>
            <p:cNvGraphicFramePr>
              <a:graphicFrameLocks noChangeAspect="1"/>
            </p:cNvGraphicFramePr>
            <p:nvPr/>
          </p:nvGraphicFramePr>
          <p:xfrm>
            <a:off x="3510" y="960"/>
            <a:ext cx="1910" cy="526"/>
          </p:xfrm>
          <a:graphic>
            <a:graphicData uri="http://schemas.openxmlformats.org/presentationml/2006/ole">
              <mc:AlternateContent xmlns:mc="http://schemas.openxmlformats.org/markup-compatibility/2006">
                <mc:Choice xmlns:v="urn:schemas-microsoft-com:vml" Requires="v">
                  <p:oleObj spid="_x0000_s138865" name="Equation" r:id="rId27" imgW="1676160" imgH="431640" progId="Equation.DSMT4">
                    <p:embed/>
                  </p:oleObj>
                </mc:Choice>
                <mc:Fallback>
                  <p:oleObj name="Equation" r:id="rId27" imgW="1676160" imgH="431640" progId="Equation.DSMT4">
                    <p:embed/>
                    <p:pic>
                      <p:nvPicPr>
                        <p:cNvPr id="0" name="Object 7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10" y="960"/>
                          <a:ext cx="1910" cy="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85132" name="Object 76"/>
          <p:cNvGraphicFramePr>
            <a:graphicFrameLocks noChangeAspect="1"/>
          </p:cNvGraphicFramePr>
          <p:nvPr>
            <p:extLst>
              <p:ext uri="{D42A27DB-BD31-4B8C-83A1-F6EECF244321}">
                <p14:modId xmlns:p14="http://schemas.microsoft.com/office/powerpoint/2010/main" val="4215122720"/>
              </p:ext>
            </p:extLst>
          </p:nvPr>
        </p:nvGraphicFramePr>
        <p:xfrm>
          <a:off x="180975" y="5084763"/>
          <a:ext cx="8180388" cy="1049337"/>
        </p:xfrm>
        <a:graphic>
          <a:graphicData uri="http://schemas.openxmlformats.org/presentationml/2006/ole">
            <mc:AlternateContent xmlns:mc="http://schemas.openxmlformats.org/markup-compatibility/2006">
              <mc:Choice xmlns:v="urn:schemas-microsoft-com:vml" Requires="v">
                <p:oleObj spid="_x0000_s138866" name="Equation" r:id="rId29" imgW="3670200" imgH="457200" progId="Equation.DSMT4">
                  <p:embed/>
                </p:oleObj>
              </mc:Choice>
              <mc:Fallback>
                <p:oleObj name="Equation" r:id="rId29" imgW="3670200" imgH="457200" progId="Equation.DSMT4">
                  <p:embed/>
                  <p:pic>
                    <p:nvPicPr>
                      <p:cNvPr id="0" name="Object 76"/>
                      <p:cNvPicPr>
                        <a:picLocks noChangeAspect="1" noChangeArrowheads="1"/>
                      </p:cNvPicPr>
                      <p:nvPr/>
                    </p:nvPicPr>
                    <p:blipFill>
                      <a:blip r:embed="rId30"/>
                      <a:srcRect/>
                      <a:stretch>
                        <a:fillRect/>
                      </a:stretch>
                    </p:blipFill>
                    <p:spPr bwMode="auto">
                      <a:xfrm>
                        <a:off x="180975" y="5084763"/>
                        <a:ext cx="8180388" cy="104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5133" name="Text Box 77"/>
          <p:cNvSpPr txBox="1">
            <a:spLocks noChangeArrowheads="1"/>
          </p:cNvSpPr>
          <p:nvPr/>
        </p:nvSpPr>
        <p:spPr bwMode="auto">
          <a:xfrm>
            <a:off x="250825" y="4581525"/>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求得频谱包络幅度：</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par>
                                <p:cTn id="17" presetID="3"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85133"/>
                                        </p:tgtEl>
                                        <p:attrNameLst>
                                          <p:attrName>style.visibility</p:attrName>
                                        </p:attrNameLst>
                                      </p:cBhvr>
                                      <p:to>
                                        <p:strVal val="visible"/>
                                      </p:to>
                                    </p:set>
                                    <p:animEffect transition="in" filter="blinds(horizontal)">
                                      <p:cBhvr>
                                        <p:cTn id="27" dur="500"/>
                                        <p:tgtEl>
                                          <p:spTgt spid="685133"/>
                                        </p:tgtEl>
                                      </p:cBhvr>
                                    </p:animEffect>
                                  </p:childTnLst>
                                </p:cTn>
                              </p:par>
                              <p:par>
                                <p:cTn id="28" presetID="3" presetClass="entr" presetSubtype="10" fill="hold" nodeType="withEffect">
                                  <p:stCondLst>
                                    <p:cond delay="0"/>
                                  </p:stCondLst>
                                  <p:childTnLst>
                                    <p:set>
                                      <p:cBhvr>
                                        <p:cTn id="29" dur="1" fill="hold">
                                          <p:stCondLst>
                                            <p:cond delay="0"/>
                                          </p:stCondLst>
                                        </p:cTn>
                                        <p:tgtEl>
                                          <p:spTgt spid="685132"/>
                                        </p:tgtEl>
                                        <p:attrNameLst>
                                          <p:attrName>style.visibility</p:attrName>
                                        </p:attrNameLst>
                                      </p:cBhvr>
                                      <p:to>
                                        <p:strVal val="visible"/>
                                      </p:to>
                                    </p:set>
                                    <p:animEffect transition="in" filter="blinds(horizontal)">
                                      <p:cBhvr>
                                        <p:cTn id="30" dur="500"/>
                                        <p:tgtEl>
                                          <p:spTgt spid="685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133"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13926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B69CC3B-0C62-40D8-983D-6B759AB82677}" type="slidenum">
              <a:rPr lang="en-US" altLang="ko-KR" smtClean="0">
                <a:solidFill>
                  <a:srgbClr val="003399"/>
                </a:solidFill>
                <a:latin typeface="-윤체L" pitchFamily="18" charset="-127"/>
                <a:ea typeface="-윤체L" pitchFamily="18" charset="-127"/>
              </a:rPr>
              <a:pPr/>
              <a:t>164</a:t>
            </a:fld>
            <a:endParaRPr lang="en-US" altLang="ko-KR" smtClean="0">
              <a:solidFill>
                <a:srgbClr val="003399"/>
              </a:solidFill>
              <a:latin typeface="-윤체L" pitchFamily="18" charset="-127"/>
              <a:ea typeface="-윤체L" pitchFamily="18" charset="-127"/>
            </a:endParaRPr>
          </a:p>
        </p:txBody>
      </p:sp>
      <p:sp>
        <p:nvSpPr>
          <p:cNvPr id="139271" name="Text Box 3"/>
          <p:cNvSpPr txBox="1">
            <a:spLocks noChangeArrowheads="1"/>
          </p:cNvSpPr>
          <p:nvPr/>
        </p:nvSpPr>
        <p:spPr bwMode="auto">
          <a:xfrm>
            <a:off x="250825" y="1916113"/>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得到矩形抽样信号的频谱：</a:t>
            </a:r>
          </a:p>
        </p:txBody>
      </p:sp>
      <p:graphicFrame>
        <p:nvGraphicFramePr>
          <p:cNvPr id="139266" name="Object 4"/>
          <p:cNvGraphicFramePr>
            <a:graphicFrameLocks noChangeAspect="1"/>
          </p:cNvGraphicFramePr>
          <p:nvPr/>
        </p:nvGraphicFramePr>
        <p:xfrm>
          <a:off x="1331913" y="2852738"/>
          <a:ext cx="6135687" cy="914400"/>
        </p:xfrm>
        <a:graphic>
          <a:graphicData uri="http://schemas.openxmlformats.org/presentationml/2006/ole">
            <mc:AlternateContent xmlns:mc="http://schemas.openxmlformats.org/markup-compatibility/2006">
              <mc:Choice xmlns:v="urn:schemas-microsoft-com:vml" Requires="v">
                <p:oleObj spid="_x0000_s139310" name="Equation" r:id="rId3" imgW="2400120" imgH="444240" progId="Equation.DSMT4">
                  <p:embed/>
                </p:oleObj>
              </mc:Choice>
              <mc:Fallback>
                <p:oleObj name="Equation" r:id="rId3" imgW="240012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852738"/>
                        <a:ext cx="6135687" cy="914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272" name="Text Box 5"/>
          <p:cNvSpPr txBox="1">
            <a:spLocks noChangeArrowheads="1"/>
          </p:cNvSpPr>
          <p:nvPr/>
        </p:nvSpPr>
        <p:spPr bwMode="auto">
          <a:xfrm>
            <a:off x="395288" y="4076700"/>
            <a:ext cx="81375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说明：矩形抽样在</a:t>
            </a:r>
            <a:r>
              <a:rPr lang="zh-CN" altLang="en-US" sz="2800" b="1">
                <a:solidFill>
                  <a:srgbClr val="0000FF"/>
                </a:solidFill>
                <a:ea typeface="宋体" charset="-122"/>
              </a:rPr>
              <a:t>脉冲顶部</a:t>
            </a:r>
            <a:r>
              <a:rPr lang="zh-CN" altLang="en-US" sz="2800" b="1">
                <a:ea typeface="宋体" charset="-122"/>
              </a:rPr>
              <a:t>不是</a:t>
            </a:r>
            <a:r>
              <a:rPr lang="zh-CN" altLang="en-US" sz="2800" b="1">
                <a:solidFill>
                  <a:srgbClr val="0000FF"/>
                </a:solidFill>
                <a:ea typeface="宋体" charset="-122"/>
              </a:rPr>
              <a:t>平</a:t>
            </a:r>
            <a:r>
              <a:rPr lang="zh-CN" altLang="en-US" sz="2800" b="1">
                <a:ea typeface="宋体" charset="-122"/>
              </a:rPr>
              <a:t>的，而是随</a:t>
            </a:r>
            <a:r>
              <a:rPr lang="en-US" altLang="zh-CN" sz="2800" b="1">
                <a:ea typeface="宋体" charset="-122"/>
              </a:rPr>
              <a:t>f(t)</a:t>
            </a:r>
            <a:r>
              <a:rPr lang="zh-CN" altLang="en-US" sz="2800" b="1">
                <a:ea typeface="宋体" charset="-122"/>
              </a:rPr>
              <a:t>变化的，故称之“</a:t>
            </a:r>
            <a:r>
              <a:rPr lang="zh-CN" altLang="en-US" sz="2800" b="1">
                <a:solidFill>
                  <a:srgbClr val="FF3300"/>
                </a:solidFill>
                <a:ea typeface="宋体" charset="-122"/>
              </a:rPr>
              <a:t>自然抽样</a:t>
            </a:r>
            <a:r>
              <a:rPr lang="zh-CN" altLang="en-US" sz="2800" b="1">
                <a:ea typeface="宋体" charset="-122"/>
              </a:rPr>
              <a:t>”。</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14029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33F8DE6-15E6-411D-B55D-03652BA08F49}" type="slidenum">
              <a:rPr lang="en-US" altLang="ko-KR" smtClean="0">
                <a:solidFill>
                  <a:srgbClr val="003399"/>
                </a:solidFill>
                <a:latin typeface="-윤체L" pitchFamily="18" charset="-127"/>
                <a:ea typeface="-윤체L" pitchFamily="18" charset="-127"/>
              </a:rPr>
              <a:pPr/>
              <a:t>165</a:t>
            </a:fld>
            <a:endParaRPr lang="en-US" altLang="ko-KR" smtClean="0">
              <a:solidFill>
                <a:srgbClr val="003399"/>
              </a:solidFill>
              <a:latin typeface="-윤체L" pitchFamily="18" charset="-127"/>
              <a:ea typeface="-윤체L" pitchFamily="18" charset="-127"/>
            </a:endParaRPr>
          </a:p>
        </p:txBody>
      </p:sp>
      <p:sp>
        <p:nvSpPr>
          <p:cNvPr id="689155" name="Text Box 3"/>
          <p:cNvSpPr txBox="1">
            <a:spLocks noChangeArrowheads="1"/>
          </p:cNvSpPr>
          <p:nvPr/>
        </p:nvSpPr>
        <p:spPr bwMode="auto">
          <a:xfrm>
            <a:off x="323850" y="1628775"/>
            <a:ext cx="80010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dirty="0">
                <a:ea typeface="宋体" charset="-122"/>
              </a:rPr>
              <a:t>不管矩形脉冲抽样或冲激抽样，其抽样后的信号其频谱是离散</a:t>
            </a:r>
            <a:r>
              <a:rPr lang="zh-CN" altLang="en-US" sz="2600" b="1" dirty="0" smtClean="0">
                <a:ea typeface="宋体" charset="-122"/>
              </a:rPr>
              <a:t>周期</a:t>
            </a:r>
            <a:r>
              <a:rPr lang="en-US" altLang="zh-CN" sz="2600" b="1" dirty="0" smtClean="0">
                <a:ea typeface="宋体" charset="-122"/>
              </a:rPr>
              <a:t>(</a:t>
            </a:r>
            <a:r>
              <a:rPr lang="zh-CN" altLang="en-US" sz="2600" b="1" dirty="0" smtClean="0">
                <a:ea typeface="宋体" charset="-122"/>
              </a:rPr>
              <a:t>针对频率轴，幅度进行不同的加权），</a:t>
            </a:r>
            <a:r>
              <a:rPr lang="zh-CN" altLang="en-US" sz="2600" b="1" dirty="0">
                <a:ea typeface="宋体" charset="-122"/>
              </a:rPr>
              <a:t>其频谱的周期为：</a:t>
            </a:r>
          </a:p>
        </p:txBody>
      </p:sp>
      <p:sp>
        <p:nvSpPr>
          <p:cNvPr id="140296" name="Text Box 4"/>
          <p:cNvSpPr txBox="1">
            <a:spLocks noChangeArrowheads="1"/>
          </p:cNvSpPr>
          <p:nvPr/>
        </p:nvSpPr>
        <p:spPr bwMode="auto">
          <a:xfrm>
            <a:off x="1187450" y="476250"/>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4000" b="1">
                <a:solidFill>
                  <a:srgbClr val="FF0000"/>
                </a:solidFill>
                <a:ea typeface="宋体" charset="-122"/>
              </a:rPr>
              <a:t>结论</a:t>
            </a:r>
            <a:r>
              <a:rPr lang="zh-CN" altLang="en-US" sz="2800" b="1">
                <a:solidFill>
                  <a:srgbClr val="FF0000"/>
                </a:solidFill>
                <a:ea typeface="宋体" charset="-122"/>
              </a:rPr>
              <a:t>：</a:t>
            </a:r>
          </a:p>
        </p:txBody>
      </p:sp>
      <p:graphicFrame>
        <p:nvGraphicFramePr>
          <p:cNvPr id="689157" name="Object 5"/>
          <p:cNvGraphicFramePr>
            <a:graphicFrameLocks noChangeAspect="1"/>
          </p:cNvGraphicFramePr>
          <p:nvPr>
            <p:extLst>
              <p:ext uri="{D42A27DB-BD31-4B8C-83A1-F6EECF244321}">
                <p14:modId xmlns:p14="http://schemas.microsoft.com/office/powerpoint/2010/main" val="3986477177"/>
              </p:ext>
            </p:extLst>
          </p:nvPr>
        </p:nvGraphicFramePr>
        <p:xfrm>
          <a:off x="3347864" y="2770188"/>
          <a:ext cx="1250950" cy="946150"/>
        </p:xfrm>
        <a:graphic>
          <a:graphicData uri="http://schemas.openxmlformats.org/presentationml/2006/ole">
            <mc:AlternateContent xmlns:mc="http://schemas.openxmlformats.org/markup-compatibility/2006">
              <mc:Choice xmlns:v="urn:schemas-microsoft-com:vml" Requires="v">
                <p:oleObj spid="_x0000_s140337" name="Equation" r:id="rId3" imgW="571320" imgH="431640" progId="Equation.DSMT4">
                  <p:embed/>
                </p:oleObj>
              </mc:Choice>
              <mc:Fallback>
                <p:oleObj name="Equation" r:id="rId3" imgW="571320" imgH="43164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770188"/>
                        <a:ext cx="125095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9158" name="Text Box 6"/>
          <p:cNvSpPr txBox="1">
            <a:spLocks noChangeArrowheads="1"/>
          </p:cNvSpPr>
          <p:nvPr/>
        </p:nvSpPr>
        <p:spPr bwMode="auto">
          <a:xfrm>
            <a:off x="395288" y="3716338"/>
            <a:ext cx="80010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对于矩形脉冲抽样，其频谱的幅度随</a:t>
            </a:r>
            <a:r>
              <a:rPr lang="en-US" altLang="zh-CN" sz="2600" b="1">
                <a:ea typeface="宋体" charset="-122"/>
              </a:rPr>
              <a:t>Sa</a:t>
            </a:r>
            <a:r>
              <a:rPr lang="zh-CN" altLang="en-US" sz="2600" b="1">
                <a:ea typeface="宋体" charset="-122"/>
              </a:rPr>
              <a:t>函数变化。</a:t>
            </a:r>
          </a:p>
          <a:p>
            <a:pPr algn="l" eaLnBrk="1" hangingPunct="1">
              <a:spcBef>
                <a:spcPct val="50000"/>
              </a:spcBef>
            </a:pPr>
            <a:r>
              <a:rPr lang="zh-CN" altLang="en-US" sz="2600" b="1">
                <a:ea typeface="宋体" charset="-122"/>
              </a:rPr>
              <a:t>对于冲激抽样，其频谱的幅度为常数。</a:t>
            </a:r>
          </a:p>
        </p:txBody>
      </p:sp>
      <p:sp>
        <p:nvSpPr>
          <p:cNvPr id="689159" name="Text Box 7"/>
          <p:cNvSpPr txBox="1">
            <a:spLocks noChangeArrowheads="1"/>
          </p:cNvSpPr>
          <p:nvPr/>
        </p:nvSpPr>
        <p:spPr bwMode="auto">
          <a:xfrm>
            <a:off x="395288" y="4941888"/>
            <a:ext cx="8001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冲激抽样是矩形脉冲抽样的一种极限情况。实际抽样为矩形脉冲抽样。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55"/>
                                        </p:tgtEl>
                                        <p:attrNameLst>
                                          <p:attrName>style.visibility</p:attrName>
                                        </p:attrNameLst>
                                      </p:cBhvr>
                                      <p:to>
                                        <p:strVal val="visible"/>
                                      </p:to>
                                    </p:set>
                                    <p:animEffect transition="in" filter="blinds(horizontal)">
                                      <p:cBhvr>
                                        <p:cTn id="7" dur="500"/>
                                        <p:tgtEl>
                                          <p:spTgt spid="689155"/>
                                        </p:tgtEl>
                                      </p:cBhvr>
                                    </p:animEffect>
                                  </p:childTnLst>
                                </p:cTn>
                              </p:par>
                              <p:par>
                                <p:cTn id="8" presetID="3" presetClass="entr" presetSubtype="10" fill="hold" nodeType="withEffect">
                                  <p:stCondLst>
                                    <p:cond delay="0"/>
                                  </p:stCondLst>
                                  <p:childTnLst>
                                    <p:set>
                                      <p:cBhvr>
                                        <p:cTn id="9" dur="1" fill="hold">
                                          <p:stCondLst>
                                            <p:cond delay="0"/>
                                          </p:stCondLst>
                                        </p:cTn>
                                        <p:tgtEl>
                                          <p:spTgt spid="689157"/>
                                        </p:tgtEl>
                                        <p:attrNameLst>
                                          <p:attrName>style.visibility</p:attrName>
                                        </p:attrNameLst>
                                      </p:cBhvr>
                                      <p:to>
                                        <p:strVal val="visible"/>
                                      </p:to>
                                    </p:set>
                                    <p:animEffect transition="in" filter="blinds(horizontal)">
                                      <p:cBhvr>
                                        <p:cTn id="10" dur="500"/>
                                        <p:tgtEl>
                                          <p:spTgt spid="6891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89158"/>
                                        </p:tgtEl>
                                        <p:attrNameLst>
                                          <p:attrName>style.visibility</p:attrName>
                                        </p:attrNameLst>
                                      </p:cBhvr>
                                      <p:to>
                                        <p:strVal val="visible"/>
                                      </p:to>
                                    </p:set>
                                    <p:animEffect transition="in" filter="blinds(horizontal)">
                                      <p:cBhvr>
                                        <p:cTn id="15" dur="500"/>
                                        <p:tgtEl>
                                          <p:spTgt spid="6891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59"/>
                                        </p:tgtEl>
                                        <p:attrNameLst>
                                          <p:attrName>style.visibility</p:attrName>
                                        </p:attrNameLst>
                                      </p:cBhvr>
                                      <p:to>
                                        <p:strVal val="visible"/>
                                      </p:to>
                                    </p:set>
                                    <p:animEffect transition="in" filter="blinds(horizontal)">
                                      <p:cBhvr>
                                        <p:cTn id="20" dur="500"/>
                                        <p:tgtEl>
                                          <p:spTgt spid="68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p:bldP spid="689158" grpId="0"/>
      <p:bldP spid="68915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9" name="页脚占位符 4"/>
          <p:cNvSpPr>
            <a:spLocks noGrp="1"/>
          </p:cNvSpPr>
          <p:nvPr>
            <p:ph type="ftr" sz="quarter" idx="11"/>
          </p:nvPr>
        </p:nvSpPr>
        <p:spPr/>
        <p:txBody>
          <a:bodyPr/>
          <a:lstStyle/>
          <a:p>
            <a:pPr>
              <a:defRPr/>
            </a:pPr>
            <a:r>
              <a:rPr lang="zh-CN" altLang="en-US"/>
              <a:t>信号与系统</a:t>
            </a:r>
          </a:p>
        </p:txBody>
      </p:sp>
      <p:sp>
        <p:nvSpPr>
          <p:cNvPr id="1413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1092795-E2A6-499A-BF91-94953DEB7288}" type="slidenum">
              <a:rPr lang="en-US" altLang="ko-KR" smtClean="0">
                <a:solidFill>
                  <a:srgbClr val="003399"/>
                </a:solidFill>
                <a:latin typeface="-윤체L" pitchFamily="18" charset="-127"/>
                <a:ea typeface="-윤체L" pitchFamily="18" charset="-127"/>
              </a:rPr>
              <a:pPr/>
              <a:t>166</a:t>
            </a:fld>
            <a:endParaRPr lang="en-US" altLang="ko-KR" smtClean="0">
              <a:solidFill>
                <a:srgbClr val="003399"/>
              </a:solidFill>
              <a:latin typeface="-윤체L" pitchFamily="18" charset="-127"/>
              <a:ea typeface="-윤체L" pitchFamily="18" charset="-127"/>
            </a:endParaRPr>
          </a:p>
        </p:txBody>
      </p:sp>
      <p:sp>
        <p:nvSpPr>
          <p:cNvPr id="692227" name="Rectangle 3"/>
          <p:cNvSpPr>
            <a:spLocks noRot="1" noChangeArrowheads="1"/>
          </p:cNvSpPr>
          <p:nvPr/>
        </p:nvSpPr>
        <p:spPr bwMode="auto">
          <a:xfrm>
            <a:off x="1042988" y="404813"/>
            <a:ext cx="5614987"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3600" b="1">
                <a:solidFill>
                  <a:srgbClr val="FF0000"/>
                </a:solidFill>
                <a:latin typeface="Times New Roman" pitchFamily="18" charset="0"/>
                <a:ea typeface="华文细黑" pitchFamily="2" charset="-122"/>
              </a:rPr>
              <a:t>七、频率抽样</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4"/>
          <p:cNvGrpSpPr>
            <a:grpSpLocks/>
          </p:cNvGrpSpPr>
          <p:nvPr/>
        </p:nvGrpSpPr>
        <p:grpSpPr bwMode="auto">
          <a:xfrm>
            <a:off x="684213" y="1628775"/>
            <a:ext cx="5649912" cy="673100"/>
            <a:chOff x="240" y="864"/>
            <a:chExt cx="3559" cy="424"/>
          </a:xfrm>
        </p:grpSpPr>
        <p:sp>
          <p:nvSpPr>
            <p:cNvPr id="141332" name="Text Box 5"/>
            <p:cNvSpPr txBox="1">
              <a:spLocks noChangeArrowheads="1"/>
            </p:cNvSpPr>
            <p:nvPr/>
          </p:nvSpPr>
          <p:spPr bwMode="auto">
            <a:xfrm>
              <a:off x="240" y="91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设连续信号</a:t>
              </a:r>
            </a:p>
          </p:txBody>
        </p:sp>
        <p:graphicFrame>
          <p:nvGraphicFramePr>
            <p:cNvPr id="141319" name="Object 6"/>
            <p:cNvGraphicFramePr>
              <a:graphicFrameLocks noChangeAspect="1"/>
            </p:cNvGraphicFramePr>
            <p:nvPr/>
          </p:nvGraphicFramePr>
          <p:xfrm>
            <a:off x="1681" y="864"/>
            <a:ext cx="2118" cy="424"/>
          </p:xfrm>
          <a:graphic>
            <a:graphicData uri="http://schemas.openxmlformats.org/presentationml/2006/ole">
              <mc:AlternateContent xmlns:mc="http://schemas.openxmlformats.org/markup-compatibility/2006">
                <mc:Choice xmlns:v="urn:schemas-microsoft-com:vml" Requires="v">
                  <p:oleObj spid="_x0000_s141555" name="Equation" r:id="rId3" imgW="1143000" imgH="228600" progId="Equation.DSMT4">
                    <p:embed/>
                  </p:oleObj>
                </mc:Choice>
                <mc:Fallback>
                  <p:oleObj name="Equation" r:id="rId3" imgW="114300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 y="864"/>
                          <a:ext cx="211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92231" name="Object 7"/>
          <p:cNvGraphicFramePr>
            <a:graphicFrameLocks noChangeAspect="1"/>
          </p:cNvGraphicFramePr>
          <p:nvPr/>
        </p:nvGraphicFramePr>
        <p:xfrm>
          <a:off x="3419475" y="3860800"/>
          <a:ext cx="2881313" cy="527050"/>
        </p:xfrm>
        <a:graphic>
          <a:graphicData uri="http://schemas.openxmlformats.org/presentationml/2006/ole">
            <mc:AlternateContent xmlns:mc="http://schemas.openxmlformats.org/markup-compatibility/2006">
              <mc:Choice xmlns:v="urn:schemas-microsoft-com:vml" Requires="v">
                <p:oleObj spid="_x0000_s141556" name="Equation" r:id="rId5" imgW="1320480" imgH="241200" progId="Equation.DSMT4">
                  <p:embed/>
                </p:oleObj>
              </mc:Choice>
              <mc:Fallback>
                <p:oleObj name="Equation" r:id="rId5" imgW="1320480" imgH="241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860800"/>
                        <a:ext cx="2881313"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2232" name="Text Box 8"/>
          <p:cNvSpPr txBox="1">
            <a:spLocks noChangeArrowheads="1"/>
          </p:cNvSpPr>
          <p:nvPr/>
        </p:nvSpPr>
        <p:spPr bwMode="auto">
          <a:xfrm>
            <a:off x="395288" y="2420938"/>
            <a:ext cx="342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若已知连续信号频谱</a:t>
            </a:r>
          </a:p>
        </p:txBody>
      </p:sp>
      <p:graphicFrame>
        <p:nvGraphicFramePr>
          <p:cNvPr id="692233" name="Object 9"/>
          <p:cNvGraphicFramePr>
            <a:graphicFrameLocks noChangeAspect="1"/>
          </p:cNvGraphicFramePr>
          <p:nvPr/>
        </p:nvGraphicFramePr>
        <p:xfrm>
          <a:off x="3995738" y="2420938"/>
          <a:ext cx="2768600" cy="536575"/>
        </p:xfrm>
        <a:graphic>
          <a:graphicData uri="http://schemas.openxmlformats.org/presentationml/2006/ole">
            <mc:AlternateContent xmlns:mc="http://schemas.openxmlformats.org/markup-compatibility/2006">
              <mc:Choice xmlns:v="urn:schemas-microsoft-com:vml" Requires="v">
                <p:oleObj spid="_x0000_s141557" name="Equation" r:id="rId7" imgW="1180800" imgH="228600" progId="Equation.DSMT4">
                  <p:embed/>
                </p:oleObj>
              </mc:Choice>
              <mc:Fallback>
                <p:oleObj name="Equation" r:id="rId7" imgW="1180800" imgH="2286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2420938"/>
                        <a:ext cx="276860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2234" name="Text Box 10"/>
          <p:cNvSpPr txBox="1">
            <a:spLocks noChangeArrowheads="1"/>
          </p:cNvSpPr>
          <p:nvPr/>
        </p:nvSpPr>
        <p:spPr bwMode="auto">
          <a:xfrm>
            <a:off x="539750" y="39338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则抽样后的频谱</a:t>
            </a:r>
            <a:r>
              <a:rPr lang="en-US" altLang="zh-CN" sz="2400" b="1">
                <a:ea typeface="宋体" charset="-122"/>
              </a:rPr>
              <a:t>:</a:t>
            </a:r>
          </a:p>
        </p:txBody>
      </p:sp>
      <p:sp>
        <p:nvSpPr>
          <p:cNvPr id="692235" name="Text Box 11"/>
          <p:cNvSpPr txBox="1">
            <a:spLocks noChangeArrowheads="1"/>
          </p:cNvSpPr>
          <p:nvPr/>
        </p:nvSpPr>
        <p:spPr bwMode="auto">
          <a:xfrm>
            <a:off x="539750" y="4652963"/>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其中理想抽样信号为</a:t>
            </a:r>
            <a:r>
              <a:rPr lang="en-US" altLang="zh-CN" sz="2400" b="1">
                <a:ea typeface="宋体" charset="-122"/>
              </a:rPr>
              <a:t>:</a:t>
            </a:r>
          </a:p>
        </p:txBody>
      </p:sp>
      <p:graphicFrame>
        <p:nvGraphicFramePr>
          <p:cNvPr id="692236" name="Object 12"/>
          <p:cNvGraphicFramePr>
            <a:graphicFrameLocks noChangeAspect="1"/>
          </p:cNvGraphicFramePr>
          <p:nvPr/>
        </p:nvGraphicFramePr>
        <p:xfrm>
          <a:off x="3995738" y="4292600"/>
          <a:ext cx="3671887" cy="1017588"/>
        </p:xfrm>
        <a:graphic>
          <a:graphicData uri="http://schemas.openxmlformats.org/presentationml/2006/ole">
            <mc:AlternateContent xmlns:mc="http://schemas.openxmlformats.org/markup-compatibility/2006">
              <mc:Choice xmlns:v="urn:schemas-microsoft-com:vml" Requires="v">
                <p:oleObj spid="_x0000_s141558" name="Equation" r:id="rId9" imgW="1562040" imgH="431640" progId="Equation.DSMT4">
                  <p:embed/>
                </p:oleObj>
              </mc:Choice>
              <mc:Fallback>
                <p:oleObj name="Equation" r:id="rId9" imgW="1562040" imgH="4316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738" y="4292600"/>
                        <a:ext cx="3671887"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3"/>
          <p:cNvGrpSpPr>
            <a:grpSpLocks/>
          </p:cNvGrpSpPr>
          <p:nvPr/>
        </p:nvGrpSpPr>
        <p:grpSpPr bwMode="auto">
          <a:xfrm>
            <a:off x="468313" y="3213100"/>
            <a:ext cx="7127875" cy="576263"/>
            <a:chOff x="288" y="1657"/>
            <a:chExt cx="4752" cy="471"/>
          </a:xfrm>
        </p:grpSpPr>
        <p:sp>
          <p:nvSpPr>
            <p:cNvPr id="141330" name="Text Box 14"/>
            <p:cNvSpPr txBox="1">
              <a:spLocks noChangeArrowheads="1"/>
            </p:cNvSpPr>
            <p:nvPr/>
          </p:nvSpPr>
          <p:spPr bwMode="auto">
            <a:xfrm>
              <a:off x="3120" y="1728"/>
              <a:ext cx="1920"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即在频域上抽样</a:t>
              </a:r>
              <a:r>
                <a:rPr lang="en-US" altLang="zh-CN" sz="2400" b="1">
                  <a:ea typeface="宋体" charset="-122"/>
                </a:rPr>
                <a:t>:</a:t>
              </a:r>
            </a:p>
          </p:txBody>
        </p:sp>
        <p:graphicFrame>
          <p:nvGraphicFramePr>
            <p:cNvPr id="141318" name="Object 15"/>
            <p:cNvGraphicFramePr>
              <a:graphicFrameLocks noChangeAspect="1"/>
            </p:cNvGraphicFramePr>
            <p:nvPr/>
          </p:nvGraphicFramePr>
          <p:xfrm>
            <a:off x="637" y="1657"/>
            <a:ext cx="2471" cy="471"/>
          </p:xfrm>
          <a:graphic>
            <a:graphicData uri="http://schemas.openxmlformats.org/presentationml/2006/ole">
              <mc:AlternateContent xmlns:mc="http://schemas.openxmlformats.org/markup-compatibility/2006">
                <mc:Choice xmlns:v="urn:schemas-microsoft-com:vml" Requires="v">
                  <p:oleObj spid="_x0000_s141559" name="Equation" r:id="rId11" imgW="1333440" imgH="253800" progId="Equation.DSMT4">
                    <p:embed/>
                  </p:oleObj>
                </mc:Choice>
                <mc:Fallback>
                  <p:oleObj name="Equation" r:id="rId11" imgW="1333440" imgH="2538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 y="1657"/>
                          <a:ext cx="2471"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31" name="Text Box 16"/>
            <p:cNvSpPr txBox="1">
              <a:spLocks noChangeArrowheads="1"/>
            </p:cNvSpPr>
            <p:nvPr/>
          </p:nvSpPr>
          <p:spPr bwMode="auto">
            <a:xfrm>
              <a:off x="288" y="1728"/>
              <a:ext cx="38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对</a:t>
              </a:r>
            </a:p>
          </p:txBody>
        </p:sp>
      </p:grpSp>
      <p:graphicFrame>
        <p:nvGraphicFramePr>
          <p:cNvPr id="692241" name="Object 17"/>
          <p:cNvGraphicFramePr>
            <a:graphicFrameLocks noChangeAspect="1"/>
          </p:cNvGraphicFramePr>
          <p:nvPr/>
        </p:nvGraphicFramePr>
        <p:xfrm>
          <a:off x="755650" y="5300663"/>
          <a:ext cx="5545138" cy="958850"/>
        </p:xfrm>
        <a:graphic>
          <a:graphicData uri="http://schemas.openxmlformats.org/presentationml/2006/ole">
            <mc:AlternateContent xmlns:mc="http://schemas.openxmlformats.org/markup-compatibility/2006">
              <mc:Choice xmlns:v="urn:schemas-microsoft-com:vml" Requires="v">
                <p:oleObj spid="_x0000_s141560" name="Equation" r:id="rId13" imgW="2577960" imgH="444240" progId="Equation.DSMT4">
                  <p:embed/>
                </p:oleObj>
              </mc:Choice>
              <mc:Fallback>
                <p:oleObj name="Equation" r:id="rId13" imgW="2577960" imgH="444240"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5300663"/>
                        <a:ext cx="5545138"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92232"/>
                                        </p:tgtEl>
                                        <p:attrNameLst>
                                          <p:attrName>style.visibility</p:attrName>
                                        </p:attrNameLst>
                                      </p:cBhvr>
                                      <p:to>
                                        <p:strVal val="visible"/>
                                      </p:to>
                                    </p:set>
                                    <p:animEffect transition="in" filter="blinds(horizontal)">
                                      <p:cBhvr>
                                        <p:cTn id="10" dur="500"/>
                                        <p:tgtEl>
                                          <p:spTgt spid="692232"/>
                                        </p:tgtEl>
                                      </p:cBhvr>
                                    </p:animEffect>
                                  </p:childTnLst>
                                </p:cTn>
                              </p:par>
                              <p:par>
                                <p:cTn id="11" presetID="3" presetClass="entr" presetSubtype="10" fill="hold" nodeType="withEffect">
                                  <p:stCondLst>
                                    <p:cond delay="0"/>
                                  </p:stCondLst>
                                  <p:childTnLst>
                                    <p:set>
                                      <p:cBhvr>
                                        <p:cTn id="12" dur="1" fill="hold">
                                          <p:stCondLst>
                                            <p:cond delay="0"/>
                                          </p:stCondLst>
                                        </p:cTn>
                                        <p:tgtEl>
                                          <p:spTgt spid="692233"/>
                                        </p:tgtEl>
                                        <p:attrNameLst>
                                          <p:attrName>style.visibility</p:attrName>
                                        </p:attrNameLst>
                                      </p:cBhvr>
                                      <p:to>
                                        <p:strVal val="visible"/>
                                      </p:to>
                                    </p:set>
                                    <p:animEffect transition="in" filter="blinds(horizontal)">
                                      <p:cBhvr>
                                        <p:cTn id="13" dur="500"/>
                                        <p:tgtEl>
                                          <p:spTgt spid="69223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92234"/>
                                        </p:tgtEl>
                                        <p:attrNameLst>
                                          <p:attrName>style.visibility</p:attrName>
                                        </p:attrNameLst>
                                      </p:cBhvr>
                                      <p:to>
                                        <p:strVal val="visible"/>
                                      </p:to>
                                    </p:set>
                                    <p:animEffect transition="in" filter="blinds(horizontal)">
                                      <p:cBhvr>
                                        <p:cTn id="23" dur="500"/>
                                        <p:tgtEl>
                                          <p:spTgt spid="692234"/>
                                        </p:tgtEl>
                                      </p:cBhvr>
                                    </p:animEffect>
                                  </p:childTnLst>
                                </p:cTn>
                              </p:par>
                              <p:par>
                                <p:cTn id="24" presetID="3" presetClass="entr" presetSubtype="10" fill="hold" nodeType="withEffect">
                                  <p:stCondLst>
                                    <p:cond delay="0"/>
                                  </p:stCondLst>
                                  <p:childTnLst>
                                    <p:set>
                                      <p:cBhvr>
                                        <p:cTn id="25" dur="1" fill="hold">
                                          <p:stCondLst>
                                            <p:cond delay="0"/>
                                          </p:stCondLst>
                                        </p:cTn>
                                        <p:tgtEl>
                                          <p:spTgt spid="692231"/>
                                        </p:tgtEl>
                                        <p:attrNameLst>
                                          <p:attrName>style.visibility</p:attrName>
                                        </p:attrNameLst>
                                      </p:cBhvr>
                                      <p:to>
                                        <p:strVal val="visible"/>
                                      </p:to>
                                    </p:set>
                                    <p:animEffect transition="in" filter="blinds(horizontal)">
                                      <p:cBhvr>
                                        <p:cTn id="26" dur="500"/>
                                        <p:tgtEl>
                                          <p:spTgt spid="69223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92235"/>
                                        </p:tgtEl>
                                        <p:attrNameLst>
                                          <p:attrName>style.visibility</p:attrName>
                                        </p:attrNameLst>
                                      </p:cBhvr>
                                      <p:to>
                                        <p:strVal val="visible"/>
                                      </p:to>
                                    </p:set>
                                    <p:animEffect transition="in" filter="blinds(horizontal)">
                                      <p:cBhvr>
                                        <p:cTn id="31" dur="500"/>
                                        <p:tgtEl>
                                          <p:spTgt spid="692235"/>
                                        </p:tgtEl>
                                      </p:cBhvr>
                                    </p:animEffect>
                                  </p:childTnLst>
                                </p:cTn>
                              </p:par>
                              <p:par>
                                <p:cTn id="32" presetID="3" presetClass="entr" presetSubtype="10" fill="hold" nodeType="withEffect">
                                  <p:stCondLst>
                                    <p:cond delay="0"/>
                                  </p:stCondLst>
                                  <p:childTnLst>
                                    <p:set>
                                      <p:cBhvr>
                                        <p:cTn id="33" dur="1" fill="hold">
                                          <p:stCondLst>
                                            <p:cond delay="0"/>
                                          </p:stCondLst>
                                        </p:cTn>
                                        <p:tgtEl>
                                          <p:spTgt spid="692236"/>
                                        </p:tgtEl>
                                        <p:attrNameLst>
                                          <p:attrName>style.visibility</p:attrName>
                                        </p:attrNameLst>
                                      </p:cBhvr>
                                      <p:to>
                                        <p:strVal val="visible"/>
                                      </p:to>
                                    </p:set>
                                    <p:animEffect transition="in" filter="blinds(horizontal)">
                                      <p:cBhvr>
                                        <p:cTn id="34" dur="500"/>
                                        <p:tgtEl>
                                          <p:spTgt spid="692236"/>
                                        </p:tgtEl>
                                      </p:cBhvr>
                                    </p:animEffect>
                                  </p:childTnLst>
                                </p:cTn>
                              </p:par>
                              <p:par>
                                <p:cTn id="35" presetID="3" presetClass="entr" presetSubtype="10" fill="hold" nodeType="withEffect">
                                  <p:stCondLst>
                                    <p:cond delay="0"/>
                                  </p:stCondLst>
                                  <p:childTnLst>
                                    <p:set>
                                      <p:cBhvr>
                                        <p:cTn id="36" dur="1" fill="hold">
                                          <p:stCondLst>
                                            <p:cond delay="0"/>
                                          </p:stCondLst>
                                        </p:cTn>
                                        <p:tgtEl>
                                          <p:spTgt spid="692241"/>
                                        </p:tgtEl>
                                        <p:attrNameLst>
                                          <p:attrName>style.visibility</p:attrName>
                                        </p:attrNameLst>
                                      </p:cBhvr>
                                      <p:to>
                                        <p:strVal val="visible"/>
                                      </p:to>
                                    </p:set>
                                    <p:animEffect transition="in" filter="blinds(horizontal)">
                                      <p:cBhvr>
                                        <p:cTn id="37" dur="500"/>
                                        <p:tgtEl>
                                          <p:spTgt spid="692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2" grpId="0"/>
      <p:bldP spid="692234" grpId="0"/>
      <p:bldP spid="69223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423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F6F2B68-5AB0-430F-AF97-8F6E56D5F619}" type="slidenum">
              <a:rPr lang="en-US" altLang="ko-KR" smtClean="0">
                <a:solidFill>
                  <a:srgbClr val="003399"/>
                </a:solidFill>
                <a:latin typeface="-윤체L" pitchFamily="18" charset="-127"/>
                <a:ea typeface="-윤체L" pitchFamily="18" charset="-127"/>
              </a:rPr>
              <a:pPr/>
              <a:t>167</a:t>
            </a:fld>
            <a:endParaRPr lang="en-US" altLang="ko-KR" smtClean="0">
              <a:solidFill>
                <a:srgbClr val="003399"/>
              </a:solidFill>
              <a:latin typeface="-윤체L" pitchFamily="18" charset="-127"/>
              <a:ea typeface="-윤체L" pitchFamily="18" charset="-127"/>
            </a:endParaRPr>
          </a:p>
        </p:txBody>
      </p:sp>
      <p:graphicFrame>
        <p:nvGraphicFramePr>
          <p:cNvPr id="693250" name="Object 2"/>
          <p:cNvGraphicFramePr>
            <a:graphicFrameLocks noChangeAspect="1"/>
          </p:cNvGraphicFramePr>
          <p:nvPr/>
        </p:nvGraphicFramePr>
        <p:xfrm>
          <a:off x="684213" y="3789363"/>
          <a:ext cx="6264275" cy="1344612"/>
        </p:xfrm>
        <a:graphic>
          <a:graphicData uri="http://schemas.openxmlformats.org/presentationml/2006/ole">
            <mc:AlternateContent xmlns:mc="http://schemas.openxmlformats.org/markup-compatibility/2006">
              <mc:Choice xmlns:v="urn:schemas-microsoft-com:vml" Requires="v">
                <p:oleObj spid="_x0000_s142420" name="Equation" r:id="rId3" imgW="2628720" imgH="660240" progId="Equation.DSMT4">
                  <p:embed/>
                </p:oleObj>
              </mc:Choice>
              <mc:Fallback>
                <p:oleObj name="Equation" r:id="rId3" imgW="2628720" imgH="660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3789363"/>
                        <a:ext cx="6264275" cy="13446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3252" name="Object 4"/>
          <p:cNvGraphicFramePr>
            <a:graphicFrameLocks noChangeAspect="1"/>
          </p:cNvGraphicFramePr>
          <p:nvPr/>
        </p:nvGraphicFramePr>
        <p:xfrm>
          <a:off x="611188" y="1628775"/>
          <a:ext cx="6665912" cy="2095500"/>
        </p:xfrm>
        <a:graphic>
          <a:graphicData uri="http://schemas.openxmlformats.org/presentationml/2006/ole">
            <mc:AlternateContent xmlns:mc="http://schemas.openxmlformats.org/markup-compatibility/2006">
              <mc:Choice xmlns:v="urn:schemas-microsoft-com:vml" Requires="v">
                <p:oleObj spid="_x0000_s142421" name="Equation" r:id="rId5" imgW="2831760" imgH="888840" progId="Equation.DSMT4">
                  <p:embed/>
                </p:oleObj>
              </mc:Choice>
              <mc:Fallback>
                <p:oleObj name="Equation" r:id="rId5" imgW="2831760" imgH="8888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628775"/>
                        <a:ext cx="6665912" cy="209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3253" name="Text Box 5"/>
          <p:cNvSpPr txBox="1">
            <a:spLocks noChangeArrowheads="1"/>
          </p:cNvSpPr>
          <p:nvPr/>
        </p:nvSpPr>
        <p:spPr bwMode="auto">
          <a:xfrm>
            <a:off x="684213" y="5013325"/>
            <a:ext cx="46482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0000"/>
                </a:solidFill>
                <a:ea typeface="宋体" charset="-122"/>
              </a:rPr>
              <a:t>频域抽样，时域周期延拓。</a:t>
            </a:r>
          </a:p>
          <a:p>
            <a:pPr algn="l" eaLnBrk="1" hangingPunct="1">
              <a:spcBef>
                <a:spcPct val="50000"/>
              </a:spcBef>
            </a:pPr>
            <a:r>
              <a:rPr lang="zh-CN" altLang="en-US" sz="2800" b="1">
                <a:solidFill>
                  <a:srgbClr val="FF0000"/>
                </a:solidFill>
                <a:ea typeface="宋体" charset="-122"/>
              </a:rPr>
              <a:t>时域抽样，频域周期延拓。</a:t>
            </a:r>
          </a:p>
        </p:txBody>
      </p:sp>
      <p:sp>
        <p:nvSpPr>
          <p:cNvPr id="693254" name="Text Box 6"/>
          <p:cNvSpPr txBox="1">
            <a:spLocks noChangeArrowheads="1"/>
          </p:cNvSpPr>
          <p:nvPr/>
        </p:nvSpPr>
        <p:spPr bwMode="auto">
          <a:xfrm>
            <a:off x="395288" y="1341438"/>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根据时域卷积定理：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3254"/>
                                        </p:tgtEl>
                                        <p:attrNameLst>
                                          <p:attrName>style.visibility</p:attrName>
                                        </p:attrNameLst>
                                      </p:cBhvr>
                                      <p:to>
                                        <p:strVal val="visible"/>
                                      </p:to>
                                    </p:set>
                                    <p:animEffect transition="in" filter="blinds(horizontal)">
                                      <p:cBhvr>
                                        <p:cTn id="7" dur="500"/>
                                        <p:tgtEl>
                                          <p:spTgt spid="693254"/>
                                        </p:tgtEl>
                                      </p:cBhvr>
                                    </p:animEffect>
                                  </p:childTnLst>
                                </p:cTn>
                              </p:par>
                              <p:par>
                                <p:cTn id="8" presetID="3" presetClass="entr" presetSubtype="10" fill="hold" nodeType="withEffect">
                                  <p:stCondLst>
                                    <p:cond delay="0"/>
                                  </p:stCondLst>
                                  <p:childTnLst>
                                    <p:set>
                                      <p:cBhvr>
                                        <p:cTn id="9" dur="1" fill="hold">
                                          <p:stCondLst>
                                            <p:cond delay="0"/>
                                          </p:stCondLst>
                                        </p:cTn>
                                        <p:tgtEl>
                                          <p:spTgt spid="693252"/>
                                        </p:tgtEl>
                                        <p:attrNameLst>
                                          <p:attrName>style.visibility</p:attrName>
                                        </p:attrNameLst>
                                      </p:cBhvr>
                                      <p:to>
                                        <p:strVal val="visible"/>
                                      </p:to>
                                    </p:set>
                                    <p:animEffect transition="in" filter="blinds(horizontal)">
                                      <p:cBhvr>
                                        <p:cTn id="10" dur="500"/>
                                        <p:tgtEl>
                                          <p:spTgt spid="69325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693250"/>
                                        </p:tgtEl>
                                        <p:attrNameLst>
                                          <p:attrName>style.visibility</p:attrName>
                                        </p:attrNameLst>
                                      </p:cBhvr>
                                      <p:to>
                                        <p:strVal val="visible"/>
                                      </p:to>
                                    </p:set>
                                    <p:animEffect transition="in" filter="blinds(horizontal)">
                                      <p:cBhvr>
                                        <p:cTn id="15" dur="500"/>
                                        <p:tgtEl>
                                          <p:spTgt spid="69325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93253"/>
                                        </p:tgtEl>
                                        <p:attrNameLst>
                                          <p:attrName>style.visibility</p:attrName>
                                        </p:attrNameLst>
                                      </p:cBhvr>
                                      <p:to>
                                        <p:strVal val="visible"/>
                                      </p:to>
                                    </p:set>
                                    <p:animEffect transition="in" filter="blinds(horizontal)">
                                      <p:cBhvr>
                                        <p:cTn id="18" dur="500"/>
                                        <p:tgtEl>
                                          <p:spTgt spid="69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3" grpId="0"/>
      <p:bldP spid="69325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1433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C7FE1A3-28B2-444E-8992-9EC85208F7C2}" type="slidenum">
              <a:rPr lang="en-US" altLang="ko-KR" smtClean="0">
                <a:solidFill>
                  <a:srgbClr val="003399"/>
                </a:solidFill>
                <a:latin typeface="-윤체L" pitchFamily="18" charset="-127"/>
                <a:ea typeface="-윤체L" pitchFamily="18" charset="-127"/>
              </a:rPr>
              <a:pPr/>
              <a:t>168</a:t>
            </a:fld>
            <a:endParaRPr lang="en-US" altLang="ko-KR" smtClean="0">
              <a:solidFill>
                <a:srgbClr val="003399"/>
              </a:solidFill>
              <a:latin typeface="-윤체L" pitchFamily="18" charset="-127"/>
              <a:ea typeface="-윤체L" pitchFamily="18" charset="-127"/>
            </a:endParaRPr>
          </a:p>
        </p:txBody>
      </p:sp>
      <p:graphicFrame>
        <p:nvGraphicFramePr>
          <p:cNvPr id="694274" name="Object 2"/>
          <p:cNvGraphicFramePr>
            <a:graphicFrameLocks noChangeAspect="1"/>
          </p:cNvGraphicFramePr>
          <p:nvPr/>
        </p:nvGraphicFramePr>
        <p:xfrm>
          <a:off x="684213" y="1916113"/>
          <a:ext cx="5364162" cy="1511300"/>
        </p:xfrm>
        <a:graphic>
          <a:graphicData uri="http://schemas.openxmlformats.org/presentationml/2006/ole">
            <mc:AlternateContent xmlns:mc="http://schemas.openxmlformats.org/markup-compatibility/2006">
              <mc:Choice xmlns:v="urn:schemas-microsoft-com:vml" Requires="v">
                <p:oleObj spid="_x0000_s143443" name="Equation" r:id="rId3" imgW="2501640" imgH="711000" progId="Equation.DSMT4">
                  <p:embed/>
                </p:oleObj>
              </mc:Choice>
              <mc:Fallback>
                <p:oleObj name="Equation" r:id="rId3" imgW="2501640" imgH="7110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16113"/>
                        <a:ext cx="5364162" cy="15113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4275" name="Object 3"/>
          <p:cNvGraphicFramePr>
            <a:graphicFrameLocks noChangeAspect="1"/>
          </p:cNvGraphicFramePr>
          <p:nvPr/>
        </p:nvGraphicFramePr>
        <p:xfrm>
          <a:off x="2484438" y="3716338"/>
          <a:ext cx="3297237" cy="2282825"/>
        </p:xfrm>
        <a:graphic>
          <a:graphicData uri="http://schemas.openxmlformats.org/presentationml/2006/ole">
            <mc:AlternateContent xmlns:mc="http://schemas.openxmlformats.org/markup-compatibility/2006">
              <mc:Choice xmlns:v="urn:schemas-microsoft-com:vml" Requires="v">
                <p:oleObj spid="_x0000_s143444" name="Equation" r:id="rId5" imgW="1726920" imgH="1206360" progId="Equation.DSMT4">
                  <p:embed/>
                </p:oleObj>
              </mc:Choice>
              <mc:Fallback>
                <p:oleObj name="Equation" r:id="rId5" imgW="1726920" imgH="12063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3716338"/>
                        <a:ext cx="3297237" cy="22828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4277" name="Rectangle 5"/>
          <p:cNvSpPr>
            <a:spLocks noGrp="1" noRot="1" noChangeArrowheads="1"/>
          </p:cNvSpPr>
          <p:nvPr>
            <p:ph type="body" idx="1"/>
          </p:nvPr>
        </p:nvSpPr>
        <p:spPr>
          <a:xfrm>
            <a:off x="1187450" y="404813"/>
            <a:ext cx="6534150" cy="625475"/>
          </a:xfrm>
        </p:spPr>
        <p:txBody>
          <a:bodyPr/>
          <a:lstStyle/>
          <a:p>
            <a:pPr algn="just" eaLnBrk="1" hangingPunct="1">
              <a:lnSpc>
                <a:spcPct val="90000"/>
              </a:lnSpc>
              <a:buFont typeface="Wingdings" pitchFamily="2" charset="2"/>
              <a:buNone/>
              <a:defRPr/>
            </a:pPr>
            <a:r>
              <a:rPr lang="zh-CN" altLang="en-US" sz="3200" smtClean="0">
                <a:solidFill>
                  <a:srgbClr val="FF0000"/>
                </a:solidFill>
                <a:ea typeface="华文细黑" pitchFamily="2" charset="-122"/>
              </a:rPr>
              <a:t>八、抽样信号的傅里叶变换</a:t>
            </a:r>
            <a:r>
              <a:rPr lang="zh-CN" altLang="en-US" sz="32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942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9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 name="页脚占位符 4"/>
          <p:cNvSpPr>
            <a:spLocks noGrp="1"/>
          </p:cNvSpPr>
          <p:nvPr>
            <p:ph type="ftr" sz="quarter" idx="11"/>
          </p:nvPr>
        </p:nvSpPr>
        <p:spPr/>
        <p:txBody>
          <a:bodyPr/>
          <a:lstStyle/>
          <a:p>
            <a:pPr>
              <a:defRPr/>
            </a:pPr>
            <a:r>
              <a:rPr lang="zh-CN" altLang="en-US"/>
              <a:t>信号与系统</a:t>
            </a:r>
          </a:p>
        </p:txBody>
      </p:sp>
      <p:sp>
        <p:nvSpPr>
          <p:cNvPr id="14438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7E214A9-BB8D-4089-9B0E-45472960C777}" type="slidenum">
              <a:rPr lang="en-US" altLang="ko-KR" smtClean="0">
                <a:solidFill>
                  <a:srgbClr val="003399"/>
                </a:solidFill>
                <a:latin typeface="-윤체L" pitchFamily="18" charset="-127"/>
                <a:ea typeface="-윤체L" pitchFamily="18" charset="-127"/>
              </a:rPr>
              <a:pPr/>
              <a:t>169</a:t>
            </a:fld>
            <a:endParaRPr lang="en-US" altLang="ko-KR" smtClean="0">
              <a:solidFill>
                <a:srgbClr val="003399"/>
              </a:solidFill>
              <a:latin typeface="-윤체L" pitchFamily="18" charset="-127"/>
              <a:ea typeface="-윤체L" pitchFamily="18" charset="-127"/>
            </a:endParaRPr>
          </a:p>
        </p:txBody>
      </p:sp>
      <p:graphicFrame>
        <p:nvGraphicFramePr>
          <p:cNvPr id="695298" name="Object 2"/>
          <p:cNvGraphicFramePr>
            <a:graphicFrameLocks noChangeAspect="1"/>
          </p:cNvGraphicFramePr>
          <p:nvPr/>
        </p:nvGraphicFramePr>
        <p:xfrm>
          <a:off x="766763" y="1974850"/>
          <a:ext cx="6161087" cy="2871788"/>
        </p:xfrm>
        <a:graphic>
          <a:graphicData uri="http://schemas.openxmlformats.org/presentationml/2006/ole">
            <mc:AlternateContent xmlns:mc="http://schemas.openxmlformats.org/markup-compatibility/2006">
              <mc:Choice xmlns:v="urn:schemas-microsoft-com:vml" Requires="v">
                <p:oleObj spid="_x0000_s144428" name="Equation" r:id="rId3" imgW="2565360" imgH="1206360" progId="Equation.DSMT4">
                  <p:embed/>
                </p:oleObj>
              </mc:Choice>
              <mc:Fallback>
                <p:oleObj name="Equation" r:id="rId3" imgW="2565360" imgH="12063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1974850"/>
                        <a:ext cx="6161087" cy="28717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95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1" name="页脚占位符 4"/>
          <p:cNvSpPr>
            <a:spLocks noGrp="1"/>
          </p:cNvSpPr>
          <p:nvPr>
            <p:ph type="ftr" sz="quarter" idx="11"/>
          </p:nvPr>
        </p:nvSpPr>
        <p:spPr/>
        <p:txBody>
          <a:bodyPr/>
          <a:lstStyle/>
          <a:p>
            <a:pPr>
              <a:defRPr/>
            </a:pPr>
            <a:r>
              <a:rPr lang="zh-CN" altLang="en-US"/>
              <a:t>信号与系统</a:t>
            </a:r>
          </a:p>
        </p:txBody>
      </p:sp>
      <p:sp>
        <p:nvSpPr>
          <p:cNvPr id="924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C34AF4B-712D-4495-9409-16981CBDFCFA}" type="slidenum">
              <a:rPr lang="en-US" altLang="ko-KR" smtClean="0">
                <a:solidFill>
                  <a:srgbClr val="003399"/>
                </a:solidFill>
                <a:latin typeface="-윤체L" pitchFamily="18" charset="-127"/>
                <a:ea typeface="-윤체L" pitchFamily="18" charset="-127"/>
              </a:rPr>
              <a:pPr/>
              <a:t>17</a:t>
            </a:fld>
            <a:endParaRPr lang="en-US" altLang="ko-KR" smtClean="0">
              <a:solidFill>
                <a:srgbClr val="003399"/>
              </a:solidFill>
              <a:latin typeface="-윤체L" pitchFamily="18" charset="-127"/>
              <a:ea typeface="-윤체L" pitchFamily="18" charset="-127"/>
            </a:endParaRPr>
          </a:p>
        </p:txBody>
      </p:sp>
      <p:sp>
        <p:nvSpPr>
          <p:cNvPr id="9251" name="Rectangle 3"/>
          <p:cNvSpPr>
            <a:spLocks noGrp="1" noRot="1" noChangeArrowheads="1"/>
          </p:cNvSpPr>
          <p:nvPr>
            <p:ph type="body" idx="1"/>
          </p:nvPr>
        </p:nvSpPr>
        <p:spPr>
          <a:xfrm>
            <a:off x="908050" y="260350"/>
            <a:ext cx="7696200" cy="625475"/>
          </a:xfrm>
          <a:noFill/>
        </p:spPr>
        <p:txBody>
          <a:bodyPr/>
          <a:lstStyle/>
          <a:p>
            <a:pPr algn="just" eaLnBrk="1" hangingPunct="1">
              <a:buFont typeface="Wingdings" pitchFamily="2" charset="2"/>
              <a:buNone/>
            </a:pPr>
            <a:r>
              <a:rPr lang="en-US" altLang="zh-CN" smtClean="0">
                <a:solidFill>
                  <a:srgbClr val="FF0000"/>
                </a:solidFill>
                <a:ea typeface="华文细黑" pitchFamily="2" charset="-122"/>
              </a:rPr>
              <a:t>3.</a:t>
            </a:r>
            <a:r>
              <a:rPr lang="zh-CN" altLang="en-US" smtClean="0">
                <a:solidFill>
                  <a:srgbClr val="FF0000"/>
                </a:solidFill>
                <a:ea typeface="华文细黑" pitchFamily="2" charset="-122"/>
              </a:rPr>
              <a:t>指数形式表示的信号频谱</a:t>
            </a:r>
            <a:r>
              <a:rPr lang="en-US" altLang="zh-CN" smtClean="0">
                <a:solidFill>
                  <a:srgbClr val="FF0000"/>
                </a:solidFill>
                <a:ea typeface="华文细黑" pitchFamily="2" charset="-122"/>
              </a:rPr>
              <a:t>--</a:t>
            </a:r>
            <a:r>
              <a:rPr lang="zh-CN" altLang="en-US" smtClean="0">
                <a:solidFill>
                  <a:srgbClr val="FF0000"/>
                </a:solidFill>
                <a:ea typeface="华文细黑" pitchFamily="2" charset="-122"/>
              </a:rPr>
              <a:t>复数频谱</a:t>
            </a:r>
          </a:p>
        </p:txBody>
      </p:sp>
      <p:graphicFrame>
        <p:nvGraphicFramePr>
          <p:cNvPr id="530436" name="Object 4"/>
          <p:cNvGraphicFramePr>
            <a:graphicFrameLocks noChangeAspect="1"/>
          </p:cNvGraphicFramePr>
          <p:nvPr/>
        </p:nvGraphicFramePr>
        <p:xfrm>
          <a:off x="2168525" y="1989138"/>
          <a:ext cx="5637213" cy="1044575"/>
        </p:xfrm>
        <a:graphic>
          <a:graphicData uri="http://schemas.openxmlformats.org/presentationml/2006/ole">
            <mc:AlternateContent xmlns:mc="http://schemas.openxmlformats.org/markup-compatibility/2006">
              <mc:Choice xmlns:v="urn:schemas-microsoft-com:vml" Requires="v">
                <p:oleObj spid="_x0000_s171170" name="Equation" r:id="rId3" imgW="2577960" imgH="482400" progId="Equation.DSMT4">
                  <p:embed/>
                </p:oleObj>
              </mc:Choice>
              <mc:Fallback>
                <p:oleObj name="Equation" r:id="rId3" imgW="257796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525" y="1989138"/>
                        <a:ext cx="5637213" cy="10445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0437" name="Object 5"/>
          <p:cNvGraphicFramePr>
            <a:graphicFrameLocks noChangeAspect="1"/>
          </p:cNvGraphicFramePr>
          <p:nvPr/>
        </p:nvGraphicFramePr>
        <p:xfrm>
          <a:off x="4500563" y="2924175"/>
          <a:ext cx="3963987" cy="828675"/>
        </p:xfrm>
        <a:graphic>
          <a:graphicData uri="http://schemas.openxmlformats.org/presentationml/2006/ole">
            <mc:AlternateContent xmlns:mc="http://schemas.openxmlformats.org/markup-compatibility/2006">
              <mc:Choice xmlns:v="urn:schemas-microsoft-com:vml" Requires="v">
                <p:oleObj spid="_x0000_s171171" name="Equation" r:id="rId5" imgW="2057400" imgH="431640" progId="Equation.DSMT4">
                  <p:embed/>
                </p:oleObj>
              </mc:Choice>
              <mc:Fallback>
                <p:oleObj name="Equation" r:id="rId5" imgW="20574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924175"/>
                        <a:ext cx="3963987" cy="8286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0438" name="Text Box 6"/>
          <p:cNvSpPr txBox="1">
            <a:spLocks noChangeArrowheads="1"/>
          </p:cNvSpPr>
          <p:nvPr/>
        </p:nvSpPr>
        <p:spPr bwMode="auto">
          <a:xfrm>
            <a:off x="611188" y="1484313"/>
            <a:ext cx="670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sz="2400" b="1">
                <a:ea typeface="宋体" charset="-122"/>
              </a:rPr>
              <a:t>F</a:t>
            </a:r>
            <a:r>
              <a:rPr lang="en-US" altLang="zh-CN" sz="2400" b="1" baseline="-25000">
                <a:ea typeface="宋体" charset="-122"/>
              </a:rPr>
              <a:t>n</a:t>
            </a:r>
            <a:r>
              <a:rPr lang="zh-CN" altLang="en-US" sz="2400" b="1">
                <a:ea typeface="宋体" charset="-122"/>
              </a:rPr>
              <a:t>一般是复函数，所以称这种频谱为复数频谱。</a:t>
            </a:r>
          </a:p>
        </p:txBody>
      </p:sp>
      <p:grpSp>
        <p:nvGrpSpPr>
          <p:cNvPr id="2" name="Group 7"/>
          <p:cNvGrpSpPr>
            <a:grpSpLocks/>
          </p:cNvGrpSpPr>
          <p:nvPr/>
        </p:nvGrpSpPr>
        <p:grpSpPr bwMode="auto">
          <a:xfrm>
            <a:off x="-180975" y="2492375"/>
            <a:ext cx="4630738" cy="2147888"/>
            <a:chOff x="384" y="1573"/>
            <a:chExt cx="2917" cy="1353"/>
          </a:xfrm>
        </p:grpSpPr>
        <p:sp>
          <p:nvSpPr>
            <p:cNvPr id="9302" name="Line 8"/>
            <p:cNvSpPr>
              <a:spLocks noChangeShapeType="1"/>
            </p:cNvSpPr>
            <p:nvPr/>
          </p:nvSpPr>
          <p:spPr bwMode="auto">
            <a:xfrm>
              <a:off x="384" y="2688"/>
              <a:ext cx="28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303" name="Line 9"/>
            <p:cNvSpPr>
              <a:spLocks noChangeShapeType="1"/>
            </p:cNvSpPr>
            <p:nvPr/>
          </p:nvSpPr>
          <p:spPr bwMode="auto">
            <a:xfrm flipV="1">
              <a:off x="1824" y="1632"/>
              <a:ext cx="0"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304" name="Line 10"/>
            <p:cNvSpPr>
              <a:spLocks noChangeShapeType="1"/>
            </p:cNvSpPr>
            <p:nvPr/>
          </p:nvSpPr>
          <p:spPr bwMode="auto">
            <a:xfrm>
              <a:off x="1968" y="2208"/>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5" name="Line 11"/>
            <p:cNvSpPr>
              <a:spLocks noChangeShapeType="1"/>
            </p:cNvSpPr>
            <p:nvPr/>
          </p:nvSpPr>
          <p:spPr bwMode="auto">
            <a:xfrm>
              <a:off x="2112" y="2448"/>
              <a:ext cx="0"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6" name="Line 12"/>
            <p:cNvSpPr>
              <a:spLocks noChangeShapeType="1"/>
            </p:cNvSpPr>
            <p:nvPr/>
          </p:nvSpPr>
          <p:spPr bwMode="auto">
            <a:xfrm>
              <a:off x="2352" y="2496"/>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7" name="Line 13"/>
            <p:cNvSpPr>
              <a:spLocks noChangeShapeType="1"/>
            </p:cNvSpPr>
            <p:nvPr/>
          </p:nvSpPr>
          <p:spPr bwMode="auto">
            <a:xfrm>
              <a:off x="2400" y="2688"/>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8" name="Line 14"/>
            <p:cNvSpPr>
              <a:spLocks noChangeShapeType="1"/>
            </p:cNvSpPr>
            <p:nvPr/>
          </p:nvSpPr>
          <p:spPr bwMode="auto">
            <a:xfrm>
              <a:off x="2544" y="2544"/>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9" name="Line 15"/>
            <p:cNvSpPr>
              <a:spLocks noChangeShapeType="1"/>
            </p:cNvSpPr>
            <p:nvPr/>
          </p:nvSpPr>
          <p:spPr bwMode="auto">
            <a:xfrm>
              <a:off x="2448" y="2400"/>
              <a:ext cx="0"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0" name="Line 16"/>
            <p:cNvSpPr>
              <a:spLocks noChangeShapeType="1"/>
            </p:cNvSpPr>
            <p:nvPr/>
          </p:nvSpPr>
          <p:spPr bwMode="auto">
            <a:xfrm>
              <a:off x="2880" y="2496"/>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1" name="Line 17"/>
            <p:cNvSpPr>
              <a:spLocks noChangeShapeType="1"/>
            </p:cNvSpPr>
            <p:nvPr/>
          </p:nvSpPr>
          <p:spPr bwMode="auto">
            <a:xfrm>
              <a:off x="2256" y="2640"/>
              <a:ext cx="0" cy="4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2" name="Line 18"/>
            <p:cNvSpPr>
              <a:spLocks noChangeShapeType="1"/>
            </p:cNvSpPr>
            <p:nvPr/>
          </p:nvSpPr>
          <p:spPr bwMode="auto">
            <a:xfrm>
              <a:off x="2976" y="2592"/>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3" name="Line 19"/>
            <p:cNvSpPr>
              <a:spLocks noChangeShapeType="1"/>
            </p:cNvSpPr>
            <p:nvPr/>
          </p:nvSpPr>
          <p:spPr bwMode="auto">
            <a:xfrm>
              <a:off x="2640" y="2640"/>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4" name="Line 20"/>
            <p:cNvSpPr>
              <a:spLocks noChangeShapeType="1"/>
            </p:cNvSpPr>
            <p:nvPr/>
          </p:nvSpPr>
          <p:spPr bwMode="auto">
            <a:xfrm>
              <a:off x="2736" y="2592"/>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37" name="Object 21"/>
            <p:cNvGraphicFramePr>
              <a:graphicFrameLocks noChangeAspect="1"/>
            </p:cNvGraphicFramePr>
            <p:nvPr/>
          </p:nvGraphicFramePr>
          <p:xfrm>
            <a:off x="1904" y="2676"/>
            <a:ext cx="167" cy="204"/>
          </p:xfrm>
          <a:graphic>
            <a:graphicData uri="http://schemas.openxmlformats.org/presentationml/2006/ole">
              <mc:AlternateContent xmlns:mc="http://schemas.openxmlformats.org/markup-compatibility/2006">
                <mc:Choice xmlns:v="urn:schemas-microsoft-com:vml" Requires="v">
                  <p:oleObj spid="_x0000_s171172" name="Equation" r:id="rId7" imgW="177480" imgH="215640" progId="Equation.3">
                    <p:embed/>
                  </p:oleObj>
                </mc:Choice>
                <mc:Fallback>
                  <p:oleObj name="Equation" r:id="rId7" imgW="177480" imgH="21564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4" y="2676"/>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8" name="Object 22"/>
            <p:cNvGraphicFramePr>
              <a:graphicFrameLocks noChangeAspect="1"/>
            </p:cNvGraphicFramePr>
            <p:nvPr/>
          </p:nvGraphicFramePr>
          <p:xfrm>
            <a:off x="1728" y="1968"/>
            <a:ext cx="145" cy="201"/>
          </p:xfrm>
          <a:graphic>
            <a:graphicData uri="http://schemas.openxmlformats.org/presentationml/2006/ole">
              <mc:AlternateContent xmlns:mc="http://schemas.openxmlformats.org/markup-compatibility/2006">
                <mc:Choice xmlns:v="urn:schemas-microsoft-com:vml" Requires="v">
                  <p:oleObj spid="_x0000_s171173" name="Equation" r:id="rId9" imgW="164880" imgH="228600" progId="Equation.3">
                    <p:embed/>
                  </p:oleObj>
                </mc:Choice>
                <mc:Fallback>
                  <p:oleObj name="Equation" r:id="rId9" imgW="164880" imgH="22860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 y="1968"/>
                          <a:ext cx="14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9" name="Object 23"/>
            <p:cNvGraphicFramePr>
              <a:graphicFrameLocks noChangeAspect="1"/>
            </p:cNvGraphicFramePr>
            <p:nvPr/>
          </p:nvGraphicFramePr>
          <p:xfrm>
            <a:off x="1839" y="1573"/>
            <a:ext cx="212" cy="223"/>
          </p:xfrm>
          <a:graphic>
            <a:graphicData uri="http://schemas.openxmlformats.org/presentationml/2006/ole">
              <mc:AlternateContent xmlns:mc="http://schemas.openxmlformats.org/markup-compatibility/2006">
                <mc:Choice xmlns:v="urn:schemas-microsoft-com:vml" Requires="v">
                  <p:oleObj spid="_x0000_s171174" name="Equation" r:id="rId11" imgW="241200" imgH="253800" progId="Equation.3">
                    <p:embed/>
                  </p:oleObj>
                </mc:Choice>
                <mc:Fallback>
                  <p:oleObj name="Equation" r:id="rId11" imgW="241200" imgH="25380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9" y="1573"/>
                          <a:ext cx="212"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0" name="Object 24"/>
            <p:cNvGraphicFramePr>
              <a:graphicFrameLocks noChangeAspect="1"/>
            </p:cNvGraphicFramePr>
            <p:nvPr/>
          </p:nvGraphicFramePr>
          <p:xfrm>
            <a:off x="1912" y="1938"/>
            <a:ext cx="235" cy="347"/>
          </p:xfrm>
          <a:graphic>
            <a:graphicData uri="http://schemas.openxmlformats.org/presentationml/2006/ole">
              <mc:AlternateContent xmlns:mc="http://schemas.openxmlformats.org/markup-compatibility/2006">
                <mc:Choice xmlns:v="urn:schemas-microsoft-com:vml" Requires="v">
                  <p:oleObj spid="_x0000_s171175" name="Equation" r:id="rId13" imgW="266400" imgH="393480" progId="Equation.3">
                    <p:embed/>
                  </p:oleObj>
                </mc:Choice>
                <mc:Fallback>
                  <p:oleObj name="Equation" r:id="rId13" imgW="266400" imgH="393480"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12" y="1938"/>
                          <a:ext cx="23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1" name="Object 25"/>
            <p:cNvGraphicFramePr>
              <a:graphicFrameLocks noChangeAspect="1"/>
            </p:cNvGraphicFramePr>
            <p:nvPr/>
          </p:nvGraphicFramePr>
          <p:xfrm>
            <a:off x="2008" y="2184"/>
            <a:ext cx="246" cy="346"/>
          </p:xfrm>
          <a:graphic>
            <a:graphicData uri="http://schemas.openxmlformats.org/presentationml/2006/ole">
              <mc:AlternateContent xmlns:mc="http://schemas.openxmlformats.org/markup-compatibility/2006">
                <mc:Choice xmlns:v="urn:schemas-microsoft-com:vml" Requires="v">
                  <p:oleObj spid="_x0000_s171176" name="Equation" r:id="rId15" imgW="279360" imgH="393480" progId="Equation.DSMT4">
                    <p:embed/>
                  </p:oleObj>
                </mc:Choice>
                <mc:Fallback>
                  <p:oleObj name="Equation" r:id="rId15" imgW="279360" imgH="393480" progId="Equation.DSMT4">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08" y="2184"/>
                          <a:ext cx="24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2" name="Object 26"/>
            <p:cNvGraphicFramePr>
              <a:graphicFrameLocks noChangeAspect="1"/>
            </p:cNvGraphicFramePr>
            <p:nvPr/>
          </p:nvGraphicFramePr>
          <p:xfrm>
            <a:off x="2683" y="2688"/>
            <a:ext cx="223" cy="190"/>
          </p:xfrm>
          <a:graphic>
            <a:graphicData uri="http://schemas.openxmlformats.org/presentationml/2006/ole">
              <mc:AlternateContent xmlns:mc="http://schemas.openxmlformats.org/markup-compatibility/2006">
                <mc:Choice xmlns:v="urn:schemas-microsoft-com:vml" Requires="v">
                  <p:oleObj spid="_x0000_s171177" name="Equation" r:id="rId17" imgW="253800" imgH="215640" progId="Equation.DSMT4">
                    <p:embed/>
                  </p:oleObj>
                </mc:Choice>
                <mc:Fallback>
                  <p:oleObj name="Equation" r:id="rId17" imgW="253800" imgH="215640" progId="Equation.DSMT4">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3" y="2688"/>
                          <a:ext cx="22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3" name="Object 27"/>
            <p:cNvGraphicFramePr>
              <a:graphicFrameLocks noChangeAspect="1"/>
            </p:cNvGraphicFramePr>
            <p:nvPr/>
          </p:nvGraphicFramePr>
          <p:xfrm>
            <a:off x="3168" y="2736"/>
            <a:ext cx="133" cy="123"/>
          </p:xfrm>
          <a:graphic>
            <a:graphicData uri="http://schemas.openxmlformats.org/presentationml/2006/ole">
              <mc:AlternateContent xmlns:mc="http://schemas.openxmlformats.org/markup-compatibility/2006">
                <mc:Choice xmlns:v="urn:schemas-microsoft-com:vml" Requires="v">
                  <p:oleObj spid="_x0000_s171178" name="Equation" r:id="rId19" imgW="152280" imgH="139680" progId="Equation.3">
                    <p:embed/>
                  </p:oleObj>
                </mc:Choice>
                <mc:Fallback>
                  <p:oleObj name="Equation" r:id="rId19" imgW="152280" imgH="139680"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68" y="2736"/>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5" name="Line 28"/>
            <p:cNvSpPr>
              <a:spLocks noChangeShapeType="1"/>
            </p:cNvSpPr>
            <p:nvPr/>
          </p:nvSpPr>
          <p:spPr bwMode="auto">
            <a:xfrm flipV="1">
              <a:off x="1824" y="2160"/>
              <a:ext cx="0"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6" name="Line 29"/>
            <p:cNvSpPr>
              <a:spLocks noChangeShapeType="1"/>
            </p:cNvSpPr>
            <p:nvPr/>
          </p:nvSpPr>
          <p:spPr bwMode="auto">
            <a:xfrm>
              <a:off x="960" y="2640"/>
              <a:ext cx="0" cy="4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44" name="Object 30"/>
            <p:cNvGraphicFramePr>
              <a:graphicFrameLocks noChangeAspect="1"/>
            </p:cNvGraphicFramePr>
            <p:nvPr/>
          </p:nvGraphicFramePr>
          <p:xfrm>
            <a:off x="1728" y="2688"/>
            <a:ext cx="119" cy="168"/>
          </p:xfrm>
          <a:graphic>
            <a:graphicData uri="http://schemas.openxmlformats.org/presentationml/2006/ole">
              <mc:AlternateContent xmlns:mc="http://schemas.openxmlformats.org/markup-compatibility/2006">
                <mc:Choice xmlns:v="urn:schemas-microsoft-com:vml" Requires="v">
                  <p:oleObj spid="_x0000_s171179" name="Equation" r:id="rId21" imgW="126720" imgH="177480" progId="Equation.3">
                    <p:embed/>
                  </p:oleObj>
                </mc:Choice>
                <mc:Fallback>
                  <p:oleObj name="Equation" r:id="rId21" imgW="126720" imgH="177480"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28" y="2688"/>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7" name="Line 31"/>
            <p:cNvSpPr>
              <a:spLocks noChangeShapeType="1"/>
            </p:cNvSpPr>
            <p:nvPr/>
          </p:nvSpPr>
          <p:spPr bwMode="auto">
            <a:xfrm flipH="1">
              <a:off x="768" y="2496"/>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8" name="Line 32"/>
            <p:cNvSpPr>
              <a:spLocks noChangeShapeType="1"/>
            </p:cNvSpPr>
            <p:nvPr/>
          </p:nvSpPr>
          <p:spPr bwMode="auto">
            <a:xfrm flipH="1">
              <a:off x="864" y="2544"/>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19" name="Line 33"/>
            <p:cNvSpPr>
              <a:spLocks noChangeShapeType="1"/>
            </p:cNvSpPr>
            <p:nvPr/>
          </p:nvSpPr>
          <p:spPr bwMode="auto">
            <a:xfrm flipH="1">
              <a:off x="720" y="264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0" name="Line 34"/>
            <p:cNvSpPr>
              <a:spLocks noChangeShapeType="1"/>
            </p:cNvSpPr>
            <p:nvPr/>
          </p:nvSpPr>
          <p:spPr bwMode="auto">
            <a:xfrm flipH="1">
              <a:off x="1104" y="2544"/>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1" name="Line 35"/>
            <p:cNvSpPr>
              <a:spLocks noChangeShapeType="1"/>
            </p:cNvSpPr>
            <p:nvPr/>
          </p:nvSpPr>
          <p:spPr bwMode="auto">
            <a:xfrm>
              <a:off x="1344" y="2544"/>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2" name="Line 36"/>
            <p:cNvSpPr>
              <a:spLocks noChangeShapeType="1"/>
            </p:cNvSpPr>
            <p:nvPr/>
          </p:nvSpPr>
          <p:spPr bwMode="auto">
            <a:xfrm flipH="1">
              <a:off x="1200" y="2400"/>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3" name="Line 37"/>
            <p:cNvSpPr>
              <a:spLocks noChangeShapeType="1"/>
            </p:cNvSpPr>
            <p:nvPr/>
          </p:nvSpPr>
          <p:spPr bwMode="auto">
            <a:xfrm flipH="1">
              <a:off x="1440" y="2640"/>
              <a:ext cx="0" cy="4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4" name="Line 38"/>
            <p:cNvSpPr>
              <a:spLocks noChangeShapeType="1"/>
            </p:cNvSpPr>
            <p:nvPr/>
          </p:nvSpPr>
          <p:spPr bwMode="auto">
            <a:xfrm flipH="1">
              <a:off x="1536" y="2496"/>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5" name="Line 39"/>
            <p:cNvSpPr>
              <a:spLocks noChangeShapeType="1"/>
            </p:cNvSpPr>
            <p:nvPr/>
          </p:nvSpPr>
          <p:spPr bwMode="auto">
            <a:xfrm flipH="1">
              <a:off x="1680" y="2256"/>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6" name="Freeform 40"/>
            <p:cNvSpPr>
              <a:spLocks/>
            </p:cNvSpPr>
            <p:nvPr/>
          </p:nvSpPr>
          <p:spPr bwMode="auto">
            <a:xfrm flipH="1">
              <a:off x="576" y="2160"/>
              <a:ext cx="1248" cy="552"/>
            </a:xfrm>
            <a:custGeom>
              <a:avLst/>
              <a:gdLst>
                <a:gd name="T0" fmla="*/ 0 w 1728"/>
                <a:gd name="T1" fmla="*/ 0 h 840"/>
                <a:gd name="T2" fmla="*/ 150 w 1728"/>
                <a:gd name="T3" fmla="*/ 83 h 840"/>
                <a:gd name="T4" fmla="*/ 300 w 1728"/>
                <a:gd name="T5" fmla="*/ 352 h 840"/>
                <a:gd name="T6" fmla="*/ 451 w 1728"/>
                <a:gd name="T7" fmla="*/ 145 h 840"/>
                <a:gd name="T8" fmla="*/ 601 w 1728"/>
                <a:gd name="T9" fmla="*/ 352 h 840"/>
                <a:gd name="T10" fmla="*/ 751 w 1728"/>
                <a:gd name="T11" fmla="*/ 207 h 840"/>
                <a:gd name="T12" fmla="*/ 901 w 1728"/>
                <a:gd name="T13" fmla="*/ 352 h 840"/>
                <a:gd name="T14" fmla="*/ 0 60000 65536"/>
                <a:gd name="T15" fmla="*/ 0 60000 65536"/>
                <a:gd name="T16" fmla="*/ 0 60000 65536"/>
                <a:gd name="T17" fmla="*/ 0 60000 65536"/>
                <a:gd name="T18" fmla="*/ 0 60000 65536"/>
                <a:gd name="T19" fmla="*/ 0 60000 65536"/>
                <a:gd name="T20" fmla="*/ 0 60000 65536"/>
                <a:gd name="T21" fmla="*/ 0 w 1728"/>
                <a:gd name="T22" fmla="*/ 0 h 840"/>
                <a:gd name="T23" fmla="*/ 1728 w 1728"/>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40">
                  <a:moveTo>
                    <a:pt x="0" y="0"/>
                  </a:moveTo>
                  <a:cubicBezTo>
                    <a:pt x="96" y="28"/>
                    <a:pt x="192" y="56"/>
                    <a:pt x="288" y="192"/>
                  </a:cubicBezTo>
                  <a:cubicBezTo>
                    <a:pt x="384" y="328"/>
                    <a:pt x="480" y="792"/>
                    <a:pt x="576" y="816"/>
                  </a:cubicBezTo>
                  <a:cubicBezTo>
                    <a:pt x="672" y="840"/>
                    <a:pt x="768" y="336"/>
                    <a:pt x="864" y="336"/>
                  </a:cubicBezTo>
                  <a:cubicBezTo>
                    <a:pt x="960" y="336"/>
                    <a:pt x="1056" y="792"/>
                    <a:pt x="1152" y="816"/>
                  </a:cubicBezTo>
                  <a:cubicBezTo>
                    <a:pt x="1248" y="840"/>
                    <a:pt x="1344" y="480"/>
                    <a:pt x="1440" y="480"/>
                  </a:cubicBezTo>
                  <a:cubicBezTo>
                    <a:pt x="1536" y="480"/>
                    <a:pt x="1632" y="648"/>
                    <a:pt x="1728" y="816"/>
                  </a:cubicBezTo>
                </a:path>
              </a:pathLst>
            </a:custGeom>
            <a:noFill/>
            <a:ln w="285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327" name="Line 41"/>
            <p:cNvSpPr>
              <a:spLocks noChangeShapeType="1"/>
            </p:cNvSpPr>
            <p:nvPr/>
          </p:nvSpPr>
          <p:spPr bwMode="auto">
            <a:xfrm flipH="1" flipV="1">
              <a:off x="672" y="2592"/>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28" name="Freeform 42"/>
            <p:cNvSpPr>
              <a:spLocks/>
            </p:cNvSpPr>
            <p:nvPr/>
          </p:nvSpPr>
          <p:spPr bwMode="auto">
            <a:xfrm>
              <a:off x="1824" y="2160"/>
              <a:ext cx="1200" cy="552"/>
            </a:xfrm>
            <a:custGeom>
              <a:avLst/>
              <a:gdLst>
                <a:gd name="T0" fmla="*/ 0 w 1728"/>
                <a:gd name="T1" fmla="*/ 0 h 840"/>
                <a:gd name="T2" fmla="*/ 139 w 1728"/>
                <a:gd name="T3" fmla="*/ 83 h 840"/>
                <a:gd name="T4" fmla="*/ 278 w 1728"/>
                <a:gd name="T5" fmla="*/ 352 h 840"/>
                <a:gd name="T6" fmla="*/ 417 w 1728"/>
                <a:gd name="T7" fmla="*/ 145 h 840"/>
                <a:gd name="T8" fmla="*/ 556 w 1728"/>
                <a:gd name="T9" fmla="*/ 352 h 840"/>
                <a:gd name="T10" fmla="*/ 694 w 1728"/>
                <a:gd name="T11" fmla="*/ 207 h 840"/>
                <a:gd name="T12" fmla="*/ 833 w 1728"/>
                <a:gd name="T13" fmla="*/ 352 h 840"/>
                <a:gd name="T14" fmla="*/ 0 60000 65536"/>
                <a:gd name="T15" fmla="*/ 0 60000 65536"/>
                <a:gd name="T16" fmla="*/ 0 60000 65536"/>
                <a:gd name="T17" fmla="*/ 0 60000 65536"/>
                <a:gd name="T18" fmla="*/ 0 60000 65536"/>
                <a:gd name="T19" fmla="*/ 0 60000 65536"/>
                <a:gd name="T20" fmla="*/ 0 60000 65536"/>
                <a:gd name="T21" fmla="*/ 0 w 1728"/>
                <a:gd name="T22" fmla="*/ 0 h 840"/>
                <a:gd name="T23" fmla="*/ 1728 w 1728"/>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40">
                  <a:moveTo>
                    <a:pt x="0" y="0"/>
                  </a:moveTo>
                  <a:cubicBezTo>
                    <a:pt x="96" y="28"/>
                    <a:pt x="192" y="56"/>
                    <a:pt x="288" y="192"/>
                  </a:cubicBezTo>
                  <a:cubicBezTo>
                    <a:pt x="384" y="328"/>
                    <a:pt x="480" y="792"/>
                    <a:pt x="576" y="816"/>
                  </a:cubicBezTo>
                  <a:cubicBezTo>
                    <a:pt x="672" y="840"/>
                    <a:pt x="768" y="336"/>
                    <a:pt x="864" y="336"/>
                  </a:cubicBezTo>
                  <a:cubicBezTo>
                    <a:pt x="960" y="336"/>
                    <a:pt x="1056" y="792"/>
                    <a:pt x="1152" y="816"/>
                  </a:cubicBezTo>
                  <a:cubicBezTo>
                    <a:pt x="1248" y="840"/>
                    <a:pt x="1344" y="480"/>
                    <a:pt x="1440" y="480"/>
                  </a:cubicBezTo>
                  <a:cubicBezTo>
                    <a:pt x="1536" y="480"/>
                    <a:pt x="1632" y="648"/>
                    <a:pt x="1728" y="816"/>
                  </a:cubicBezTo>
                </a:path>
              </a:pathLst>
            </a:custGeom>
            <a:noFill/>
            <a:ln w="285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9245" name="Object 43"/>
            <p:cNvGraphicFramePr>
              <a:graphicFrameLocks noChangeAspect="1"/>
            </p:cNvGraphicFramePr>
            <p:nvPr/>
          </p:nvGraphicFramePr>
          <p:xfrm>
            <a:off x="1482" y="2688"/>
            <a:ext cx="275" cy="204"/>
          </p:xfrm>
          <a:graphic>
            <a:graphicData uri="http://schemas.openxmlformats.org/presentationml/2006/ole">
              <mc:AlternateContent xmlns:mc="http://schemas.openxmlformats.org/markup-compatibility/2006">
                <mc:Choice xmlns:v="urn:schemas-microsoft-com:vml" Requires="v">
                  <p:oleObj spid="_x0000_s171180" name="Equation" r:id="rId23" imgW="291960" imgH="215640" progId="Equation.3">
                    <p:embed/>
                  </p:oleObj>
                </mc:Choice>
                <mc:Fallback>
                  <p:oleObj name="Equation" r:id="rId23" imgW="291960" imgH="215640" progId="Equation.3">
                    <p:embed/>
                    <p:pic>
                      <p:nvPicPr>
                        <p:cNvPr id="0" name="Object 4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82" y="2688"/>
                          <a:ext cx="27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6" name="Object 44"/>
            <p:cNvGraphicFramePr>
              <a:graphicFrameLocks noChangeAspect="1"/>
            </p:cNvGraphicFramePr>
            <p:nvPr/>
          </p:nvGraphicFramePr>
          <p:xfrm>
            <a:off x="628" y="2736"/>
            <a:ext cx="312" cy="190"/>
          </p:xfrm>
          <a:graphic>
            <a:graphicData uri="http://schemas.openxmlformats.org/presentationml/2006/ole">
              <mc:AlternateContent xmlns:mc="http://schemas.openxmlformats.org/markup-compatibility/2006">
                <mc:Choice xmlns:v="urn:schemas-microsoft-com:vml" Requires="v">
                  <p:oleObj spid="_x0000_s171181" name="Equation" r:id="rId25" imgW="355320" imgH="215640" progId="Equation.3">
                    <p:embed/>
                  </p:oleObj>
                </mc:Choice>
                <mc:Fallback>
                  <p:oleObj name="Equation" r:id="rId25" imgW="355320" imgH="215640" progId="Equation.3">
                    <p:embed/>
                    <p:pic>
                      <p:nvPicPr>
                        <p:cNvPr id="0" name="Object 4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8" y="2736"/>
                          <a:ext cx="312"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45"/>
          <p:cNvGrpSpPr>
            <a:grpSpLocks/>
          </p:cNvGrpSpPr>
          <p:nvPr/>
        </p:nvGrpSpPr>
        <p:grpSpPr bwMode="auto">
          <a:xfrm>
            <a:off x="395288" y="4437063"/>
            <a:ext cx="3792537" cy="1828800"/>
            <a:chOff x="192" y="2880"/>
            <a:chExt cx="2389" cy="1152"/>
          </a:xfrm>
        </p:grpSpPr>
        <p:sp>
          <p:nvSpPr>
            <p:cNvPr id="9286" name="Line 46"/>
            <p:cNvSpPr>
              <a:spLocks noChangeShapeType="1"/>
            </p:cNvSpPr>
            <p:nvPr/>
          </p:nvSpPr>
          <p:spPr bwMode="auto">
            <a:xfrm flipV="1">
              <a:off x="1248" y="2976"/>
              <a:ext cx="0" cy="10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30" name="Object 47"/>
            <p:cNvGraphicFramePr>
              <a:graphicFrameLocks noChangeAspect="1"/>
            </p:cNvGraphicFramePr>
            <p:nvPr/>
          </p:nvGraphicFramePr>
          <p:xfrm>
            <a:off x="1152" y="3552"/>
            <a:ext cx="80" cy="112"/>
          </p:xfrm>
          <a:graphic>
            <a:graphicData uri="http://schemas.openxmlformats.org/presentationml/2006/ole">
              <mc:AlternateContent xmlns:mc="http://schemas.openxmlformats.org/markup-compatibility/2006">
                <mc:Choice xmlns:v="urn:schemas-microsoft-com:vml" Requires="v">
                  <p:oleObj spid="_x0000_s171182" name="Equation" r:id="rId27" imgW="126720" imgH="177480" progId="Equation.3">
                    <p:embed/>
                  </p:oleObj>
                </mc:Choice>
                <mc:Fallback>
                  <p:oleObj name="Equation" r:id="rId27" imgW="126720" imgH="177480" progId="Equation.3">
                    <p:embed/>
                    <p:pic>
                      <p:nvPicPr>
                        <p:cNvPr id="0" name="Object 4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152" y="3552"/>
                          <a:ext cx="80"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7" name="Line 48"/>
            <p:cNvSpPr>
              <a:spLocks noChangeShapeType="1"/>
            </p:cNvSpPr>
            <p:nvPr/>
          </p:nvSpPr>
          <p:spPr bwMode="auto">
            <a:xfrm>
              <a:off x="192" y="3552"/>
              <a:ext cx="23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288" name="Line 49"/>
            <p:cNvSpPr>
              <a:spLocks noChangeShapeType="1"/>
            </p:cNvSpPr>
            <p:nvPr/>
          </p:nvSpPr>
          <p:spPr bwMode="auto">
            <a:xfrm flipV="1">
              <a:off x="384" y="3216"/>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89" name="Line 50"/>
            <p:cNvSpPr>
              <a:spLocks noChangeShapeType="1"/>
            </p:cNvSpPr>
            <p:nvPr/>
          </p:nvSpPr>
          <p:spPr bwMode="auto">
            <a:xfrm flipV="1">
              <a:off x="528" y="3216"/>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0" name="Line 51"/>
            <p:cNvSpPr>
              <a:spLocks noChangeShapeType="1"/>
            </p:cNvSpPr>
            <p:nvPr/>
          </p:nvSpPr>
          <p:spPr bwMode="auto">
            <a:xfrm flipV="1">
              <a:off x="672" y="3216"/>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1" name="Line 52"/>
            <p:cNvSpPr>
              <a:spLocks noChangeShapeType="1"/>
            </p:cNvSpPr>
            <p:nvPr/>
          </p:nvSpPr>
          <p:spPr bwMode="auto">
            <a:xfrm>
              <a:off x="336" y="3216"/>
              <a:ext cx="91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31" name="Object 53"/>
            <p:cNvGraphicFramePr>
              <a:graphicFrameLocks noChangeAspect="1"/>
            </p:cNvGraphicFramePr>
            <p:nvPr/>
          </p:nvGraphicFramePr>
          <p:xfrm>
            <a:off x="1248" y="3120"/>
            <a:ext cx="123" cy="123"/>
          </p:xfrm>
          <a:graphic>
            <a:graphicData uri="http://schemas.openxmlformats.org/presentationml/2006/ole">
              <mc:AlternateContent xmlns:mc="http://schemas.openxmlformats.org/markup-compatibility/2006">
                <mc:Choice xmlns:v="urn:schemas-microsoft-com:vml" Requires="v">
                  <p:oleObj spid="_x0000_s171183" name="Equation" r:id="rId29" imgW="139680" imgH="139680" progId="Equation.3">
                    <p:embed/>
                  </p:oleObj>
                </mc:Choice>
                <mc:Fallback>
                  <p:oleObj name="Equation" r:id="rId29" imgW="139680" imgH="139680" progId="Equation.3">
                    <p:embed/>
                    <p:pic>
                      <p:nvPicPr>
                        <p:cNvPr id="0" name="Object 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48" y="3120"/>
                          <a:ext cx="12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2" name="Object 54"/>
            <p:cNvGraphicFramePr>
              <a:graphicFrameLocks noChangeAspect="1"/>
            </p:cNvGraphicFramePr>
            <p:nvPr/>
          </p:nvGraphicFramePr>
          <p:xfrm>
            <a:off x="1296" y="2880"/>
            <a:ext cx="157" cy="201"/>
          </p:xfrm>
          <a:graphic>
            <a:graphicData uri="http://schemas.openxmlformats.org/presentationml/2006/ole">
              <mc:AlternateContent xmlns:mc="http://schemas.openxmlformats.org/markup-compatibility/2006">
                <mc:Choice xmlns:v="urn:schemas-microsoft-com:vml" Requires="v">
                  <p:oleObj spid="_x0000_s171184" name="Equation" r:id="rId31" imgW="177480" imgH="228600" progId="Equation.3">
                    <p:embed/>
                  </p:oleObj>
                </mc:Choice>
                <mc:Fallback>
                  <p:oleObj name="Equation" r:id="rId31" imgW="177480" imgH="228600" progId="Equation.3">
                    <p:embed/>
                    <p:pic>
                      <p:nvPicPr>
                        <p:cNvPr id="0" name="Object 5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96" y="2880"/>
                          <a:ext cx="157"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92" name="Line 55"/>
            <p:cNvSpPr>
              <a:spLocks noChangeShapeType="1"/>
            </p:cNvSpPr>
            <p:nvPr/>
          </p:nvSpPr>
          <p:spPr bwMode="auto">
            <a:xfrm>
              <a:off x="1344"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3" name="Line 56"/>
            <p:cNvSpPr>
              <a:spLocks noChangeShapeType="1"/>
            </p:cNvSpPr>
            <p:nvPr/>
          </p:nvSpPr>
          <p:spPr bwMode="auto">
            <a:xfrm>
              <a:off x="1104"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4" name="Line 57"/>
            <p:cNvSpPr>
              <a:spLocks noChangeShapeType="1"/>
            </p:cNvSpPr>
            <p:nvPr/>
          </p:nvSpPr>
          <p:spPr bwMode="auto">
            <a:xfrm>
              <a:off x="960"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33" name="Object 58"/>
            <p:cNvGraphicFramePr>
              <a:graphicFrameLocks noChangeAspect="1"/>
            </p:cNvGraphicFramePr>
            <p:nvPr/>
          </p:nvGraphicFramePr>
          <p:xfrm>
            <a:off x="288" y="3552"/>
            <a:ext cx="334" cy="204"/>
          </p:xfrm>
          <a:graphic>
            <a:graphicData uri="http://schemas.openxmlformats.org/presentationml/2006/ole">
              <mc:AlternateContent xmlns:mc="http://schemas.openxmlformats.org/markup-compatibility/2006">
                <mc:Choice xmlns:v="urn:schemas-microsoft-com:vml" Requires="v">
                  <p:oleObj spid="_x0000_s171185" name="Equation" r:id="rId33" imgW="355320" imgH="215640" progId="Equation.3">
                    <p:embed/>
                  </p:oleObj>
                </mc:Choice>
                <mc:Fallback>
                  <p:oleObj name="Equation" r:id="rId33" imgW="355320" imgH="215640" progId="Equation.3">
                    <p:embed/>
                    <p:pic>
                      <p:nvPicPr>
                        <p:cNvPr id="0" name="Object 5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88" y="3552"/>
                          <a:ext cx="334"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59"/>
            <p:cNvGraphicFramePr>
              <a:graphicFrameLocks noChangeAspect="1"/>
            </p:cNvGraphicFramePr>
            <p:nvPr/>
          </p:nvGraphicFramePr>
          <p:xfrm>
            <a:off x="2448" y="3648"/>
            <a:ext cx="133" cy="123"/>
          </p:xfrm>
          <a:graphic>
            <a:graphicData uri="http://schemas.openxmlformats.org/presentationml/2006/ole">
              <mc:AlternateContent xmlns:mc="http://schemas.openxmlformats.org/markup-compatibility/2006">
                <mc:Choice xmlns:v="urn:schemas-microsoft-com:vml" Requires="v">
                  <p:oleObj spid="_x0000_s171186" name="Equation" r:id="rId35" imgW="152280" imgH="139680" progId="Equation.3">
                    <p:embed/>
                  </p:oleObj>
                </mc:Choice>
                <mc:Fallback>
                  <p:oleObj name="Equation" r:id="rId35" imgW="152280" imgH="139680" progId="Equation.3">
                    <p:embed/>
                    <p:pic>
                      <p:nvPicPr>
                        <p:cNvPr id="0" name="Object 5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8" y="3648"/>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95" name="Line 60"/>
            <p:cNvSpPr>
              <a:spLocks noChangeShapeType="1"/>
            </p:cNvSpPr>
            <p:nvPr/>
          </p:nvSpPr>
          <p:spPr bwMode="auto">
            <a:xfrm>
              <a:off x="1488"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6" name="Line 61"/>
            <p:cNvSpPr>
              <a:spLocks noChangeShapeType="1"/>
            </p:cNvSpPr>
            <p:nvPr/>
          </p:nvSpPr>
          <p:spPr bwMode="auto">
            <a:xfrm flipV="1">
              <a:off x="1776" y="3552"/>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7" name="Line 62"/>
            <p:cNvSpPr>
              <a:spLocks noChangeShapeType="1"/>
            </p:cNvSpPr>
            <p:nvPr/>
          </p:nvSpPr>
          <p:spPr bwMode="auto">
            <a:xfrm>
              <a:off x="1632"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8" name="Line 63"/>
            <p:cNvSpPr>
              <a:spLocks noChangeShapeType="1"/>
            </p:cNvSpPr>
            <p:nvPr/>
          </p:nvSpPr>
          <p:spPr bwMode="auto">
            <a:xfrm>
              <a:off x="816" y="3552"/>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99" name="Line 64"/>
            <p:cNvSpPr>
              <a:spLocks noChangeShapeType="1"/>
            </p:cNvSpPr>
            <p:nvPr/>
          </p:nvSpPr>
          <p:spPr bwMode="auto">
            <a:xfrm flipV="1">
              <a:off x="1920" y="3552"/>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0" name="Line 65"/>
            <p:cNvSpPr>
              <a:spLocks noChangeShapeType="1"/>
            </p:cNvSpPr>
            <p:nvPr/>
          </p:nvSpPr>
          <p:spPr bwMode="auto">
            <a:xfrm flipV="1">
              <a:off x="2064" y="3552"/>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301" name="Line 66"/>
            <p:cNvSpPr>
              <a:spLocks noChangeShapeType="1"/>
            </p:cNvSpPr>
            <p:nvPr/>
          </p:nvSpPr>
          <p:spPr bwMode="auto">
            <a:xfrm>
              <a:off x="1200" y="3888"/>
              <a:ext cx="912"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35" name="Object 67"/>
            <p:cNvGraphicFramePr>
              <a:graphicFrameLocks noChangeAspect="1"/>
            </p:cNvGraphicFramePr>
            <p:nvPr/>
          </p:nvGraphicFramePr>
          <p:xfrm>
            <a:off x="912" y="3840"/>
            <a:ext cx="224" cy="123"/>
          </p:xfrm>
          <a:graphic>
            <a:graphicData uri="http://schemas.openxmlformats.org/presentationml/2006/ole">
              <mc:AlternateContent xmlns:mc="http://schemas.openxmlformats.org/markup-compatibility/2006">
                <mc:Choice xmlns:v="urn:schemas-microsoft-com:vml" Requires="v">
                  <p:oleObj spid="_x0000_s171187" name="Equation" r:id="rId36" imgW="253800" imgH="139680" progId="Equation.3">
                    <p:embed/>
                  </p:oleObj>
                </mc:Choice>
                <mc:Fallback>
                  <p:oleObj name="Equation" r:id="rId36" imgW="253800" imgH="139680" progId="Equation.3">
                    <p:embed/>
                    <p:pic>
                      <p:nvPicPr>
                        <p:cNvPr id="0" name="Object 6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12" y="3840"/>
                          <a:ext cx="224"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6" name="Object 68"/>
            <p:cNvGraphicFramePr>
              <a:graphicFrameLocks noChangeAspect="1"/>
            </p:cNvGraphicFramePr>
            <p:nvPr/>
          </p:nvGraphicFramePr>
          <p:xfrm>
            <a:off x="2016" y="3312"/>
            <a:ext cx="238" cy="204"/>
          </p:xfrm>
          <a:graphic>
            <a:graphicData uri="http://schemas.openxmlformats.org/presentationml/2006/ole">
              <mc:AlternateContent xmlns:mc="http://schemas.openxmlformats.org/markup-compatibility/2006">
                <mc:Choice xmlns:v="urn:schemas-microsoft-com:vml" Requires="v">
                  <p:oleObj spid="_x0000_s171188" name="Equation" r:id="rId38" imgW="253800" imgH="215640" progId="Equation.3">
                    <p:embed/>
                  </p:oleObj>
                </mc:Choice>
                <mc:Fallback>
                  <p:oleObj name="Equation" r:id="rId38" imgW="253800" imgH="215640" progId="Equation.3">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16" y="3312"/>
                          <a:ext cx="23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69"/>
          <p:cNvGrpSpPr>
            <a:grpSpLocks/>
          </p:cNvGrpSpPr>
          <p:nvPr/>
        </p:nvGrpSpPr>
        <p:grpSpPr bwMode="auto">
          <a:xfrm>
            <a:off x="4513263" y="3644900"/>
            <a:ext cx="4630737" cy="2192338"/>
            <a:chOff x="2736" y="2507"/>
            <a:chExt cx="2917" cy="1381"/>
          </a:xfrm>
        </p:grpSpPr>
        <p:sp>
          <p:nvSpPr>
            <p:cNvPr id="9260" name="Line 70"/>
            <p:cNvSpPr>
              <a:spLocks noChangeShapeType="1"/>
            </p:cNvSpPr>
            <p:nvPr/>
          </p:nvSpPr>
          <p:spPr bwMode="auto">
            <a:xfrm>
              <a:off x="2736" y="3611"/>
              <a:ext cx="288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261" name="Line 71"/>
            <p:cNvSpPr>
              <a:spLocks noChangeShapeType="1"/>
            </p:cNvSpPr>
            <p:nvPr/>
          </p:nvSpPr>
          <p:spPr bwMode="auto">
            <a:xfrm flipV="1">
              <a:off x="4176" y="2555"/>
              <a:ext cx="0" cy="12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9262" name="Line 72"/>
            <p:cNvSpPr>
              <a:spLocks noChangeShapeType="1"/>
            </p:cNvSpPr>
            <p:nvPr/>
          </p:nvSpPr>
          <p:spPr bwMode="auto">
            <a:xfrm>
              <a:off x="4320" y="3131"/>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3" name="Line 73"/>
            <p:cNvSpPr>
              <a:spLocks noChangeShapeType="1"/>
            </p:cNvSpPr>
            <p:nvPr/>
          </p:nvSpPr>
          <p:spPr bwMode="auto">
            <a:xfrm>
              <a:off x="4464" y="3408"/>
              <a:ext cx="0" cy="20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4" name="Line 74"/>
            <p:cNvSpPr>
              <a:spLocks noChangeShapeType="1"/>
            </p:cNvSpPr>
            <p:nvPr/>
          </p:nvSpPr>
          <p:spPr bwMode="auto">
            <a:xfrm>
              <a:off x="4656" y="3600"/>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5" name="Line 75"/>
            <p:cNvSpPr>
              <a:spLocks noChangeShapeType="1"/>
            </p:cNvSpPr>
            <p:nvPr/>
          </p:nvSpPr>
          <p:spPr bwMode="auto">
            <a:xfrm>
              <a:off x="4752" y="361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6" name="Line 76"/>
            <p:cNvSpPr>
              <a:spLocks noChangeShapeType="1"/>
            </p:cNvSpPr>
            <p:nvPr/>
          </p:nvSpPr>
          <p:spPr bwMode="auto">
            <a:xfrm>
              <a:off x="4896" y="3600"/>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7" name="Line 77"/>
            <p:cNvSpPr>
              <a:spLocks noChangeShapeType="1"/>
            </p:cNvSpPr>
            <p:nvPr/>
          </p:nvSpPr>
          <p:spPr bwMode="auto">
            <a:xfrm>
              <a:off x="4800" y="3552"/>
              <a:ext cx="0" cy="33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8" name="Line 78"/>
            <p:cNvSpPr>
              <a:spLocks noChangeShapeType="1"/>
            </p:cNvSpPr>
            <p:nvPr/>
          </p:nvSpPr>
          <p:spPr bwMode="auto">
            <a:xfrm>
              <a:off x="5184" y="3456"/>
              <a:ext cx="0" cy="15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69" name="Line 79"/>
            <p:cNvSpPr>
              <a:spLocks noChangeShapeType="1"/>
            </p:cNvSpPr>
            <p:nvPr/>
          </p:nvSpPr>
          <p:spPr bwMode="auto">
            <a:xfrm>
              <a:off x="4560" y="3552"/>
              <a:ext cx="0" cy="4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0" name="Line 80"/>
            <p:cNvSpPr>
              <a:spLocks noChangeShapeType="1"/>
            </p:cNvSpPr>
            <p:nvPr/>
          </p:nvSpPr>
          <p:spPr bwMode="auto">
            <a:xfrm>
              <a:off x="5280" y="3552"/>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1" name="Line 81"/>
            <p:cNvSpPr>
              <a:spLocks noChangeShapeType="1"/>
            </p:cNvSpPr>
            <p:nvPr/>
          </p:nvSpPr>
          <p:spPr bwMode="auto">
            <a:xfrm>
              <a:off x="4992" y="3563"/>
              <a:ext cx="0" cy="9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2" name="Line 82"/>
            <p:cNvSpPr>
              <a:spLocks noChangeShapeType="1"/>
            </p:cNvSpPr>
            <p:nvPr/>
          </p:nvSpPr>
          <p:spPr bwMode="auto">
            <a:xfrm>
              <a:off x="5088" y="3456"/>
              <a:ext cx="0" cy="15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20" name="Object 83"/>
            <p:cNvGraphicFramePr>
              <a:graphicFrameLocks noChangeAspect="1"/>
            </p:cNvGraphicFramePr>
            <p:nvPr/>
          </p:nvGraphicFramePr>
          <p:xfrm>
            <a:off x="4256" y="3599"/>
            <a:ext cx="167" cy="204"/>
          </p:xfrm>
          <a:graphic>
            <a:graphicData uri="http://schemas.openxmlformats.org/presentationml/2006/ole">
              <mc:AlternateContent xmlns:mc="http://schemas.openxmlformats.org/markup-compatibility/2006">
                <mc:Choice xmlns:v="urn:schemas-microsoft-com:vml" Requires="v">
                  <p:oleObj spid="_x0000_s171189" name="Equation" r:id="rId39" imgW="177480" imgH="215640" progId="Equation.3">
                    <p:embed/>
                  </p:oleObj>
                </mc:Choice>
                <mc:Fallback>
                  <p:oleObj name="Equation" r:id="rId39" imgW="177480" imgH="215640" progId="Equation.3">
                    <p:embed/>
                    <p:pic>
                      <p:nvPicPr>
                        <p:cNvPr id="0" name="Object 8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6" y="3599"/>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84"/>
            <p:cNvGraphicFramePr>
              <a:graphicFrameLocks noChangeAspect="1"/>
            </p:cNvGraphicFramePr>
            <p:nvPr/>
          </p:nvGraphicFramePr>
          <p:xfrm>
            <a:off x="4080" y="2891"/>
            <a:ext cx="145" cy="201"/>
          </p:xfrm>
          <a:graphic>
            <a:graphicData uri="http://schemas.openxmlformats.org/presentationml/2006/ole">
              <mc:AlternateContent xmlns:mc="http://schemas.openxmlformats.org/markup-compatibility/2006">
                <mc:Choice xmlns:v="urn:schemas-microsoft-com:vml" Requires="v">
                  <p:oleObj spid="_x0000_s171190" name="Equation" r:id="rId40" imgW="164880" imgH="228600" progId="Equation.3">
                    <p:embed/>
                  </p:oleObj>
                </mc:Choice>
                <mc:Fallback>
                  <p:oleObj name="Equation" r:id="rId40" imgW="164880" imgH="228600" progId="Equation.3">
                    <p:embed/>
                    <p:pic>
                      <p:nvPicPr>
                        <p:cNvPr id="0" name="Object 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2891"/>
                          <a:ext cx="14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2" name="Object 85"/>
            <p:cNvGraphicFramePr>
              <a:graphicFrameLocks noChangeAspect="1"/>
            </p:cNvGraphicFramePr>
            <p:nvPr/>
          </p:nvGraphicFramePr>
          <p:xfrm>
            <a:off x="4213" y="2507"/>
            <a:ext cx="167" cy="201"/>
          </p:xfrm>
          <a:graphic>
            <a:graphicData uri="http://schemas.openxmlformats.org/presentationml/2006/ole">
              <mc:AlternateContent xmlns:mc="http://schemas.openxmlformats.org/markup-compatibility/2006">
                <mc:Choice xmlns:v="urn:schemas-microsoft-com:vml" Requires="v">
                  <p:oleObj spid="_x0000_s171191" name="Equation" r:id="rId41" imgW="190440" imgH="228600" progId="Equation.3">
                    <p:embed/>
                  </p:oleObj>
                </mc:Choice>
                <mc:Fallback>
                  <p:oleObj name="Equation" r:id="rId41" imgW="190440" imgH="228600" progId="Equation.3">
                    <p:embed/>
                    <p:pic>
                      <p:nvPicPr>
                        <p:cNvPr id="0" name="Object 8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213" y="2507"/>
                          <a:ext cx="167"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3" name="Object 86"/>
            <p:cNvGraphicFramePr>
              <a:graphicFrameLocks noChangeAspect="1"/>
            </p:cNvGraphicFramePr>
            <p:nvPr/>
          </p:nvGraphicFramePr>
          <p:xfrm>
            <a:off x="4264" y="2861"/>
            <a:ext cx="235" cy="347"/>
          </p:xfrm>
          <a:graphic>
            <a:graphicData uri="http://schemas.openxmlformats.org/presentationml/2006/ole">
              <mc:AlternateContent xmlns:mc="http://schemas.openxmlformats.org/markup-compatibility/2006">
                <mc:Choice xmlns:v="urn:schemas-microsoft-com:vml" Requires="v">
                  <p:oleObj spid="_x0000_s171192" name="Equation" r:id="rId43" imgW="266400" imgH="393480" progId="Equation.3">
                    <p:embed/>
                  </p:oleObj>
                </mc:Choice>
                <mc:Fallback>
                  <p:oleObj name="Equation" r:id="rId43" imgW="266400" imgH="393480" progId="Equation.3">
                    <p:embed/>
                    <p:pic>
                      <p:nvPicPr>
                        <p:cNvPr id="0" name="Object 8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4" y="2861"/>
                          <a:ext cx="235"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87"/>
            <p:cNvGraphicFramePr>
              <a:graphicFrameLocks noChangeAspect="1"/>
            </p:cNvGraphicFramePr>
            <p:nvPr/>
          </p:nvGraphicFramePr>
          <p:xfrm>
            <a:off x="4360" y="3107"/>
            <a:ext cx="246" cy="346"/>
          </p:xfrm>
          <a:graphic>
            <a:graphicData uri="http://schemas.openxmlformats.org/presentationml/2006/ole">
              <mc:AlternateContent xmlns:mc="http://schemas.openxmlformats.org/markup-compatibility/2006">
                <mc:Choice xmlns:v="urn:schemas-microsoft-com:vml" Requires="v">
                  <p:oleObj spid="_x0000_s171193" name="Equation" r:id="rId44" imgW="279360" imgH="393480" progId="Equation.3">
                    <p:embed/>
                  </p:oleObj>
                </mc:Choice>
                <mc:Fallback>
                  <p:oleObj name="Equation" r:id="rId44" imgW="279360" imgH="393480" progId="Equation.3">
                    <p:embed/>
                    <p:pic>
                      <p:nvPicPr>
                        <p:cNvPr id="0" name="Object 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0" y="3107"/>
                          <a:ext cx="246"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5" name="Object 88"/>
            <p:cNvGraphicFramePr>
              <a:graphicFrameLocks noChangeAspect="1"/>
            </p:cNvGraphicFramePr>
            <p:nvPr/>
          </p:nvGraphicFramePr>
          <p:xfrm>
            <a:off x="5035" y="3611"/>
            <a:ext cx="223" cy="190"/>
          </p:xfrm>
          <a:graphic>
            <a:graphicData uri="http://schemas.openxmlformats.org/presentationml/2006/ole">
              <mc:AlternateContent xmlns:mc="http://schemas.openxmlformats.org/markup-compatibility/2006">
                <mc:Choice xmlns:v="urn:schemas-microsoft-com:vml" Requires="v">
                  <p:oleObj spid="_x0000_s171194" name="Equation" r:id="rId45" imgW="253800" imgH="215640" progId="Equation.3">
                    <p:embed/>
                  </p:oleObj>
                </mc:Choice>
                <mc:Fallback>
                  <p:oleObj name="Equation" r:id="rId45" imgW="253800" imgH="215640" progId="Equation.3">
                    <p:embed/>
                    <p:pic>
                      <p:nvPicPr>
                        <p:cNvPr id="0" name="Object 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5" y="3611"/>
                          <a:ext cx="22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6" name="Object 89"/>
            <p:cNvGraphicFramePr>
              <a:graphicFrameLocks noChangeAspect="1"/>
            </p:cNvGraphicFramePr>
            <p:nvPr/>
          </p:nvGraphicFramePr>
          <p:xfrm>
            <a:off x="5520" y="3659"/>
            <a:ext cx="133" cy="123"/>
          </p:xfrm>
          <a:graphic>
            <a:graphicData uri="http://schemas.openxmlformats.org/presentationml/2006/ole">
              <mc:AlternateContent xmlns:mc="http://schemas.openxmlformats.org/markup-compatibility/2006">
                <mc:Choice xmlns:v="urn:schemas-microsoft-com:vml" Requires="v">
                  <p:oleObj spid="_x0000_s171195" name="Equation" r:id="rId46" imgW="152280" imgH="139680" progId="Equation.3">
                    <p:embed/>
                  </p:oleObj>
                </mc:Choice>
                <mc:Fallback>
                  <p:oleObj name="Equation" r:id="rId46" imgW="152280" imgH="139680" progId="Equation.3">
                    <p:embed/>
                    <p:pic>
                      <p:nvPicPr>
                        <p:cNvPr id="0" name="Object 8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0" y="3659"/>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3" name="Line 90"/>
            <p:cNvSpPr>
              <a:spLocks noChangeShapeType="1"/>
            </p:cNvSpPr>
            <p:nvPr/>
          </p:nvSpPr>
          <p:spPr bwMode="auto">
            <a:xfrm flipV="1">
              <a:off x="4176" y="3083"/>
              <a:ext cx="0"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4" name="Line 91"/>
            <p:cNvSpPr>
              <a:spLocks noChangeShapeType="1"/>
            </p:cNvSpPr>
            <p:nvPr/>
          </p:nvSpPr>
          <p:spPr bwMode="auto">
            <a:xfrm>
              <a:off x="3312" y="3552"/>
              <a:ext cx="0" cy="5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27" name="Object 92"/>
            <p:cNvGraphicFramePr>
              <a:graphicFrameLocks noChangeAspect="1"/>
            </p:cNvGraphicFramePr>
            <p:nvPr/>
          </p:nvGraphicFramePr>
          <p:xfrm>
            <a:off x="4080" y="3611"/>
            <a:ext cx="119" cy="168"/>
          </p:xfrm>
          <a:graphic>
            <a:graphicData uri="http://schemas.openxmlformats.org/presentationml/2006/ole">
              <mc:AlternateContent xmlns:mc="http://schemas.openxmlformats.org/markup-compatibility/2006">
                <mc:Choice xmlns:v="urn:schemas-microsoft-com:vml" Requires="v">
                  <p:oleObj spid="_x0000_s171196" name="Equation" r:id="rId47" imgW="126720" imgH="177480" progId="Equation.3">
                    <p:embed/>
                  </p:oleObj>
                </mc:Choice>
                <mc:Fallback>
                  <p:oleObj name="Equation" r:id="rId47" imgW="126720" imgH="177480" progId="Equation.3">
                    <p:embed/>
                    <p:pic>
                      <p:nvPicPr>
                        <p:cNvPr id="0" name="Object 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80" y="3611"/>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75" name="Line 93"/>
            <p:cNvSpPr>
              <a:spLocks noChangeShapeType="1"/>
            </p:cNvSpPr>
            <p:nvPr/>
          </p:nvSpPr>
          <p:spPr bwMode="auto">
            <a:xfrm flipH="1">
              <a:off x="3120" y="3504"/>
              <a:ext cx="0" cy="107"/>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6" name="Line 94"/>
            <p:cNvSpPr>
              <a:spLocks noChangeShapeType="1"/>
            </p:cNvSpPr>
            <p:nvPr/>
          </p:nvSpPr>
          <p:spPr bwMode="auto">
            <a:xfrm flipH="1">
              <a:off x="3216" y="3408"/>
              <a:ext cx="0" cy="20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7" name="Line 95"/>
            <p:cNvSpPr>
              <a:spLocks noChangeShapeType="1"/>
            </p:cNvSpPr>
            <p:nvPr/>
          </p:nvSpPr>
          <p:spPr bwMode="auto">
            <a:xfrm flipH="1">
              <a:off x="3072" y="356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8" name="Line 96"/>
            <p:cNvSpPr>
              <a:spLocks noChangeShapeType="1"/>
            </p:cNvSpPr>
            <p:nvPr/>
          </p:nvSpPr>
          <p:spPr bwMode="auto">
            <a:xfrm flipH="1">
              <a:off x="3456" y="3600"/>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79" name="Line 97"/>
            <p:cNvSpPr>
              <a:spLocks noChangeShapeType="1"/>
            </p:cNvSpPr>
            <p:nvPr/>
          </p:nvSpPr>
          <p:spPr bwMode="auto">
            <a:xfrm>
              <a:off x="3696" y="3600"/>
              <a:ext cx="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80" name="Line 98"/>
            <p:cNvSpPr>
              <a:spLocks noChangeShapeType="1"/>
            </p:cNvSpPr>
            <p:nvPr/>
          </p:nvSpPr>
          <p:spPr bwMode="auto">
            <a:xfrm flipH="1">
              <a:off x="3552" y="3600"/>
              <a:ext cx="0"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81" name="Line 99"/>
            <p:cNvSpPr>
              <a:spLocks noChangeShapeType="1"/>
            </p:cNvSpPr>
            <p:nvPr/>
          </p:nvSpPr>
          <p:spPr bwMode="auto">
            <a:xfrm flipH="1">
              <a:off x="3792" y="3563"/>
              <a:ext cx="0" cy="4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82" name="Line 100"/>
            <p:cNvSpPr>
              <a:spLocks noChangeShapeType="1"/>
            </p:cNvSpPr>
            <p:nvPr/>
          </p:nvSpPr>
          <p:spPr bwMode="auto">
            <a:xfrm flipH="1">
              <a:off x="3888" y="3419"/>
              <a:ext cx="0" cy="19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9283" name="Line 101"/>
            <p:cNvSpPr>
              <a:spLocks noChangeShapeType="1"/>
            </p:cNvSpPr>
            <p:nvPr/>
          </p:nvSpPr>
          <p:spPr bwMode="auto">
            <a:xfrm flipH="1">
              <a:off x="4032" y="3179"/>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9228" name="Object 102"/>
            <p:cNvGraphicFramePr>
              <a:graphicFrameLocks noChangeAspect="1"/>
            </p:cNvGraphicFramePr>
            <p:nvPr/>
          </p:nvGraphicFramePr>
          <p:xfrm>
            <a:off x="3834" y="3611"/>
            <a:ext cx="275" cy="204"/>
          </p:xfrm>
          <a:graphic>
            <a:graphicData uri="http://schemas.openxmlformats.org/presentationml/2006/ole">
              <mc:AlternateContent xmlns:mc="http://schemas.openxmlformats.org/markup-compatibility/2006">
                <mc:Choice xmlns:v="urn:schemas-microsoft-com:vml" Requires="v">
                  <p:oleObj spid="_x0000_s171197" name="Equation" r:id="rId48" imgW="291960" imgH="215640" progId="Equation.3">
                    <p:embed/>
                  </p:oleObj>
                </mc:Choice>
                <mc:Fallback>
                  <p:oleObj name="Equation" r:id="rId48" imgW="291960" imgH="215640" progId="Equation.3">
                    <p:embed/>
                    <p:pic>
                      <p:nvPicPr>
                        <p:cNvPr id="0" name="Object 10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34" y="3611"/>
                          <a:ext cx="275"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9" name="Object 103"/>
            <p:cNvGraphicFramePr>
              <a:graphicFrameLocks noChangeAspect="1"/>
            </p:cNvGraphicFramePr>
            <p:nvPr/>
          </p:nvGraphicFramePr>
          <p:xfrm>
            <a:off x="2980" y="3659"/>
            <a:ext cx="312" cy="190"/>
          </p:xfrm>
          <a:graphic>
            <a:graphicData uri="http://schemas.openxmlformats.org/presentationml/2006/ole">
              <mc:AlternateContent xmlns:mc="http://schemas.openxmlformats.org/markup-compatibility/2006">
                <mc:Choice xmlns:v="urn:schemas-microsoft-com:vml" Requires="v">
                  <p:oleObj spid="_x0000_s171198" name="Equation" r:id="rId49" imgW="355320" imgH="215640" progId="Equation.3">
                    <p:embed/>
                  </p:oleObj>
                </mc:Choice>
                <mc:Fallback>
                  <p:oleObj name="Equation" r:id="rId49" imgW="355320" imgH="215640" progId="Equation.3">
                    <p:embed/>
                    <p:pic>
                      <p:nvPicPr>
                        <p:cNvPr id="0" name="Object 10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80" y="3659"/>
                          <a:ext cx="312"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4" name="Freeform 104"/>
            <p:cNvSpPr>
              <a:spLocks/>
            </p:cNvSpPr>
            <p:nvPr/>
          </p:nvSpPr>
          <p:spPr bwMode="auto">
            <a:xfrm>
              <a:off x="4176" y="3072"/>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9285" name="Freeform 105"/>
            <p:cNvSpPr>
              <a:spLocks/>
            </p:cNvSpPr>
            <p:nvPr/>
          </p:nvSpPr>
          <p:spPr bwMode="auto">
            <a:xfrm flipH="1">
              <a:off x="3072" y="3072"/>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5" name="Group 106"/>
          <p:cNvGrpSpPr>
            <a:grpSpLocks/>
          </p:cNvGrpSpPr>
          <p:nvPr/>
        </p:nvGrpSpPr>
        <p:grpSpPr bwMode="auto">
          <a:xfrm>
            <a:off x="3733800" y="4648200"/>
            <a:ext cx="2362200" cy="533400"/>
            <a:chOff x="2352" y="2928"/>
            <a:chExt cx="1488" cy="336"/>
          </a:xfrm>
        </p:grpSpPr>
        <p:sp>
          <p:nvSpPr>
            <p:cNvPr id="9258" name="AutoShape 107"/>
            <p:cNvSpPr>
              <a:spLocks noChangeArrowheads="1"/>
            </p:cNvSpPr>
            <p:nvPr/>
          </p:nvSpPr>
          <p:spPr bwMode="auto">
            <a:xfrm>
              <a:off x="2688" y="3120"/>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9259" name="Text Box 108"/>
            <p:cNvSpPr txBox="1">
              <a:spLocks noChangeArrowheads="1"/>
            </p:cNvSpPr>
            <p:nvPr/>
          </p:nvSpPr>
          <p:spPr bwMode="auto">
            <a:xfrm>
              <a:off x="2352" y="2928"/>
              <a:ext cx="14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5050"/>
                  </a:solidFill>
                  <a:ea typeface="宋体" charset="-122"/>
                </a:rPr>
                <a:t>幅度谱与相位谱合并</a:t>
              </a:r>
            </a:p>
          </p:txBody>
        </p:sp>
      </p:grpSp>
      <p:sp>
        <p:nvSpPr>
          <p:cNvPr id="9257" name="Text Box 109"/>
          <p:cNvSpPr txBox="1">
            <a:spLocks noChangeArrowheads="1"/>
          </p:cNvSpPr>
          <p:nvPr/>
        </p:nvSpPr>
        <p:spPr bwMode="auto">
          <a:xfrm>
            <a:off x="3851275" y="5805488"/>
            <a:ext cx="5486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正、负频率相应项成对合并，才是实际频谱函数。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0438"/>
                                        </p:tgtEl>
                                        <p:attrNameLst>
                                          <p:attrName>style.visibility</p:attrName>
                                        </p:attrNameLst>
                                      </p:cBhvr>
                                      <p:to>
                                        <p:strVal val="visible"/>
                                      </p:to>
                                    </p:set>
                                    <p:animEffect transition="in" filter="blinds(horizontal)">
                                      <p:cBhvr>
                                        <p:cTn id="7" dur="500"/>
                                        <p:tgtEl>
                                          <p:spTgt spid="5304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30436"/>
                                        </p:tgtEl>
                                        <p:attrNameLst>
                                          <p:attrName>style.visibility</p:attrName>
                                        </p:attrNameLst>
                                      </p:cBhvr>
                                      <p:to>
                                        <p:strVal val="visible"/>
                                      </p:to>
                                    </p:set>
                                    <p:animEffect transition="in" filter="blinds(horizontal)">
                                      <p:cBhvr>
                                        <p:cTn id="12" dur="500"/>
                                        <p:tgtEl>
                                          <p:spTgt spid="530436"/>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nodeType="withEffect">
                                  <p:stCondLst>
                                    <p:cond delay="0"/>
                                  </p:stCondLst>
                                  <p:childTnLst>
                                    <p:set>
                                      <p:cBhvr>
                                        <p:cTn id="28" dur="1" fill="hold">
                                          <p:stCondLst>
                                            <p:cond delay="0"/>
                                          </p:stCondLst>
                                        </p:cTn>
                                        <p:tgtEl>
                                          <p:spTgt spid="530437"/>
                                        </p:tgtEl>
                                        <p:attrNameLst>
                                          <p:attrName>style.visibility</p:attrName>
                                        </p:attrNameLst>
                                      </p:cBhvr>
                                      <p:to>
                                        <p:strVal val="visible"/>
                                      </p:to>
                                    </p:set>
                                    <p:animEffect transition="in" filter="blinds(horizontal)">
                                      <p:cBhvr>
                                        <p:cTn id="29" dur="500"/>
                                        <p:tgtEl>
                                          <p:spTgt spid="530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8" grpId="0"/>
    </p:bldLst>
  </p:timing>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1" name="页脚占位符 4"/>
          <p:cNvSpPr>
            <a:spLocks noGrp="1"/>
          </p:cNvSpPr>
          <p:nvPr>
            <p:ph type="ftr" sz="quarter" idx="11"/>
          </p:nvPr>
        </p:nvSpPr>
        <p:spPr/>
        <p:txBody>
          <a:bodyPr/>
          <a:lstStyle/>
          <a:p>
            <a:pPr>
              <a:defRPr/>
            </a:pPr>
            <a:r>
              <a:rPr lang="zh-CN" altLang="en-US"/>
              <a:t>信号与系统</a:t>
            </a:r>
          </a:p>
        </p:txBody>
      </p:sp>
      <p:sp>
        <p:nvSpPr>
          <p:cNvPr id="14542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A6E6FD1-9B51-4AC5-91A2-35A02B18D25A}" type="slidenum">
              <a:rPr lang="en-US" altLang="ko-KR" smtClean="0">
                <a:solidFill>
                  <a:srgbClr val="003399"/>
                </a:solidFill>
                <a:latin typeface="-윤체L" pitchFamily="18" charset="-127"/>
                <a:ea typeface="-윤체L" pitchFamily="18" charset="-127"/>
              </a:rPr>
              <a:pPr/>
              <a:t>170</a:t>
            </a:fld>
            <a:endParaRPr lang="en-US" altLang="ko-KR" smtClean="0">
              <a:solidFill>
                <a:srgbClr val="003399"/>
              </a:solidFill>
              <a:latin typeface="-윤체L" pitchFamily="18" charset="-127"/>
              <a:ea typeface="-윤체L" pitchFamily="18" charset="-127"/>
            </a:endParaRPr>
          </a:p>
        </p:txBody>
      </p:sp>
      <p:sp>
        <p:nvSpPr>
          <p:cNvPr id="696322" name="Rectangle 2"/>
          <p:cNvSpPr>
            <a:spLocks noGrp="1" noChangeArrowheads="1"/>
          </p:cNvSpPr>
          <p:nvPr>
            <p:ph type="body" idx="1"/>
          </p:nvPr>
        </p:nvSpPr>
        <p:spPr>
          <a:xfrm>
            <a:off x="1296988" y="404813"/>
            <a:ext cx="7847012" cy="625475"/>
          </a:xfrm>
        </p:spPr>
        <p:txBody>
          <a:bodyPr/>
          <a:lstStyle/>
          <a:p>
            <a:pPr algn="just" eaLnBrk="1" hangingPunct="1">
              <a:lnSpc>
                <a:spcPct val="90000"/>
              </a:lnSpc>
              <a:buFont typeface="Wingdings" pitchFamily="2" charset="2"/>
              <a:buNone/>
              <a:defRPr/>
            </a:pPr>
            <a:r>
              <a:rPr lang="zh-CN" altLang="en-US" sz="3200" smtClean="0">
                <a:solidFill>
                  <a:srgbClr val="FF0000"/>
                </a:solidFill>
                <a:ea typeface="华文细黑" pitchFamily="2" charset="-122"/>
              </a:rPr>
              <a:t>举例</a:t>
            </a:r>
            <a:r>
              <a:rPr lang="en-US" altLang="zh-CN" sz="3200" smtClean="0">
                <a:solidFill>
                  <a:srgbClr val="FF0000"/>
                </a:solidFill>
                <a:ea typeface="华文细黑" pitchFamily="2" charset="-122"/>
              </a:rPr>
              <a:t>3.12</a:t>
            </a:r>
            <a:r>
              <a:rPr lang="zh-CN" altLang="en-US" sz="3200" smtClean="0">
                <a:solidFill>
                  <a:srgbClr val="FF0000"/>
                </a:solidFill>
                <a:ea typeface="华文细黑" pitchFamily="2" charset="-122"/>
              </a:rPr>
              <a:t>：</a:t>
            </a:r>
            <a:endPar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696323" name="Object 3"/>
          <p:cNvGraphicFramePr>
            <a:graphicFrameLocks noChangeAspect="1"/>
          </p:cNvGraphicFramePr>
          <p:nvPr/>
        </p:nvGraphicFramePr>
        <p:xfrm>
          <a:off x="327025" y="2420938"/>
          <a:ext cx="7273925" cy="1519237"/>
        </p:xfrm>
        <a:graphic>
          <a:graphicData uri="http://schemas.openxmlformats.org/presentationml/2006/ole">
            <mc:AlternateContent xmlns:mc="http://schemas.openxmlformats.org/markup-compatibility/2006">
              <mc:Choice xmlns:v="urn:schemas-microsoft-com:vml" Requires="v">
                <p:oleObj spid="_x0000_s145922" name="Equation" r:id="rId3" imgW="3251160" imgH="685800" progId="Equation.DSMT4">
                  <p:embed/>
                </p:oleObj>
              </mc:Choice>
              <mc:Fallback>
                <p:oleObj name="Equation" r:id="rId3" imgW="3251160" imgH="685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2420938"/>
                        <a:ext cx="7273925" cy="1519237"/>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25" name="Rectangle 5"/>
          <p:cNvSpPr>
            <a:spLocks noChangeArrowheads="1"/>
          </p:cNvSpPr>
          <p:nvPr/>
        </p:nvSpPr>
        <p:spPr bwMode="auto">
          <a:xfrm>
            <a:off x="684213" y="1700213"/>
            <a:ext cx="6613525" cy="519112"/>
          </a:xfrm>
          <a:prstGeom prst="rect">
            <a:avLst/>
          </a:prstGeom>
          <a:noFill/>
          <a:ln w="9525">
            <a:noFill/>
            <a:miter lim="800000"/>
            <a:headEnd/>
            <a:tailEnd/>
          </a:ln>
          <a:effectLst/>
        </p:spPr>
        <p:txBody>
          <a:bodyPr wrap="none">
            <a:spAutoFit/>
          </a:bodyPr>
          <a:lstStyle/>
          <a:p>
            <a:pPr algn="l" eaLnBrk="1" hangingPunct="1">
              <a:spcBef>
                <a:spcPct val="20000"/>
              </a:spcBef>
              <a:buClr>
                <a:schemeClr val="folHlink"/>
              </a:buClr>
              <a:buSzPct val="85000"/>
              <a:buFont typeface="Wingdings 2" pitchFamily="18" charset="2"/>
              <a:buNone/>
              <a:defRPr/>
            </a:pPr>
            <a:r>
              <a:rPr lang="zh-CN" altLang="en-US" sz="2800" b="1">
                <a:latin typeface="Arial" pitchFamily="34" charset="0"/>
                <a:ea typeface="宋体" pitchFamily="2" charset="-122"/>
              </a:rPr>
              <a:t>画出周期矩形信号经冲激抽样后的频谱。</a:t>
            </a:r>
            <a:endPar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grpSp>
        <p:nvGrpSpPr>
          <p:cNvPr id="2" name="Group 6"/>
          <p:cNvGrpSpPr>
            <a:grpSpLocks/>
          </p:cNvGrpSpPr>
          <p:nvPr/>
        </p:nvGrpSpPr>
        <p:grpSpPr bwMode="auto">
          <a:xfrm>
            <a:off x="755650" y="3933825"/>
            <a:ext cx="2438400" cy="2133600"/>
            <a:chOff x="576" y="1968"/>
            <a:chExt cx="1536" cy="1344"/>
          </a:xfrm>
        </p:grpSpPr>
        <p:sp>
          <p:nvSpPr>
            <p:cNvPr id="145436" name="Line 7"/>
            <p:cNvSpPr>
              <a:spLocks noChangeShapeType="1"/>
            </p:cNvSpPr>
            <p:nvPr/>
          </p:nvSpPr>
          <p:spPr bwMode="auto">
            <a:xfrm flipV="1">
              <a:off x="1370" y="2017"/>
              <a:ext cx="0" cy="108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37" name="Line 8"/>
            <p:cNvSpPr>
              <a:spLocks noChangeShapeType="1"/>
            </p:cNvSpPr>
            <p:nvPr/>
          </p:nvSpPr>
          <p:spPr bwMode="auto">
            <a:xfrm>
              <a:off x="576" y="2988"/>
              <a:ext cx="151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38" name="Line 9"/>
            <p:cNvSpPr>
              <a:spLocks noChangeShapeType="1"/>
            </p:cNvSpPr>
            <p:nvPr/>
          </p:nvSpPr>
          <p:spPr bwMode="auto">
            <a:xfrm flipV="1">
              <a:off x="1068" y="2402"/>
              <a:ext cx="0" cy="5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39" name="Line 10"/>
            <p:cNvSpPr>
              <a:spLocks noChangeShapeType="1"/>
            </p:cNvSpPr>
            <p:nvPr/>
          </p:nvSpPr>
          <p:spPr bwMode="auto">
            <a:xfrm flipV="1">
              <a:off x="1068" y="2402"/>
              <a:ext cx="60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5440" name="Line 11"/>
            <p:cNvSpPr>
              <a:spLocks noChangeShapeType="1"/>
            </p:cNvSpPr>
            <p:nvPr/>
          </p:nvSpPr>
          <p:spPr bwMode="auto">
            <a:xfrm>
              <a:off x="1673" y="2402"/>
              <a:ext cx="0" cy="5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5417" name="Object 12"/>
            <p:cNvGraphicFramePr>
              <a:graphicFrameLocks noChangeAspect="1"/>
            </p:cNvGraphicFramePr>
            <p:nvPr/>
          </p:nvGraphicFramePr>
          <p:xfrm>
            <a:off x="1244" y="2988"/>
            <a:ext cx="113" cy="146"/>
          </p:xfrm>
          <a:graphic>
            <a:graphicData uri="http://schemas.openxmlformats.org/presentationml/2006/ole">
              <mc:AlternateContent xmlns:mc="http://schemas.openxmlformats.org/markup-compatibility/2006">
                <mc:Choice xmlns:v="urn:schemas-microsoft-com:vml" Requires="v">
                  <p:oleObj spid="_x0000_s145923" name="Equation" r:id="rId5" imgW="126720" imgH="177480" progId="Equation.3">
                    <p:embed/>
                  </p:oleObj>
                </mc:Choice>
                <mc:Fallback>
                  <p:oleObj name="Equation" r:id="rId5" imgW="126720" imgH="17748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 y="2988"/>
                          <a:ext cx="113"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8" name="Object 13"/>
            <p:cNvGraphicFramePr>
              <a:graphicFrameLocks noChangeAspect="1"/>
            </p:cNvGraphicFramePr>
            <p:nvPr/>
          </p:nvGraphicFramePr>
          <p:xfrm>
            <a:off x="1984" y="3036"/>
            <a:ext cx="128" cy="203"/>
          </p:xfrm>
          <a:graphic>
            <a:graphicData uri="http://schemas.openxmlformats.org/presentationml/2006/ole">
              <mc:AlternateContent xmlns:mc="http://schemas.openxmlformats.org/markup-compatibility/2006">
                <mc:Choice xmlns:v="urn:schemas-microsoft-com:vml" Requires="v">
                  <p:oleObj spid="_x0000_s145924" name="Equation" r:id="rId7" imgW="88560" imgH="152280" progId="Equation.3">
                    <p:embed/>
                  </p:oleObj>
                </mc:Choice>
                <mc:Fallback>
                  <p:oleObj name="Equation" r:id="rId7" imgW="88560" imgH="1522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4" y="3036"/>
                          <a:ext cx="128" cy="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9" name="Object 14"/>
            <p:cNvGraphicFramePr>
              <a:graphicFrameLocks noChangeAspect="1"/>
            </p:cNvGraphicFramePr>
            <p:nvPr/>
          </p:nvGraphicFramePr>
          <p:xfrm>
            <a:off x="1399" y="1968"/>
            <a:ext cx="377" cy="260"/>
          </p:xfrm>
          <a:graphic>
            <a:graphicData uri="http://schemas.openxmlformats.org/presentationml/2006/ole">
              <mc:AlternateContent xmlns:mc="http://schemas.openxmlformats.org/markup-compatibility/2006">
                <mc:Choice xmlns:v="urn:schemas-microsoft-com:vml" Requires="v">
                  <p:oleObj spid="_x0000_s145925" name="Equation" r:id="rId9" imgW="342720" imgH="228600" progId="Equation.3">
                    <p:embed/>
                  </p:oleObj>
                </mc:Choice>
                <mc:Fallback>
                  <p:oleObj name="Equation" r:id="rId9" imgW="34272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9" y="1968"/>
                          <a:ext cx="377"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0" name="Object 15"/>
            <p:cNvGraphicFramePr>
              <a:graphicFrameLocks noChangeAspect="1"/>
            </p:cNvGraphicFramePr>
            <p:nvPr/>
          </p:nvGraphicFramePr>
          <p:xfrm>
            <a:off x="1238" y="2239"/>
            <a:ext cx="139" cy="136"/>
          </p:xfrm>
          <a:graphic>
            <a:graphicData uri="http://schemas.openxmlformats.org/presentationml/2006/ole">
              <mc:AlternateContent xmlns:mc="http://schemas.openxmlformats.org/markup-compatibility/2006">
                <mc:Choice xmlns:v="urn:schemas-microsoft-com:vml" Requires="v">
                  <p:oleObj spid="_x0000_s145926" name="公式" r:id="rId11" imgW="152280" imgH="164880" progId="Equation.3">
                    <p:embed/>
                  </p:oleObj>
                </mc:Choice>
                <mc:Fallback>
                  <p:oleObj name="公式" r:id="rId11" imgW="152280" imgH="1648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38" y="2239"/>
                          <a:ext cx="139"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1" name="Object 16"/>
            <p:cNvGraphicFramePr>
              <a:graphicFrameLocks noChangeAspect="1"/>
            </p:cNvGraphicFramePr>
            <p:nvPr/>
          </p:nvGraphicFramePr>
          <p:xfrm>
            <a:off x="913" y="2988"/>
            <a:ext cx="226" cy="324"/>
          </p:xfrm>
          <a:graphic>
            <a:graphicData uri="http://schemas.openxmlformats.org/presentationml/2006/ole">
              <mc:AlternateContent xmlns:mc="http://schemas.openxmlformats.org/markup-compatibility/2006">
                <mc:Choice xmlns:v="urn:schemas-microsoft-com:vml" Requires="v">
                  <p:oleObj spid="_x0000_s145927" name="Equation" r:id="rId13" imgW="253800" imgH="393480" progId="Equation.3">
                    <p:embed/>
                  </p:oleObj>
                </mc:Choice>
                <mc:Fallback>
                  <p:oleObj name="Equation" r:id="rId13" imgW="253800" imgH="39348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 y="2988"/>
                          <a:ext cx="226"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22" name="Object 17"/>
            <p:cNvGraphicFramePr>
              <a:graphicFrameLocks noChangeAspect="1"/>
            </p:cNvGraphicFramePr>
            <p:nvPr/>
          </p:nvGraphicFramePr>
          <p:xfrm>
            <a:off x="1590" y="2988"/>
            <a:ext cx="135" cy="324"/>
          </p:xfrm>
          <a:graphic>
            <a:graphicData uri="http://schemas.openxmlformats.org/presentationml/2006/ole">
              <mc:AlternateContent xmlns:mc="http://schemas.openxmlformats.org/markup-compatibility/2006">
                <mc:Choice xmlns:v="urn:schemas-microsoft-com:vml" Requires="v">
                  <p:oleObj spid="_x0000_s145928" name="Equation" r:id="rId15" imgW="152280" imgH="393480" progId="Equation.3">
                    <p:embed/>
                  </p:oleObj>
                </mc:Choice>
                <mc:Fallback>
                  <p:oleObj name="Equation" r:id="rId15" imgW="152280" imgH="39348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90" y="2988"/>
                          <a:ext cx="135"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8"/>
          <p:cNvGrpSpPr>
            <a:grpSpLocks/>
          </p:cNvGrpSpPr>
          <p:nvPr/>
        </p:nvGrpSpPr>
        <p:grpSpPr bwMode="auto">
          <a:xfrm>
            <a:off x="4284663" y="4292600"/>
            <a:ext cx="4175125" cy="1981200"/>
            <a:chOff x="2688" y="2112"/>
            <a:chExt cx="2630" cy="1248"/>
          </a:xfrm>
        </p:grpSpPr>
        <p:sp>
          <p:nvSpPr>
            <p:cNvPr id="145431" name="Line 19"/>
            <p:cNvSpPr>
              <a:spLocks noChangeShapeType="1"/>
            </p:cNvSpPr>
            <p:nvPr/>
          </p:nvSpPr>
          <p:spPr bwMode="auto">
            <a:xfrm flipV="1">
              <a:off x="2736" y="2928"/>
              <a:ext cx="2496" cy="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32" name="Line 20"/>
            <p:cNvSpPr>
              <a:spLocks noChangeShapeType="1"/>
            </p:cNvSpPr>
            <p:nvPr/>
          </p:nvSpPr>
          <p:spPr bwMode="auto">
            <a:xfrm flipV="1">
              <a:off x="3895" y="2112"/>
              <a:ext cx="0" cy="9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5433" name="Freeform 21"/>
            <p:cNvSpPr>
              <a:spLocks/>
            </p:cNvSpPr>
            <p:nvPr/>
          </p:nvSpPr>
          <p:spPr bwMode="auto">
            <a:xfrm>
              <a:off x="3092" y="2310"/>
              <a:ext cx="1601" cy="795"/>
            </a:xfrm>
            <a:custGeom>
              <a:avLst/>
              <a:gdLst>
                <a:gd name="T0" fmla="*/ 8 w 1552"/>
                <a:gd name="T1" fmla="*/ 438 h 912"/>
                <a:gd name="T2" fmla="*/ 60 w 1552"/>
                <a:gd name="T3" fmla="*/ 438 h 912"/>
                <a:gd name="T4" fmla="*/ 366 w 1552"/>
                <a:gd name="T5" fmla="*/ 620 h 912"/>
                <a:gd name="T6" fmla="*/ 826 w 1552"/>
                <a:gd name="T7" fmla="*/ 0 h 912"/>
                <a:gd name="T8" fmla="*/ 1285 w 1552"/>
                <a:gd name="T9" fmla="*/ 620 h 912"/>
                <a:gd name="T10" fmla="*/ 1592 w 1552"/>
                <a:gd name="T11" fmla="*/ 438 h 912"/>
                <a:gd name="T12" fmla="*/ 1643 w 1552"/>
                <a:gd name="T13" fmla="*/ 438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45411" name="Object 22"/>
            <p:cNvGraphicFramePr>
              <a:graphicFrameLocks noChangeAspect="1"/>
            </p:cNvGraphicFramePr>
            <p:nvPr/>
          </p:nvGraphicFramePr>
          <p:xfrm>
            <a:off x="3805" y="2977"/>
            <a:ext cx="130" cy="141"/>
          </p:xfrm>
          <a:graphic>
            <a:graphicData uri="http://schemas.openxmlformats.org/presentationml/2006/ole">
              <mc:AlternateContent xmlns:mc="http://schemas.openxmlformats.org/markup-compatibility/2006">
                <mc:Choice xmlns:v="urn:schemas-microsoft-com:vml" Requires="v">
                  <p:oleObj spid="_x0000_s145929" name="Equation" r:id="rId17" imgW="126720" imgH="177480" progId="Equation.3">
                    <p:embed/>
                  </p:oleObj>
                </mc:Choice>
                <mc:Fallback>
                  <p:oleObj name="Equation" r:id="rId17" imgW="126720" imgH="17748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05" y="2977"/>
                          <a:ext cx="130" cy="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2" name="Object 23"/>
            <p:cNvGraphicFramePr>
              <a:graphicFrameLocks noChangeAspect="1"/>
            </p:cNvGraphicFramePr>
            <p:nvPr/>
          </p:nvGraphicFramePr>
          <p:xfrm>
            <a:off x="5088" y="2976"/>
            <a:ext cx="230" cy="164"/>
          </p:xfrm>
          <a:graphic>
            <a:graphicData uri="http://schemas.openxmlformats.org/presentationml/2006/ole">
              <mc:AlternateContent xmlns:mc="http://schemas.openxmlformats.org/markup-compatibility/2006">
                <mc:Choice xmlns:v="urn:schemas-microsoft-com:vml" Requires="v">
                  <p:oleObj spid="_x0000_s145930" name="Equation" r:id="rId19" imgW="152280" imgH="139680" progId="Equation.3">
                    <p:embed/>
                  </p:oleObj>
                </mc:Choice>
                <mc:Fallback>
                  <p:oleObj name="Equation" r:id="rId19" imgW="152280" imgH="13968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88" y="2976"/>
                          <a:ext cx="230"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3" name="Object 24"/>
            <p:cNvGraphicFramePr>
              <a:graphicFrameLocks noChangeAspect="1"/>
            </p:cNvGraphicFramePr>
            <p:nvPr/>
          </p:nvGraphicFramePr>
          <p:xfrm>
            <a:off x="4042" y="2977"/>
            <a:ext cx="318" cy="383"/>
          </p:xfrm>
          <a:graphic>
            <a:graphicData uri="http://schemas.openxmlformats.org/presentationml/2006/ole">
              <mc:AlternateContent xmlns:mc="http://schemas.openxmlformats.org/markup-compatibility/2006">
                <mc:Choice xmlns:v="urn:schemas-microsoft-com:vml" Requires="v">
                  <p:oleObj spid="_x0000_s145931" name="Equation" r:id="rId21" imgW="253800" imgH="393480" progId="Equation.3">
                    <p:embed/>
                  </p:oleObj>
                </mc:Choice>
                <mc:Fallback>
                  <p:oleObj name="Equation" r:id="rId21" imgW="253800" imgH="39348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42" y="2977"/>
                          <a:ext cx="318"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4" name="Object 25"/>
            <p:cNvGraphicFramePr>
              <a:graphicFrameLocks noChangeAspect="1"/>
            </p:cNvGraphicFramePr>
            <p:nvPr/>
          </p:nvGraphicFramePr>
          <p:xfrm>
            <a:off x="3389" y="2977"/>
            <a:ext cx="416" cy="359"/>
          </p:xfrm>
          <a:graphic>
            <a:graphicData uri="http://schemas.openxmlformats.org/presentationml/2006/ole">
              <mc:AlternateContent xmlns:mc="http://schemas.openxmlformats.org/markup-compatibility/2006">
                <mc:Choice xmlns:v="urn:schemas-microsoft-com:vml" Requires="v">
                  <p:oleObj spid="_x0000_s145932" name="Equation" r:id="rId23" imgW="355320" imgH="393480" progId="Equation.3">
                    <p:embed/>
                  </p:oleObj>
                </mc:Choice>
                <mc:Fallback>
                  <p:oleObj name="Equation" r:id="rId23" imgW="355320" imgH="393480" progId="Equation.3">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89" y="2977"/>
                          <a:ext cx="416"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5" name="Object 26"/>
            <p:cNvGraphicFramePr>
              <a:graphicFrameLocks noChangeAspect="1"/>
            </p:cNvGraphicFramePr>
            <p:nvPr/>
          </p:nvGraphicFramePr>
          <p:xfrm>
            <a:off x="4042" y="2112"/>
            <a:ext cx="380" cy="251"/>
          </p:xfrm>
          <a:graphic>
            <a:graphicData uri="http://schemas.openxmlformats.org/presentationml/2006/ole">
              <mc:AlternateContent xmlns:mc="http://schemas.openxmlformats.org/markup-compatibility/2006">
                <mc:Choice xmlns:v="urn:schemas-microsoft-com:vml" Requires="v">
                  <p:oleObj spid="_x0000_s145933" name="Equation" r:id="rId25" imgW="406080" imgH="228600" progId="Equation.3">
                    <p:embed/>
                  </p:oleObj>
                </mc:Choice>
                <mc:Fallback>
                  <p:oleObj name="Equation" r:id="rId25" imgW="406080" imgH="228600" progId="Equation.3">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42" y="2112"/>
                          <a:ext cx="38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5416" name="Object 27"/>
            <p:cNvGraphicFramePr>
              <a:graphicFrameLocks noChangeAspect="1"/>
            </p:cNvGraphicFramePr>
            <p:nvPr/>
          </p:nvGraphicFramePr>
          <p:xfrm>
            <a:off x="3525" y="2324"/>
            <a:ext cx="225" cy="196"/>
          </p:xfrm>
          <a:graphic>
            <a:graphicData uri="http://schemas.openxmlformats.org/presentationml/2006/ole">
              <mc:AlternateContent xmlns:mc="http://schemas.openxmlformats.org/markup-compatibility/2006">
                <mc:Choice xmlns:v="urn:schemas-microsoft-com:vml" Requires="v">
                  <p:oleObj spid="_x0000_s145934" name="Equation" r:id="rId27" imgW="241200" imgH="177480" progId="Equation.3">
                    <p:embed/>
                  </p:oleObj>
                </mc:Choice>
                <mc:Fallback>
                  <p:oleObj name="Equation" r:id="rId27" imgW="241200" imgH="177480" progId="Equation.3">
                    <p:embed/>
                    <p:pic>
                      <p:nvPicPr>
                        <p:cNvPr id="0" name="Object 2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25" y="2324"/>
                          <a:ext cx="225"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5434" name="Freeform 28"/>
            <p:cNvSpPr>
              <a:spLocks/>
            </p:cNvSpPr>
            <p:nvPr/>
          </p:nvSpPr>
          <p:spPr bwMode="auto">
            <a:xfrm>
              <a:off x="2688" y="2760"/>
              <a:ext cx="480" cy="232"/>
            </a:xfrm>
            <a:custGeom>
              <a:avLst/>
              <a:gdLst>
                <a:gd name="T0" fmla="*/ 480 w 480"/>
                <a:gd name="T1" fmla="*/ 72 h 232"/>
                <a:gd name="T2" fmla="*/ 432 w 480"/>
                <a:gd name="T3" fmla="*/ 24 h 232"/>
                <a:gd name="T4" fmla="*/ 288 w 480"/>
                <a:gd name="T5" fmla="*/ 216 h 232"/>
                <a:gd name="T6" fmla="*/ 96 w 480"/>
                <a:gd name="T7" fmla="*/ 120 h 232"/>
                <a:gd name="T8" fmla="*/ 0 w 480"/>
                <a:gd name="T9" fmla="*/ 168 h 232"/>
                <a:gd name="T10" fmla="*/ 0 60000 65536"/>
                <a:gd name="T11" fmla="*/ 0 60000 65536"/>
                <a:gd name="T12" fmla="*/ 0 60000 65536"/>
                <a:gd name="T13" fmla="*/ 0 60000 65536"/>
                <a:gd name="T14" fmla="*/ 0 60000 65536"/>
                <a:gd name="T15" fmla="*/ 0 w 480"/>
                <a:gd name="T16" fmla="*/ 0 h 232"/>
                <a:gd name="T17" fmla="*/ 480 w 480"/>
                <a:gd name="T18" fmla="*/ 232 h 232"/>
              </a:gdLst>
              <a:ahLst/>
              <a:cxnLst>
                <a:cxn ang="T10">
                  <a:pos x="T0" y="T1"/>
                </a:cxn>
                <a:cxn ang="T11">
                  <a:pos x="T2" y="T3"/>
                </a:cxn>
                <a:cxn ang="T12">
                  <a:pos x="T4" y="T5"/>
                </a:cxn>
                <a:cxn ang="T13">
                  <a:pos x="T6" y="T7"/>
                </a:cxn>
                <a:cxn ang="T14">
                  <a:pos x="T8" y="T9"/>
                </a:cxn>
              </a:cxnLst>
              <a:rect l="T15" t="T16" r="T17" b="T18"/>
              <a:pathLst>
                <a:path w="480" h="232">
                  <a:moveTo>
                    <a:pt x="480" y="72"/>
                  </a:moveTo>
                  <a:cubicBezTo>
                    <a:pt x="472" y="36"/>
                    <a:pt x="464" y="0"/>
                    <a:pt x="432" y="24"/>
                  </a:cubicBezTo>
                  <a:cubicBezTo>
                    <a:pt x="400" y="48"/>
                    <a:pt x="344" y="200"/>
                    <a:pt x="288" y="216"/>
                  </a:cubicBezTo>
                  <a:cubicBezTo>
                    <a:pt x="232" y="232"/>
                    <a:pt x="144" y="128"/>
                    <a:pt x="96" y="120"/>
                  </a:cubicBezTo>
                  <a:cubicBezTo>
                    <a:pt x="48" y="112"/>
                    <a:pt x="24" y="140"/>
                    <a:pt x="0" y="16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5435" name="Freeform 29"/>
            <p:cNvSpPr>
              <a:spLocks/>
            </p:cNvSpPr>
            <p:nvPr/>
          </p:nvSpPr>
          <p:spPr bwMode="auto">
            <a:xfrm flipH="1">
              <a:off x="4656" y="2784"/>
              <a:ext cx="480" cy="232"/>
            </a:xfrm>
            <a:custGeom>
              <a:avLst/>
              <a:gdLst>
                <a:gd name="T0" fmla="*/ 480 w 480"/>
                <a:gd name="T1" fmla="*/ 72 h 232"/>
                <a:gd name="T2" fmla="*/ 432 w 480"/>
                <a:gd name="T3" fmla="*/ 24 h 232"/>
                <a:gd name="T4" fmla="*/ 288 w 480"/>
                <a:gd name="T5" fmla="*/ 216 h 232"/>
                <a:gd name="T6" fmla="*/ 96 w 480"/>
                <a:gd name="T7" fmla="*/ 120 h 232"/>
                <a:gd name="T8" fmla="*/ 0 w 480"/>
                <a:gd name="T9" fmla="*/ 168 h 232"/>
                <a:gd name="T10" fmla="*/ 0 60000 65536"/>
                <a:gd name="T11" fmla="*/ 0 60000 65536"/>
                <a:gd name="T12" fmla="*/ 0 60000 65536"/>
                <a:gd name="T13" fmla="*/ 0 60000 65536"/>
                <a:gd name="T14" fmla="*/ 0 60000 65536"/>
                <a:gd name="T15" fmla="*/ 0 w 480"/>
                <a:gd name="T16" fmla="*/ 0 h 232"/>
                <a:gd name="T17" fmla="*/ 480 w 480"/>
                <a:gd name="T18" fmla="*/ 232 h 232"/>
              </a:gdLst>
              <a:ahLst/>
              <a:cxnLst>
                <a:cxn ang="T10">
                  <a:pos x="T0" y="T1"/>
                </a:cxn>
                <a:cxn ang="T11">
                  <a:pos x="T2" y="T3"/>
                </a:cxn>
                <a:cxn ang="T12">
                  <a:pos x="T4" y="T5"/>
                </a:cxn>
                <a:cxn ang="T13">
                  <a:pos x="T6" y="T7"/>
                </a:cxn>
                <a:cxn ang="T14">
                  <a:pos x="T8" y="T9"/>
                </a:cxn>
              </a:cxnLst>
              <a:rect l="T15" t="T16" r="T17" b="T18"/>
              <a:pathLst>
                <a:path w="480" h="232">
                  <a:moveTo>
                    <a:pt x="480" y="72"/>
                  </a:moveTo>
                  <a:cubicBezTo>
                    <a:pt x="472" y="36"/>
                    <a:pt x="464" y="0"/>
                    <a:pt x="432" y="24"/>
                  </a:cubicBezTo>
                  <a:cubicBezTo>
                    <a:pt x="400" y="48"/>
                    <a:pt x="344" y="200"/>
                    <a:pt x="288" y="216"/>
                  </a:cubicBezTo>
                  <a:cubicBezTo>
                    <a:pt x="232" y="232"/>
                    <a:pt x="144" y="128"/>
                    <a:pt x="96" y="120"/>
                  </a:cubicBezTo>
                  <a:cubicBezTo>
                    <a:pt x="48" y="112"/>
                    <a:pt x="24" y="140"/>
                    <a:pt x="0" y="16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23"/>
                                        </p:tgtEl>
                                        <p:attrNameLst>
                                          <p:attrName>style.visibility</p:attrName>
                                        </p:attrNameLst>
                                      </p:cBhvr>
                                      <p:to>
                                        <p:strVal val="visible"/>
                                      </p:to>
                                    </p:set>
                                    <p:animEffect transition="in" filter="blinds(horizontal)">
                                      <p:cBhvr>
                                        <p:cTn id="7" dur="500"/>
                                        <p:tgtEl>
                                          <p:spTgt spid="696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1" name="页脚占位符 4"/>
          <p:cNvSpPr>
            <a:spLocks noGrp="1"/>
          </p:cNvSpPr>
          <p:nvPr>
            <p:ph type="ftr" sz="quarter" idx="11"/>
          </p:nvPr>
        </p:nvSpPr>
        <p:spPr/>
        <p:txBody>
          <a:bodyPr/>
          <a:lstStyle/>
          <a:p>
            <a:pPr>
              <a:defRPr/>
            </a:pPr>
            <a:r>
              <a:rPr lang="zh-CN" altLang="en-US"/>
              <a:t>信号与系统</a:t>
            </a:r>
          </a:p>
        </p:txBody>
      </p:sp>
      <p:sp>
        <p:nvSpPr>
          <p:cNvPr id="14645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B5AF789-D164-427F-BA1C-D7ADE3B80F15}" type="slidenum">
              <a:rPr lang="en-US" altLang="ko-KR" smtClean="0">
                <a:solidFill>
                  <a:srgbClr val="003399"/>
                </a:solidFill>
                <a:latin typeface="-윤체L" pitchFamily="18" charset="-127"/>
                <a:ea typeface="-윤체L" pitchFamily="18" charset="-127"/>
              </a:rPr>
              <a:pPr/>
              <a:t>171</a:t>
            </a:fld>
            <a:endParaRPr lang="en-US" altLang="ko-KR" smtClean="0">
              <a:solidFill>
                <a:srgbClr val="003399"/>
              </a:solidFill>
              <a:latin typeface="-윤체L" pitchFamily="18" charset="-127"/>
              <a:ea typeface="-윤체L" pitchFamily="18" charset="-127"/>
            </a:endParaRPr>
          </a:p>
        </p:txBody>
      </p:sp>
      <p:graphicFrame>
        <p:nvGraphicFramePr>
          <p:cNvPr id="697346" name="Object 2"/>
          <p:cNvGraphicFramePr>
            <a:graphicFrameLocks noChangeAspect="1"/>
          </p:cNvGraphicFramePr>
          <p:nvPr/>
        </p:nvGraphicFramePr>
        <p:xfrm>
          <a:off x="468313" y="1628775"/>
          <a:ext cx="7754937" cy="2181225"/>
        </p:xfrm>
        <a:graphic>
          <a:graphicData uri="http://schemas.openxmlformats.org/presentationml/2006/ole">
            <mc:AlternateContent xmlns:mc="http://schemas.openxmlformats.org/markup-compatibility/2006">
              <mc:Choice xmlns:v="urn:schemas-microsoft-com:vml" Requires="v">
                <p:oleObj spid="_x0000_s147077" name="Equation" r:id="rId3" imgW="3911400" imgH="1130040" progId="Equation.DSMT4">
                  <p:embed/>
                </p:oleObj>
              </mc:Choice>
              <mc:Fallback>
                <p:oleObj name="Equation" r:id="rId3" imgW="3911400" imgH="1130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628775"/>
                        <a:ext cx="7754937" cy="2181225"/>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a:grpSpLocks/>
          </p:cNvGrpSpPr>
          <p:nvPr/>
        </p:nvGrpSpPr>
        <p:grpSpPr bwMode="auto">
          <a:xfrm>
            <a:off x="179388" y="3860800"/>
            <a:ext cx="3600450" cy="1873250"/>
            <a:chOff x="0" y="2112"/>
            <a:chExt cx="2592" cy="1440"/>
          </a:xfrm>
        </p:grpSpPr>
        <p:sp>
          <p:nvSpPr>
            <p:cNvPr id="146470" name="Line 5"/>
            <p:cNvSpPr>
              <a:spLocks noChangeShapeType="1"/>
            </p:cNvSpPr>
            <p:nvPr/>
          </p:nvSpPr>
          <p:spPr bwMode="auto">
            <a:xfrm flipH="1" flipV="1">
              <a:off x="1190" y="2208"/>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6471" name="Line 6"/>
            <p:cNvSpPr>
              <a:spLocks noChangeShapeType="1"/>
            </p:cNvSpPr>
            <p:nvPr/>
          </p:nvSpPr>
          <p:spPr bwMode="auto">
            <a:xfrm>
              <a:off x="192" y="3168"/>
              <a:ext cx="23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6472" name="Line 7"/>
            <p:cNvSpPr>
              <a:spLocks noChangeShapeType="1"/>
            </p:cNvSpPr>
            <p:nvPr/>
          </p:nvSpPr>
          <p:spPr bwMode="auto">
            <a:xfrm flipV="1">
              <a:off x="1032" y="2696"/>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3" name="Line 8"/>
            <p:cNvSpPr>
              <a:spLocks noChangeShapeType="1"/>
            </p:cNvSpPr>
            <p:nvPr/>
          </p:nvSpPr>
          <p:spPr bwMode="auto">
            <a:xfrm flipV="1">
              <a:off x="1032" y="2696"/>
              <a:ext cx="3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4" name="Line 9"/>
            <p:cNvSpPr>
              <a:spLocks noChangeShapeType="1"/>
            </p:cNvSpPr>
            <p:nvPr/>
          </p:nvSpPr>
          <p:spPr bwMode="auto">
            <a:xfrm>
              <a:off x="1377" y="2696"/>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6442" name="Object 10"/>
            <p:cNvGraphicFramePr>
              <a:graphicFrameLocks noChangeAspect="1"/>
            </p:cNvGraphicFramePr>
            <p:nvPr/>
          </p:nvGraphicFramePr>
          <p:xfrm>
            <a:off x="1132" y="3177"/>
            <a:ext cx="65" cy="121"/>
          </p:xfrm>
          <a:graphic>
            <a:graphicData uri="http://schemas.openxmlformats.org/presentationml/2006/ole">
              <mc:AlternateContent xmlns:mc="http://schemas.openxmlformats.org/markup-compatibility/2006">
                <mc:Choice xmlns:v="urn:schemas-microsoft-com:vml" Requires="v">
                  <p:oleObj spid="_x0000_s147078" name="Equation" r:id="rId5" imgW="126720" imgH="177480" progId="Equation.3">
                    <p:embed/>
                  </p:oleObj>
                </mc:Choice>
                <mc:Fallback>
                  <p:oleObj name="Equation" r:id="rId5" imgW="126720" imgH="17748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 y="3177"/>
                          <a:ext cx="65"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3" name="Object 11"/>
            <p:cNvGraphicFramePr>
              <a:graphicFrameLocks noChangeAspect="1"/>
            </p:cNvGraphicFramePr>
            <p:nvPr/>
          </p:nvGraphicFramePr>
          <p:xfrm>
            <a:off x="1296" y="2112"/>
            <a:ext cx="280" cy="276"/>
          </p:xfrm>
          <a:graphic>
            <a:graphicData uri="http://schemas.openxmlformats.org/presentationml/2006/ole">
              <mc:AlternateContent xmlns:mc="http://schemas.openxmlformats.org/markup-compatibility/2006">
                <mc:Choice xmlns:v="urn:schemas-microsoft-com:vml" Requires="v">
                  <p:oleObj spid="_x0000_s147079" name="Equation" r:id="rId7" imgW="304560" imgH="203040" progId="Equation.3">
                    <p:embed/>
                  </p:oleObj>
                </mc:Choice>
                <mc:Fallback>
                  <p:oleObj name="Equation" r:id="rId7" imgW="304560" imgH="2030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 y="2112"/>
                          <a:ext cx="280"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4" name="Object 12"/>
            <p:cNvGraphicFramePr>
              <a:graphicFrameLocks noChangeAspect="1"/>
            </p:cNvGraphicFramePr>
            <p:nvPr/>
          </p:nvGraphicFramePr>
          <p:xfrm>
            <a:off x="1008" y="2496"/>
            <a:ext cx="126" cy="178"/>
          </p:xfrm>
          <a:graphic>
            <a:graphicData uri="http://schemas.openxmlformats.org/presentationml/2006/ole">
              <mc:AlternateContent xmlns:mc="http://schemas.openxmlformats.org/markup-compatibility/2006">
                <mc:Choice xmlns:v="urn:schemas-microsoft-com:vml" Requires="v">
                  <p:oleObj spid="_x0000_s147080" name="公式" r:id="rId9" imgW="152280" imgH="164880" progId="Equation.3">
                    <p:embed/>
                  </p:oleObj>
                </mc:Choice>
                <mc:Fallback>
                  <p:oleObj name="公式" r:id="rId9" imgW="152280" imgH="1648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 y="2496"/>
                          <a:ext cx="126"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5" name="Object 13"/>
            <p:cNvGraphicFramePr>
              <a:graphicFrameLocks noChangeAspect="1"/>
            </p:cNvGraphicFramePr>
            <p:nvPr/>
          </p:nvGraphicFramePr>
          <p:xfrm>
            <a:off x="912" y="3168"/>
            <a:ext cx="181" cy="375"/>
          </p:xfrm>
          <a:graphic>
            <a:graphicData uri="http://schemas.openxmlformats.org/presentationml/2006/ole">
              <mc:AlternateContent xmlns:mc="http://schemas.openxmlformats.org/markup-compatibility/2006">
                <mc:Choice xmlns:v="urn:schemas-microsoft-com:vml" Requires="v">
                  <p:oleObj spid="_x0000_s147081" name="Equation" r:id="rId11" imgW="253800" imgH="393480" progId="Equation.3">
                    <p:embed/>
                  </p:oleObj>
                </mc:Choice>
                <mc:Fallback>
                  <p:oleObj name="Equation" r:id="rId11" imgW="253800" imgH="3934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3168"/>
                          <a:ext cx="181"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6" name="Object 14"/>
            <p:cNvGraphicFramePr>
              <a:graphicFrameLocks noChangeAspect="1"/>
            </p:cNvGraphicFramePr>
            <p:nvPr/>
          </p:nvGraphicFramePr>
          <p:xfrm>
            <a:off x="1330" y="3177"/>
            <a:ext cx="109" cy="375"/>
          </p:xfrm>
          <a:graphic>
            <a:graphicData uri="http://schemas.openxmlformats.org/presentationml/2006/ole">
              <mc:AlternateContent xmlns:mc="http://schemas.openxmlformats.org/markup-compatibility/2006">
                <mc:Choice xmlns:v="urn:schemas-microsoft-com:vml" Requires="v">
                  <p:oleObj spid="_x0000_s147082" name="Equation" r:id="rId13" imgW="152280" imgH="393480" progId="Equation.3">
                    <p:embed/>
                  </p:oleObj>
                </mc:Choice>
                <mc:Fallback>
                  <p:oleObj name="Equation" r:id="rId13" imgW="152280" imgH="3934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0" y="3177"/>
                          <a:ext cx="109"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75" name="Line 15"/>
            <p:cNvSpPr>
              <a:spLocks noChangeShapeType="1"/>
            </p:cNvSpPr>
            <p:nvPr/>
          </p:nvSpPr>
          <p:spPr bwMode="auto">
            <a:xfrm flipV="1">
              <a:off x="1748" y="2688"/>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6" name="Line 16"/>
            <p:cNvSpPr>
              <a:spLocks noChangeShapeType="1"/>
            </p:cNvSpPr>
            <p:nvPr/>
          </p:nvSpPr>
          <p:spPr bwMode="auto">
            <a:xfrm flipV="1">
              <a:off x="1748" y="2688"/>
              <a:ext cx="34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7" name="Line 17"/>
            <p:cNvSpPr>
              <a:spLocks noChangeShapeType="1"/>
            </p:cNvSpPr>
            <p:nvPr/>
          </p:nvSpPr>
          <p:spPr bwMode="auto">
            <a:xfrm>
              <a:off x="2094" y="2688"/>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8" name="Line 18"/>
            <p:cNvSpPr>
              <a:spLocks noChangeShapeType="1"/>
            </p:cNvSpPr>
            <p:nvPr/>
          </p:nvSpPr>
          <p:spPr bwMode="auto">
            <a:xfrm flipV="1">
              <a:off x="278" y="2677"/>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79" name="Line 19"/>
            <p:cNvSpPr>
              <a:spLocks noChangeShapeType="1"/>
            </p:cNvSpPr>
            <p:nvPr/>
          </p:nvSpPr>
          <p:spPr bwMode="auto">
            <a:xfrm flipV="1">
              <a:off x="278" y="2677"/>
              <a:ext cx="345"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80" name="Line 20"/>
            <p:cNvSpPr>
              <a:spLocks noChangeShapeType="1"/>
            </p:cNvSpPr>
            <p:nvPr/>
          </p:nvSpPr>
          <p:spPr bwMode="auto">
            <a:xfrm>
              <a:off x="623" y="2677"/>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6447" name="Object 21"/>
            <p:cNvGraphicFramePr>
              <a:graphicFrameLocks noChangeAspect="1"/>
            </p:cNvGraphicFramePr>
            <p:nvPr/>
          </p:nvGraphicFramePr>
          <p:xfrm>
            <a:off x="347" y="3189"/>
            <a:ext cx="220" cy="233"/>
          </p:xfrm>
          <a:graphic>
            <a:graphicData uri="http://schemas.openxmlformats.org/presentationml/2006/ole">
              <mc:AlternateContent xmlns:mc="http://schemas.openxmlformats.org/markup-compatibility/2006">
                <mc:Choice xmlns:v="urn:schemas-microsoft-com:vml" Requires="v">
                  <p:oleObj spid="_x0000_s147083" name="Equation" r:id="rId15" imgW="266400" imgH="215640" progId="Equation.3">
                    <p:embed/>
                  </p:oleObj>
                </mc:Choice>
                <mc:Fallback>
                  <p:oleObj name="Equation" r:id="rId15" imgW="266400" imgH="215640"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7" y="3189"/>
                          <a:ext cx="220"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1" name="Line 22"/>
            <p:cNvSpPr>
              <a:spLocks noChangeShapeType="1"/>
            </p:cNvSpPr>
            <p:nvPr/>
          </p:nvSpPr>
          <p:spPr bwMode="auto">
            <a:xfrm>
              <a:off x="431"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6448" name="Object 23"/>
            <p:cNvGraphicFramePr>
              <a:graphicFrameLocks noChangeAspect="1"/>
            </p:cNvGraphicFramePr>
            <p:nvPr/>
          </p:nvGraphicFramePr>
          <p:xfrm>
            <a:off x="1831" y="3189"/>
            <a:ext cx="125" cy="233"/>
          </p:xfrm>
          <a:graphic>
            <a:graphicData uri="http://schemas.openxmlformats.org/presentationml/2006/ole">
              <mc:AlternateContent xmlns:mc="http://schemas.openxmlformats.org/markup-compatibility/2006">
                <mc:Choice xmlns:v="urn:schemas-microsoft-com:vml" Requires="v">
                  <p:oleObj spid="_x0000_s147084" name="Equation" r:id="rId17" imgW="152280" imgH="215640" progId="Equation.3">
                    <p:embed/>
                  </p:oleObj>
                </mc:Choice>
                <mc:Fallback>
                  <p:oleObj name="Equation" r:id="rId17" imgW="152280" imgH="21564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1" y="3189"/>
                          <a:ext cx="12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2" name="Line 24"/>
            <p:cNvSpPr>
              <a:spLocks noChangeShapeType="1"/>
            </p:cNvSpPr>
            <p:nvPr/>
          </p:nvSpPr>
          <p:spPr bwMode="auto">
            <a:xfrm>
              <a:off x="1908"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6449" name="Object 25"/>
            <p:cNvGraphicFramePr>
              <a:graphicFrameLocks noChangeAspect="1"/>
            </p:cNvGraphicFramePr>
            <p:nvPr/>
          </p:nvGraphicFramePr>
          <p:xfrm>
            <a:off x="2487" y="3223"/>
            <a:ext cx="105" cy="233"/>
          </p:xfrm>
          <a:graphic>
            <a:graphicData uri="http://schemas.openxmlformats.org/presentationml/2006/ole">
              <mc:AlternateContent xmlns:mc="http://schemas.openxmlformats.org/markup-compatibility/2006">
                <mc:Choice xmlns:v="urn:schemas-microsoft-com:vml" Requires="v">
                  <p:oleObj spid="_x0000_s147085" name="Equation" r:id="rId19" imgW="88560" imgH="152280" progId="Equation.3">
                    <p:embed/>
                  </p:oleObj>
                </mc:Choice>
                <mc:Fallback>
                  <p:oleObj name="Equation" r:id="rId19" imgW="88560" imgH="15228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87" y="3223"/>
                          <a:ext cx="105"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83" name="Text Box 26"/>
            <p:cNvSpPr txBox="1">
              <a:spLocks noChangeArrowheads="1"/>
            </p:cNvSpPr>
            <p:nvPr/>
          </p:nvSpPr>
          <p:spPr bwMode="auto">
            <a:xfrm>
              <a:off x="2208" y="2784"/>
              <a:ext cx="28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sp>
          <p:nvSpPr>
            <p:cNvPr id="146484" name="Text Box 27"/>
            <p:cNvSpPr txBox="1">
              <a:spLocks noChangeArrowheads="1"/>
            </p:cNvSpPr>
            <p:nvPr/>
          </p:nvSpPr>
          <p:spPr bwMode="auto">
            <a:xfrm>
              <a:off x="0" y="2784"/>
              <a:ext cx="28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grpSp>
      <p:grpSp>
        <p:nvGrpSpPr>
          <p:cNvPr id="3" name="Group 28"/>
          <p:cNvGrpSpPr>
            <a:grpSpLocks/>
          </p:cNvGrpSpPr>
          <p:nvPr/>
        </p:nvGrpSpPr>
        <p:grpSpPr bwMode="auto">
          <a:xfrm>
            <a:off x="4859338" y="3860800"/>
            <a:ext cx="3816350" cy="2016125"/>
            <a:chOff x="2784" y="2160"/>
            <a:chExt cx="2784" cy="1460"/>
          </a:xfrm>
        </p:grpSpPr>
        <p:graphicFrame>
          <p:nvGraphicFramePr>
            <p:cNvPr id="146435" name="Object 29"/>
            <p:cNvGraphicFramePr>
              <a:graphicFrameLocks noChangeAspect="1"/>
            </p:cNvGraphicFramePr>
            <p:nvPr/>
          </p:nvGraphicFramePr>
          <p:xfrm>
            <a:off x="4272" y="2160"/>
            <a:ext cx="451" cy="264"/>
          </p:xfrm>
          <a:graphic>
            <a:graphicData uri="http://schemas.openxmlformats.org/presentationml/2006/ole">
              <mc:AlternateContent xmlns:mc="http://schemas.openxmlformats.org/markup-compatibility/2006">
                <mc:Choice xmlns:v="urn:schemas-microsoft-com:vml" Requires="v">
                  <p:oleObj spid="_x0000_s147086" name="公式" r:id="rId21" imgW="393480" imgH="215640" progId="Equation.3">
                    <p:embed/>
                  </p:oleObj>
                </mc:Choice>
                <mc:Fallback>
                  <p:oleObj name="公式" r:id="rId21" imgW="393480" imgH="21564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72" y="2160"/>
                          <a:ext cx="451"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6457" name="Group 30"/>
            <p:cNvGrpSpPr>
              <a:grpSpLocks/>
            </p:cNvGrpSpPr>
            <p:nvPr/>
          </p:nvGrpSpPr>
          <p:grpSpPr bwMode="auto">
            <a:xfrm>
              <a:off x="2784" y="2256"/>
              <a:ext cx="2784" cy="1364"/>
              <a:chOff x="2784" y="2256"/>
              <a:chExt cx="2784" cy="1364"/>
            </a:xfrm>
          </p:grpSpPr>
          <p:sp>
            <p:nvSpPr>
              <p:cNvPr id="146458" name="Line 31"/>
              <p:cNvSpPr>
                <a:spLocks noChangeShapeType="1"/>
              </p:cNvSpPr>
              <p:nvPr/>
            </p:nvSpPr>
            <p:spPr bwMode="auto">
              <a:xfrm flipV="1">
                <a:off x="2784" y="3168"/>
                <a:ext cx="27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6436" name="Object 32"/>
              <p:cNvGraphicFramePr>
                <a:graphicFrameLocks noChangeAspect="1"/>
              </p:cNvGraphicFramePr>
              <p:nvPr/>
            </p:nvGraphicFramePr>
            <p:xfrm>
              <a:off x="5275" y="3227"/>
              <a:ext cx="284" cy="185"/>
            </p:xfrm>
            <a:graphic>
              <a:graphicData uri="http://schemas.openxmlformats.org/presentationml/2006/ole">
                <mc:AlternateContent xmlns:mc="http://schemas.openxmlformats.org/markup-compatibility/2006">
                  <mc:Choice xmlns:v="urn:schemas-microsoft-com:vml" Requires="v">
                    <p:oleObj spid="_x0000_s147087" name="Equation" r:id="rId23" imgW="152280" imgH="139680" progId="Equation.3">
                      <p:embed/>
                    </p:oleObj>
                  </mc:Choice>
                  <mc:Fallback>
                    <p:oleObj name="Equation" r:id="rId23" imgW="152280" imgH="13968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75" y="3227"/>
                            <a:ext cx="28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37" name="Object 33"/>
              <p:cNvGraphicFramePr>
                <a:graphicFrameLocks noChangeAspect="1"/>
              </p:cNvGraphicFramePr>
              <p:nvPr/>
            </p:nvGraphicFramePr>
            <p:xfrm>
              <a:off x="4272" y="3148"/>
              <a:ext cx="392" cy="472"/>
            </p:xfrm>
            <a:graphic>
              <a:graphicData uri="http://schemas.openxmlformats.org/presentationml/2006/ole">
                <mc:AlternateContent xmlns:mc="http://schemas.openxmlformats.org/markup-compatibility/2006">
                  <mc:Choice xmlns:v="urn:schemas-microsoft-com:vml" Requires="v">
                    <p:oleObj spid="_x0000_s147088" name="Equation" r:id="rId25" imgW="253800" imgH="431640" progId="Equation.3">
                      <p:embed/>
                    </p:oleObj>
                  </mc:Choice>
                  <mc:Fallback>
                    <p:oleObj name="Equation" r:id="rId25" imgW="253800" imgH="431640"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72" y="3148"/>
                            <a:ext cx="392"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59" name="Line 34"/>
              <p:cNvSpPr>
                <a:spLocks noChangeShapeType="1"/>
              </p:cNvSpPr>
              <p:nvPr/>
            </p:nvSpPr>
            <p:spPr bwMode="auto">
              <a:xfrm flipH="1" flipV="1">
                <a:off x="4224" y="2256"/>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6460" name="Freeform 35"/>
              <p:cNvSpPr>
                <a:spLocks/>
              </p:cNvSpPr>
              <p:nvPr/>
            </p:nvSpPr>
            <p:spPr bwMode="auto">
              <a:xfrm>
                <a:off x="3224" y="2479"/>
                <a:ext cx="1975" cy="893"/>
              </a:xfrm>
              <a:custGeom>
                <a:avLst/>
                <a:gdLst>
                  <a:gd name="T0" fmla="*/ 13 w 1552"/>
                  <a:gd name="T1" fmla="*/ 552 h 912"/>
                  <a:gd name="T2" fmla="*/ 90 w 1552"/>
                  <a:gd name="T3" fmla="*/ 552 h 912"/>
                  <a:gd name="T4" fmla="*/ 557 w 1552"/>
                  <a:gd name="T5" fmla="*/ 782 h 912"/>
                  <a:gd name="T6" fmla="*/ 1257 w 1552"/>
                  <a:gd name="T7" fmla="*/ 0 h 912"/>
                  <a:gd name="T8" fmla="*/ 1956 w 1552"/>
                  <a:gd name="T9" fmla="*/ 782 h 912"/>
                  <a:gd name="T10" fmla="*/ 2423 w 1552"/>
                  <a:gd name="T11" fmla="*/ 552 h 912"/>
                  <a:gd name="T12" fmla="*/ 2501 w 1552"/>
                  <a:gd name="T13" fmla="*/ 552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46438" name="Object 36"/>
              <p:cNvGraphicFramePr>
                <a:graphicFrameLocks noChangeAspect="1"/>
              </p:cNvGraphicFramePr>
              <p:nvPr/>
            </p:nvGraphicFramePr>
            <p:xfrm>
              <a:off x="4032" y="3216"/>
              <a:ext cx="160" cy="159"/>
            </p:xfrm>
            <a:graphic>
              <a:graphicData uri="http://schemas.openxmlformats.org/presentationml/2006/ole">
                <mc:AlternateContent xmlns:mc="http://schemas.openxmlformats.org/markup-compatibility/2006">
                  <mc:Choice xmlns:v="urn:schemas-microsoft-com:vml" Requires="v">
                    <p:oleObj spid="_x0000_s147089" name="Equation" r:id="rId27" imgW="126720" imgH="177480" progId="Equation.3">
                      <p:embed/>
                    </p:oleObj>
                  </mc:Choice>
                  <mc:Fallback>
                    <p:oleObj name="Equation" r:id="rId27" imgW="126720" imgH="177480" progId="Equation.3">
                      <p:embed/>
                      <p:pic>
                        <p:nvPicPr>
                          <p:cNvPr id="0"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032" y="3216"/>
                            <a:ext cx="16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39" name="Object 37"/>
              <p:cNvGraphicFramePr>
                <a:graphicFrameLocks noChangeAspect="1"/>
              </p:cNvGraphicFramePr>
              <p:nvPr/>
            </p:nvGraphicFramePr>
            <p:xfrm>
              <a:off x="4656" y="2688"/>
              <a:ext cx="392" cy="431"/>
            </p:xfrm>
            <a:graphic>
              <a:graphicData uri="http://schemas.openxmlformats.org/presentationml/2006/ole">
                <mc:AlternateContent xmlns:mc="http://schemas.openxmlformats.org/markup-compatibility/2006">
                  <mc:Choice xmlns:v="urn:schemas-microsoft-com:vml" Requires="v">
                    <p:oleObj spid="_x0000_s147090" name="Equation" r:id="rId29" imgW="253800" imgH="393480" progId="Equation.3">
                      <p:embed/>
                    </p:oleObj>
                  </mc:Choice>
                  <mc:Fallback>
                    <p:oleObj name="Equation" r:id="rId29" imgW="253800" imgH="393480"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56" y="2688"/>
                            <a:ext cx="392"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0" name="Object 38"/>
              <p:cNvGraphicFramePr>
                <a:graphicFrameLocks noChangeAspect="1"/>
              </p:cNvGraphicFramePr>
              <p:nvPr/>
            </p:nvGraphicFramePr>
            <p:xfrm>
              <a:off x="3360" y="2736"/>
              <a:ext cx="513" cy="404"/>
            </p:xfrm>
            <a:graphic>
              <a:graphicData uri="http://schemas.openxmlformats.org/presentationml/2006/ole">
                <mc:AlternateContent xmlns:mc="http://schemas.openxmlformats.org/markup-compatibility/2006">
                  <mc:Choice xmlns:v="urn:schemas-microsoft-com:vml" Requires="v">
                    <p:oleObj spid="_x0000_s147091" name="Equation" r:id="rId31" imgW="355320" imgH="393480" progId="Equation.3">
                      <p:embed/>
                    </p:oleObj>
                  </mc:Choice>
                  <mc:Fallback>
                    <p:oleObj name="Equation" r:id="rId31" imgW="355320" imgH="393480" progId="Equation.3">
                      <p:embed/>
                      <p:pic>
                        <p:nvPicPr>
                          <p:cNvPr id="0" name="Object 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360" y="2736"/>
                            <a:ext cx="513"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6441" name="Object 39"/>
              <p:cNvGraphicFramePr>
                <a:graphicFrameLocks noChangeAspect="1"/>
              </p:cNvGraphicFramePr>
              <p:nvPr/>
            </p:nvGraphicFramePr>
            <p:xfrm>
              <a:off x="3831" y="2304"/>
              <a:ext cx="331" cy="377"/>
            </p:xfrm>
            <a:graphic>
              <a:graphicData uri="http://schemas.openxmlformats.org/presentationml/2006/ole">
                <mc:AlternateContent xmlns:mc="http://schemas.openxmlformats.org/markup-compatibility/2006">
                  <mc:Choice xmlns:v="urn:schemas-microsoft-com:vml" Requires="v">
                    <p:oleObj spid="_x0000_s147092" name="公式" r:id="rId33" imgW="406080" imgH="431640" progId="Equation.3">
                      <p:embed/>
                    </p:oleObj>
                  </mc:Choice>
                  <mc:Fallback>
                    <p:oleObj name="公式" r:id="rId33" imgW="406080" imgH="431640" progId="Equation.3">
                      <p:embed/>
                      <p:pic>
                        <p:nvPicPr>
                          <p:cNvPr id="0" name="Object 3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31" y="2304"/>
                            <a:ext cx="331"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6461" name="Line 40"/>
              <p:cNvSpPr>
                <a:spLocks noChangeShapeType="1"/>
              </p:cNvSpPr>
              <p:nvPr/>
            </p:nvSpPr>
            <p:spPr bwMode="auto">
              <a:xfrm>
                <a:off x="4224" y="2496"/>
                <a:ext cx="0" cy="6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2" name="Line 41"/>
              <p:cNvSpPr>
                <a:spLocks noChangeShapeType="1"/>
              </p:cNvSpPr>
              <p:nvPr/>
            </p:nvSpPr>
            <p:spPr bwMode="auto">
              <a:xfrm>
                <a:off x="4368" y="2640"/>
                <a:ext cx="0" cy="5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3" name="Line 42"/>
              <p:cNvSpPr>
                <a:spLocks noChangeShapeType="1"/>
              </p:cNvSpPr>
              <p:nvPr/>
            </p:nvSpPr>
            <p:spPr bwMode="auto">
              <a:xfrm>
                <a:off x="4080" y="2592"/>
                <a:ext cx="0" cy="5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4" name="Line 43"/>
              <p:cNvSpPr>
                <a:spLocks noChangeShapeType="1"/>
              </p:cNvSpPr>
              <p:nvPr/>
            </p:nvSpPr>
            <p:spPr bwMode="auto">
              <a:xfrm>
                <a:off x="4512" y="2880"/>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5" name="Line 44"/>
              <p:cNvSpPr>
                <a:spLocks noChangeShapeType="1"/>
              </p:cNvSpPr>
              <p:nvPr/>
            </p:nvSpPr>
            <p:spPr bwMode="auto">
              <a:xfrm>
                <a:off x="3936" y="2880"/>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6" name="Line 45"/>
              <p:cNvSpPr>
                <a:spLocks noChangeShapeType="1"/>
              </p:cNvSpPr>
              <p:nvPr/>
            </p:nvSpPr>
            <p:spPr bwMode="auto">
              <a:xfrm>
                <a:off x="4800" y="31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7" name="Line 46"/>
              <p:cNvSpPr>
                <a:spLocks noChangeShapeType="1"/>
              </p:cNvSpPr>
              <p:nvPr/>
            </p:nvSpPr>
            <p:spPr bwMode="auto">
              <a:xfrm>
                <a:off x="5184" y="302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8" name="Line 47"/>
              <p:cNvSpPr>
                <a:spLocks noChangeShapeType="1"/>
              </p:cNvSpPr>
              <p:nvPr/>
            </p:nvSpPr>
            <p:spPr bwMode="auto">
              <a:xfrm>
                <a:off x="3600" y="31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6469" name="Line 48"/>
              <p:cNvSpPr>
                <a:spLocks noChangeShapeType="1"/>
              </p:cNvSpPr>
              <p:nvPr/>
            </p:nvSpPr>
            <p:spPr bwMode="auto">
              <a:xfrm>
                <a:off x="3216" y="3024"/>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697393" name="Text Box 49"/>
          <p:cNvSpPr txBox="1">
            <a:spLocks noChangeArrowheads="1"/>
          </p:cNvSpPr>
          <p:nvPr/>
        </p:nvSpPr>
        <p:spPr bwMode="auto">
          <a:xfrm>
            <a:off x="539750" y="5734050"/>
            <a:ext cx="7010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即：周期矩形信号其频谱为离散频谱。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7346"/>
                                        </p:tgtEl>
                                        <p:attrNameLst>
                                          <p:attrName>style.visibility</p:attrName>
                                        </p:attrNameLst>
                                      </p:cBhvr>
                                      <p:to>
                                        <p:strVal val="visible"/>
                                      </p:to>
                                    </p:set>
                                    <p:animEffect transition="in" filter="blinds(horizontal)">
                                      <p:cBhvr>
                                        <p:cTn id="7" dur="500"/>
                                        <p:tgtEl>
                                          <p:spTgt spid="69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97393"/>
                                        </p:tgtEl>
                                        <p:attrNameLst>
                                          <p:attrName>style.visibility</p:attrName>
                                        </p:attrNameLst>
                                      </p:cBhvr>
                                      <p:to>
                                        <p:strVal val="visible"/>
                                      </p:to>
                                    </p:set>
                                    <p:animEffect transition="in" filter="blinds(horizontal)">
                                      <p:cBhvr>
                                        <p:cTn id="18" dur="500"/>
                                        <p:tgtEl>
                                          <p:spTgt spid="697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9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5" name="页脚占位符 4"/>
          <p:cNvSpPr>
            <a:spLocks noGrp="1"/>
          </p:cNvSpPr>
          <p:nvPr>
            <p:ph type="ftr" sz="quarter" idx="11"/>
          </p:nvPr>
        </p:nvSpPr>
        <p:spPr/>
        <p:txBody>
          <a:bodyPr/>
          <a:lstStyle/>
          <a:p>
            <a:pPr>
              <a:defRPr/>
            </a:pPr>
            <a:r>
              <a:rPr lang="zh-CN" altLang="en-US"/>
              <a:t>信号与系统</a:t>
            </a:r>
          </a:p>
        </p:txBody>
      </p:sp>
      <p:sp>
        <p:nvSpPr>
          <p:cNvPr id="14748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B63AF4D-CB1A-4CDD-A02E-89F0E5FB3770}" type="slidenum">
              <a:rPr lang="en-US" altLang="ko-KR" smtClean="0">
                <a:solidFill>
                  <a:srgbClr val="003399"/>
                </a:solidFill>
                <a:latin typeface="-윤체L" pitchFamily="18" charset="-127"/>
                <a:ea typeface="-윤체L" pitchFamily="18" charset="-127"/>
              </a:rPr>
              <a:pPr/>
              <a:t>172</a:t>
            </a:fld>
            <a:endParaRPr lang="en-US" altLang="ko-KR" smtClean="0">
              <a:solidFill>
                <a:srgbClr val="003399"/>
              </a:solidFill>
              <a:latin typeface="-윤체L" pitchFamily="18" charset="-127"/>
              <a:ea typeface="-윤체L" pitchFamily="18" charset="-127"/>
            </a:endParaRPr>
          </a:p>
        </p:txBody>
      </p:sp>
      <p:graphicFrame>
        <p:nvGraphicFramePr>
          <p:cNvPr id="698370" name="Object 2"/>
          <p:cNvGraphicFramePr>
            <a:graphicFrameLocks noChangeAspect="1"/>
          </p:cNvGraphicFramePr>
          <p:nvPr/>
        </p:nvGraphicFramePr>
        <p:xfrm>
          <a:off x="971550" y="4005263"/>
          <a:ext cx="6048375" cy="1822450"/>
        </p:xfrm>
        <a:graphic>
          <a:graphicData uri="http://schemas.openxmlformats.org/presentationml/2006/ole">
            <mc:AlternateContent xmlns:mc="http://schemas.openxmlformats.org/markup-compatibility/2006">
              <mc:Choice xmlns:v="urn:schemas-microsoft-com:vml" Requires="v">
                <p:oleObj spid="_x0000_s148293" name="Equation" r:id="rId3" imgW="3124080" imgH="914400" progId="Equation.DSMT4">
                  <p:embed/>
                </p:oleObj>
              </mc:Choice>
              <mc:Fallback>
                <p:oleObj name="Equation" r:id="rId3" imgW="3124080" imgH="914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005263"/>
                        <a:ext cx="6048375" cy="1822450"/>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8372" name="Text Box 4"/>
          <p:cNvSpPr txBox="1">
            <a:spLocks noChangeArrowheads="1"/>
          </p:cNvSpPr>
          <p:nvPr/>
        </p:nvSpPr>
        <p:spPr bwMode="auto">
          <a:xfrm>
            <a:off x="323850" y="1484313"/>
            <a:ext cx="7127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现将周期矩形信号</a:t>
            </a:r>
            <a:r>
              <a:rPr lang="en-US" altLang="zh-CN" sz="2400" b="1">
                <a:ea typeface="宋体" charset="-122"/>
              </a:rPr>
              <a:t>f(t)</a:t>
            </a:r>
            <a:r>
              <a:rPr lang="zh-CN" altLang="en-US" sz="2400" b="1">
                <a:ea typeface="宋体" charset="-122"/>
              </a:rPr>
              <a:t>经间隔为</a:t>
            </a:r>
            <a:r>
              <a:rPr lang="en-US" altLang="zh-CN" sz="2400" b="1">
                <a:ea typeface="宋体" charset="-122"/>
              </a:rPr>
              <a:t>T</a:t>
            </a:r>
            <a:r>
              <a:rPr lang="en-US" altLang="zh-CN" sz="2400" b="1" baseline="-25000">
                <a:ea typeface="宋体" charset="-122"/>
              </a:rPr>
              <a:t>s</a:t>
            </a:r>
            <a:r>
              <a:rPr lang="zh-CN" altLang="en-US" sz="2400" b="1">
                <a:ea typeface="宋体" charset="-122"/>
              </a:rPr>
              <a:t>的冲激序列抽样，即抽样信号：</a:t>
            </a:r>
          </a:p>
        </p:txBody>
      </p:sp>
      <p:graphicFrame>
        <p:nvGraphicFramePr>
          <p:cNvPr id="698373" name="Object 5"/>
          <p:cNvGraphicFramePr>
            <a:graphicFrameLocks noChangeAspect="1"/>
          </p:cNvGraphicFramePr>
          <p:nvPr/>
        </p:nvGraphicFramePr>
        <p:xfrm>
          <a:off x="2411413" y="1989138"/>
          <a:ext cx="3054350" cy="654050"/>
        </p:xfrm>
        <a:graphic>
          <a:graphicData uri="http://schemas.openxmlformats.org/presentationml/2006/ole">
            <mc:AlternateContent xmlns:mc="http://schemas.openxmlformats.org/markup-compatibility/2006">
              <mc:Choice xmlns:v="urn:schemas-microsoft-com:vml" Requires="v">
                <p:oleObj spid="_x0000_s148294" name="Equation" r:id="rId5" imgW="1130040" imgH="241200" progId="Equation.DSMT4">
                  <p:embed/>
                </p:oleObj>
              </mc:Choice>
              <mc:Fallback>
                <p:oleObj name="Equation" r:id="rId5" imgW="113004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1989138"/>
                        <a:ext cx="3054350"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4284663" y="2924175"/>
            <a:ext cx="358775" cy="792163"/>
            <a:chOff x="2160" y="1728"/>
            <a:chExt cx="576" cy="432"/>
          </a:xfrm>
        </p:grpSpPr>
        <p:sp>
          <p:nvSpPr>
            <p:cNvPr id="147551" name="AutoShape 7"/>
            <p:cNvSpPr>
              <a:spLocks noChangeArrowheads="1"/>
            </p:cNvSpPr>
            <p:nvPr/>
          </p:nvSpPr>
          <p:spPr bwMode="auto">
            <a:xfrm>
              <a:off x="2160" y="2016"/>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147552" name="Text Box 8"/>
            <p:cNvSpPr txBox="1">
              <a:spLocks noChangeArrowheads="1"/>
            </p:cNvSpPr>
            <p:nvPr/>
          </p:nvSpPr>
          <p:spPr bwMode="auto">
            <a:xfrm>
              <a:off x="2160" y="1728"/>
              <a:ext cx="52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500" b="1">
                  <a:ea typeface="宋体" charset="-122"/>
                </a:rPr>
                <a:t>频谱</a:t>
              </a:r>
            </a:p>
          </p:txBody>
        </p:sp>
      </p:grpSp>
      <p:sp>
        <p:nvSpPr>
          <p:cNvPr id="698377" name="Text Box 9"/>
          <p:cNvSpPr txBox="1">
            <a:spLocks noChangeArrowheads="1"/>
          </p:cNvSpPr>
          <p:nvPr/>
        </p:nvSpPr>
        <p:spPr bwMode="auto">
          <a:xfrm>
            <a:off x="3492500" y="3068638"/>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grpSp>
        <p:nvGrpSpPr>
          <p:cNvPr id="3" name="Group 10"/>
          <p:cNvGrpSpPr>
            <a:grpSpLocks/>
          </p:cNvGrpSpPr>
          <p:nvPr/>
        </p:nvGrpSpPr>
        <p:grpSpPr bwMode="auto">
          <a:xfrm>
            <a:off x="684213" y="2565400"/>
            <a:ext cx="3132137" cy="1435100"/>
            <a:chOff x="0" y="1152"/>
            <a:chExt cx="2304" cy="1106"/>
          </a:xfrm>
        </p:grpSpPr>
        <p:sp>
          <p:nvSpPr>
            <p:cNvPr id="147523" name="Line 11"/>
            <p:cNvSpPr>
              <a:spLocks noChangeShapeType="1"/>
            </p:cNvSpPr>
            <p:nvPr/>
          </p:nvSpPr>
          <p:spPr bwMode="auto">
            <a:xfrm>
              <a:off x="96" y="1920"/>
              <a:ext cx="220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24" name="Line 12"/>
            <p:cNvSpPr>
              <a:spLocks noChangeShapeType="1"/>
            </p:cNvSpPr>
            <p:nvPr/>
          </p:nvSpPr>
          <p:spPr bwMode="auto">
            <a:xfrm flipV="1">
              <a:off x="1104" y="1248"/>
              <a:ext cx="0" cy="86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7469" name="Object 13"/>
            <p:cNvGraphicFramePr>
              <a:graphicFrameLocks noChangeAspect="1"/>
            </p:cNvGraphicFramePr>
            <p:nvPr/>
          </p:nvGraphicFramePr>
          <p:xfrm>
            <a:off x="1152" y="1152"/>
            <a:ext cx="370" cy="248"/>
          </p:xfrm>
          <a:graphic>
            <a:graphicData uri="http://schemas.openxmlformats.org/presentationml/2006/ole">
              <mc:AlternateContent xmlns:mc="http://schemas.openxmlformats.org/markup-compatibility/2006">
                <mc:Choice xmlns:v="urn:schemas-microsoft-com:vml" Requires="v">
                  <p:oleObj spid="_x0000_s148295" name="公式" r:id="rId7" imgW="342720" imgH="228600" progId="Equation.3">
                    <p:embed/>
                  </p:oleObj>
                </mc:Choice>
                <mc:Fallback>
                  <p:oleObj name="公式" r:id="rId7" imgW="342720" imgH="228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 y="1152"/>
                          <a:ext cx="37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70" name="Object 14"/>
            <p:cNvGraphicFramePr>
              <a:graphicFrameLocks noChangeAspect="1"/>
            </p:cNvGraphicFramePr>
            <p:nvPr/>
          </p:nvGraphicFramePr>
          <p:xfrm>
            <a:off x="1248" y="1900"/>
            <a:ext cx="128" cy="329"/>
          </p:xfrm>
          <a:graphic>
            <a:graphicData uri="http://schemas.openxmlformats.org/presentationml/2006/ole">
              <mc:AlternateContent xmlns:mc="http://schemas.openxmlformats.org/markup-compatibility/2006">
                <mc:Choice xmlns:v="urn:schemas-microsoft-com:vml" Requires="v">
                  <p:oleObj spid="_x0000_s148296" name="公式" r:id="rId9" imgW="152280" imgH="393480" progId="Equation.3">
                    <p:embed/>
                  </p:oleObj>
                </mc:Choice>
                <mc:Fallback>
                  <p:oleObj name="公式" r:id="rId9" imgW="152280" imgH="39348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1900"/>
                          <a:ext cx="128"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71" name="Object 15"/>
            <p:cNvGraphicFramePr>
              <a:graphicFrameLocks noChangeAspect="1"/>
            </p:cNvGraphicFramePr>
            <p:nvPr/>
          </p:nvGraphicFramePr>
          <p:xfrm>
            <a:off x="960" y="1920"/>
            <a:ext cx="103" cy="144"/>
          </p:xfrm>
          <a:graphic>
            <a:graphicData uri="http://schemas.openxmlformats.org/presentationml/2006/ole">
              <mc:AlternateContent xmlns:mc="http://schemas.openxmlformats.org/markup-compatibility/2006">
                <mc:Choice xmlns:v="urn:schemas-microsoft-com:vml" Requires="v">
                  <p:oleObj spid="_x0000_s148297" name="Equation" r:id="rId11" imgW="126720" imgH="177480" progId="Equation.3">
                    <p:embed/>
                  </p:oleObj>
                </mc:Choice>
                <mc:Fallback>
                  <p:oleObj name="Equation" r:id="rId11" imgW="126720" imgH="177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 y="1920"/>
                          <a:ext cx="10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25" name="Text Box 16"/>
            <p:cNvSpPr txBox="1">
              <a:spLocks noChangeArrowheads="1"/>
            </p:cNvSpPr>
            <p:nvPr/>
          </p:nvSpPr>
          <p:spPr bwMode="auto">
            <a:xfrm>
              <a:off x="0" y="1584"/>
              <a:ext cx="52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b="1">
                  <a:solidFill>
                    <a:srgbClr val="0000FF"/>
                  </a:solidFill>
                  <a:ea typeface="宋体" charset="-122"/>
                </a:rPr>
                <a:t>…</a:t>
              </a:r>
            </a:p>
          </p:txBody>
        </p:sp>
        <p:graphicFrame>
          <p:nvGraphicFramePr>
            <p:cNvPr id="147472" name="Object 17"/>
            <p:cNvGraphicFramePr>
              <a:graphicFrameLocks noChangeAspect="1"/>
            </p:cNvGraphicFramePr>
            <p:nvPr/>
          </p:nvGraphicFramePr>
          <p:xfrm>
            <a:off x="864" y="1296"/>
            <a:ext cx="212" cy="178"/>
          </p:xfrm>
          <a:graphic>
            <a:graphicData uri="http://schemas.openxmlformats.org/presentationml/2006/ole">
              <mc:AlternateContent xmlns:mc="http://schemas.openxmlformats.org/markup-compatibility/2006">
                <mc:Choice xmlns:v="urn:schemas-microsoft-com:vml" Requires="v">
                  <p:oleObj spid="_x0000_s148298" name="Equation" r:id="rId13" imgW="152280" imgH="164880" progId="Equation.3">
                    <p:embed/>
                  </p:oleObj>
                </mc:Choice>
                <mc:Fallback>
                  <p:oleObj name="Equation" r:id="rId13" imgW="152280" imgH="1648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 y="1296"/>
                          <a:ext cx="21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73" name="Object 18"/>
            <p:cNvGraphicFramePr>
              <a:graphicFrameLocks noChangeAspect="1"/>
            </p:cNvGraphicFramePr>
            <p:nvPr/>
          </p:nvGraphicFramePr>
          <p:xfrm>
            <a:off x="2208" y="2016"/>
            <a:ext cx="96" cy="164"/>
          </p:xfrm>
          <a:graphic>
            <a:graphicData uri="http://schemas.openxmlformats.org/presentationml/2006/ole">
              <mc:AlternateContent xmlns:mc="http://schemas.openxmlformats.org/markup-compatibility/2006">
                <mc:Choice xmlns:v="urn:schemas-microsoft-com:vml" Requires="v">
                  <p:oleObj spid="_x0000_s148299" name="Equation" r:id="rId15" imgW="88560" imgH="152280" progId="Equation.3">
                    <p:embed/>
                  </p:oleObj>
                </mc:Choice>
                <mc:Fallback>
                  <p:oleObj name="Equation" r:id="rId15" imgW="88560" imgH="15228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8" y="2016"/>
                          <a:ext cx="96"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26" name="Line 19"/>
            <p:cNvSpPr>
              <a:spLocks noChangeShapeType="1"/>
            </p:cNvSpPr>
            <p:nvPr/>
          </p:nvSpPr>
          <p:spPr bwMode="auto">
            <a:xfrm flipV="1">
              <a:off x="1104"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27" name="Line 20"/>
            <p:cNvSpPr>
              <a:spLocks noChangeShapeType="1"/>
            </p:cNvSpPr>
            <p:nvPr/>
          </p:nvSpPr>
          <p:spPr bwMode="auto">
            <a:xfrm flipV="1">
              <a:off x="1152"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28" name="Line 21"/>
            <p:cNvSpPr>
              <a:spLocks noChangeShapeType="1"/>
            </p:cNvSpPr>
            <p:nvPr/>
          </p:nvSpPr>
          <p:spPr bwMode="auto">
            <a:xfrm flipV="1">
              <a:off x="1200"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29" name="Line 22"/>
            <p:cNvSpPr>
              <a:spLocks noChangeShapeType="1"/>
            </p:cNvSpPr>
            <p:nvPr/>
          </p:nvSpPr>
          <p:spPr bwMode="auto">
            <a:xfrm flipV="1">
              <a:off x="124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0" name="Line 23"/>
            <p:cNvSpPr>
              <a:spLocks noChangeShapeType="1"/>
            </p:cNvSpPr>
            <p:nvPr/>
          </p:nvSpPr>
          <p:spPr bwMode="auto">
            <a:xfrm flipV="1">
              <a:off x="960"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1" name="Line 24"/>
            <p:cNvSpPr>
              <a:spLocks noChangeShapeType="1"/>
            </p:cNvSpPr>
            <p:nvPr/>
          </p:nvSpPr>
          <p:spPr bwMode="auto">
            <a:xfrm flipV="1">
              <a:off x="100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2" name="Line 25"/>
            <p:cNvSpPr>
              <a:spLocks noChangeShapeType="1"/>
            </p:cNvSpPr>
            <p:nvPr/>
          </p:nvSpPr>
          <p:spPr bwMode="auto">
            <a:xfrm flipV="1">
              <a:off x="1056"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7474" name="Object 26"/>
            <p:cNvGraphicFramePr>
              <a:graphicFrameLocks noChangeAspect="1"/>
            </p:cNvGraphicFramePr>
            <p:nvPr/>
          </p:nvGraphicFramePr>
          <p:xfrm>
            <a:off x="1680" y="1968"/>
            <a:ext cx="134" cy="188"/>
          </p:xfrm>
          <a:graphic>
            <a:graphicData uri="http://schemas.openxmlformats.org/presentationml/2006/ole">
              <mc:AlternateContent xmlns:mc="http://schemas.openxmlformats.org/markup-compatibility/2006">
                <mc:Choice xmlns:v="urn:schemas-microsoft-com:vml" Requires="v">
                  <p:oleObj spid="_x0000_s148300" name="公式" r:id="rId17" imgW="152280" imgH="215640" progId="Equation.3">
                    <p:embed/>
                  </p:oleObj>
                </mc:Choice>
                <mc:Fallback>
                  <p:oleObj name="公式" r:id="rId17" imgW="152280" imgH="21564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0" y="1968"/>
                          <a:ext cx="134"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75" name="Object 27"/>
            <p:cNvGraphicFramePr>
              <a:graphicFrameLocks noChangeAspect="1"/>
            </p:cNvGraphicFramePr>
            <p:nvPr/>
          </p:nvGraphicFramePr>
          <p:xfrm>
            <a:off x="768" y="1909"/>
            <a:ext cx="192" cy="283"/>
          </p:xfrm>
          <a:graphic>
            <a:graphicData uri="http://schemas.openxmlformats.org/presentationml/2006/ole">
              <mc:AlternateContent xmlns:mc="http://schemas.openxmlformats.org/markup-compatibility/2006">
                <mc:Choice xmlns:v="urn:schemas-microsoft-com:vml" Requires="v">
                  <p:oleObj spid="_x0000_s148301" name="公式" r:id="rId19" imgW="266400" imgH="393480" progId="Equation.3">
                    <p:embed/>
                  </p:oleObj>
                </mc:Choice>
                <mc:Fallback>
                  <p:oleObj name="公式" r:id="rId19" imgW="266400" imgH="393480"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8" y="1909"/>
                          <a:ext cx="19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33" name="Line 28"/>
            <p:cNvSpPr>
              <a:spLocks noChangeShapeType="1"/>
            </p:cNvSpPr>
            <p:nvPr/>
          </p:nvSpPr>
          <p:spPr bwMode="auto">
            <a:xfrm flipV="1">
              <a:off x="1824"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4" name="Line 29"/>
            <p:cNvSpPr>
              <a:spLocks noChangeShapeType="1"/>
            </p:cNvSpPr>
            <p:nvPr/>
          </p:nvSpPr>
          <p:spPr bwMode="auto">
            <a:xfrm flipV="1">
              <a:off x="1872"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5" name="Line 30"/>
            <p:cNvSpPr>
              <a:spLocks noChangeShapeType="1"/>
            </p:cNvSpPr>
            <p:nvPr/>
          </p:nvSpPr>
          <p:spPr bwMode="auto">
            <a:xfrm flipV="1">
              <a:off x="1920"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6" name="Line 31"/>
            <p:cNvSpPr>
              <a:spLocks noChangeShapeType="1"/>
            </p:cNvSpPr>
            <p:nvPr/>
          </p:nvSpPr>
          <p:spPr bwMode="auto">
            <a:xfrm flipV="1">
              <a:off x="196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7" name="Line 32"/>
            <p:cNvSpPr>
              <a:spLocks noChangeShapeType="1"/>
            </p:cNvSpPr>
            <p:nvPr/>
          </p:nvSpPr>
          <p:spPr bwMode="auto">
            <a:xfrm flipV="1">
              <a:off x="1680"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8" name="Line 33"/>
            <p:cNvSpPr>
              <a:spLocks noChangeShapeType="1"/>
            </p:cNvSpPr>
            <p:nvPr/>
          </p:nvSpPr>
          <p:spPr bwMode="auto">
            <a:xfrm flipV="1">
              <a:off x="172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39" name="Line 34"/>
            <p:cNvSpPr>
              <a:spLocks noChangeShapeType="1"/>
            </p:cNvSpPr>
            <p:nvPr/>
          </p:nvSpPr>
          <p:spPr bwMode="auto">
            <a:xfrm flipV="1">
              <a:off x="1776"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0" name="Line 35"/>
            <p:cNvSpPr>
              <a:spLocks noChangeShapeType="1"/>
            </p:cNvSpPr>
            <p:nvPr/>
          </p:nvSpPr>
          <p:spPr bwMode="auto">
            <a:xfrm flipV="1">
              <a:off x="432"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1" name="Line 36"/>
            <p:cNvSpPr>
              <a:spLocks noChangeShapeType="1"/>
            </p:cNvSpPr>
            <p:nvPr/>
          </p:nvSpPr>
          <p:spPr bwMode="auto">
            <a:xfrm flipV="1">
              <a:off x="480"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2" name="Line 37"/>
            <p:cNvSpPr>
              <a:spLocks noChangeShapeType="1"/>
            </p:cNvSpPr>
            <p:nvPr/>
          </p:nvSpPr>
          <p:spPr bwMode="auto">
            <a:xfrm flipV="1">
              <a:off x="52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3" name="Line 38"/>
            <p:cNvSpPr>
              <a:spLocks noChangeShapeType="1"/>
            </p:cNvSpPr>
            <p:nvPr/>
          </p:nvSpPr>
          <p:spPr bwMode="auto">
            <a:xfrm flipV="1">
              <a:off x="576"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4" name="Line 39"/>
            <p:cNvSpPr>
              <a:spLocks noChangeShapeType="1"/>
            </p:cNvSpPr>
            <p:nvPr/>
          </p:nvSpPr>
          <p:spPr bwMode="auto">
            <a:xfrm flipV="1">
              <a:off x="288"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5" name="Line 40"/>
            <p:cNvSpPr>
              <a:spLocks noChangeShapeType="1"/>
            </p:cNvSpPr>
            <p:nvPr/>
          </p:nvSpPr>
          <p:spPr bwMode="auto">
            <a:xfrm flipV="1">
              <a:off x="336"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7546" name="Line 41"/>
            <p:cNvSpPr>
              <a:spLocks noChangeShapeType="1"/>
            </p:cNvSpPr>
            <p:nvPr/>
          </p:nvSpPr>
          <p:spPr bwMode="auto">
            <a:xfrm flipV="1">
              <a:off x="384" y="1488"/>
              <a:ext cx="0" cy="43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7476" name="Object 42"/>
            <p:cNvGraphicFramePr>
              <a:graphicFrameLocks noChangeAspect="1"/>
            </p:cNvGraphicFramePr>
            <p:nvPr/>
          </p:nvGraphicFramePr>
          <p:xfrm>
            <a:off x="286" y="1968"/>
            <a:ext cx="235" cy="188"/>
          </p:xfrm>
          <a:graphic>
            <a:graphicData uri="http://schemas.openxmlformats.org/presentationml/2006/ole">
              <mc:AlternateContent xmlns:mc="http://schemas.openxmlformats.org/markup-compatibility/2006">
                <mc:Choice xmlns:v="urn:schemas-microsoft-com:vml" Requires="v">
                  <p:oleObj spid="_x0000_s148302" name="公式" r:id="rId21" imgW="266400" imgH="215640" progId="Equation.3">
                    <p:embed/>
                  </p:oleObj>
                </mc:Choice>
                <mc:Fallback>
                  <p:oleObj name="公式" r:id="rId21" imgW="266400" imgH="215640" progId="Equation.3">
                    <p:embed/>
                    <p:pic>
                      <p:nvPicPr>
                        <p:cNvPr id="0" name="Object 4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6" y="1968"/>
                          <a:ext cx="23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547" name="Line 43"/>
            <p:cNvSpPr>
              <a:spLocks noChangeShapeType="1"/>
            </p:cNvSpPr>
            <p:nvPr/>
          </p:nvSpPr>
          <p:spPr bwMode="auto">
            <a:xfrm>
              <a:off x="1920" y="187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48" name="Line 44"/>
            <p:cNvSpPr>
              <a:spLocks noChangeShapeType="1"/>
            </p:cNvSpPr>
            <p:nvPr/>
          </p:nvSpPr>
          <p:spPr bwMode="auto">
            <a:xfrm>
              <a:off x="1968" y="187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49" name="Line 45"/>
            <p:cNvSpPr>
              <a:spLocks noChangeShapeType="1"/>
            </p:cNvSpPr>
            <p:nvPr/>
          </p:nvSpPr>
          <p:spPr bwMode="auto">
            <a:xfrm>
              <a:off x="1776" y="196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7550" name="Line 46"/>
            <p:cNvSpPr>
              <a:spLocks noChangeShapeType="1"/>
            </p:cNvSpPr>
            <p:nvPr/>
          </p:nvSpPr>
          <p:spPr bwMode="auto">
            <a:xfrm flipH="1">
              <a:off x="1968" y="1968"/>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47477" name="Object 47"/>
            <p:cNvGraphicFramePr>
              <a:graphicFrameLocks noChangeAspect="1"/>
            </p:cNvGraphicFramePr>
            <p:nvPr/>
          </p:nvGraphicFramePr>
          <p:xfrm>
            <a:off x="1915" y="2058"/>
            <a:ext cx="145" cy="200"/>
          </p:xfrm>
          <a:graphic>
            <a:graphicData uri="http://schemas.openxmlformats.org/presentationml/2006/ole">
              <mc:AlternateContent xmlns:mc="http://schemas.openxmlformats.org/markup-compatibility/2006">
                <mc:Choice xmlns:v="urn:schemas-microsoft-com:vml" Requires="v">
                  <p:oleObj spid="_x0000_s148303" name="公式" r:id="rId23" imgW="164880" imgH="228600" progId="Equation.3">
                    <p:embed/>
                  </p:oleObj>
                </mc:Choice>
                <mc:Fallback>
                  <p:oleObj name="公式" r:id="rId23" imgW="164880" imgH="228600" progId="Equation.3">
                    <p:embed/>
                    <p:pic>
                      <p:nvPicPr>
                        <p:cNvPr id="0" name="Object 4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15" y="2058"/>
                          <a:ext cx="145"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8"/>
          <p:cNvGrpSpPr>
            <a:grpSpLocks/>
          </p:cNvGrpSpPr>
          <p:nvPr/>
        </p:nvGrpSpPr>
        <p:grpSpPr bwMode="auto">
          <a:xfrm>
            <a:off x="4932363" y="2349500"/>
            <a:ext cx="3836987" cy="1976438"/>
            <a:chOff x="2640" y="1096"/>
            <a:chExt cx="3120" cy="1632"/>
          </a:xfrm>
        </p:grpSpPr>
        <p:graphicFrame>
          <p:nvGraphicFramePr>
            <p:cNvPr id="147460" name="Object 49"/>
            <p:cNvGraphicFramePr>
              <a:graphicFrameLocks noChangeAspect="1"/>
            </p:cNvGraphicFramePr>
            <p:nvPr/>
          </p:nvGraphicFramePr>
          <p:xfrm>
            <a:off x="4121" y="1096"/>
            <a:ext cx="465" cy="281"/>
          </p:xfrm>
          <a:graphic>
            <a:graphicData uri="http://schemas.openxmlformats.org/presentationml/2006/ole">
              <mc:AlternateContent xmlns:mc="http://schemas.openxmlformats.org/markup-compatibility/2006">
                <mc:Choice xmlns:v="urn:schemas-microsoft-com:vml" Requires="v">
                  <p:oleObj spid="_x0000_s148304" name="公式" r:id="rId25" imgW="406080" imgH="228600" progId="Equation.3">
                    <p:embed/>
                  </p:oleObj>
                </mc:Choice>
                <mc:Fallback>
                  <p:oleObj name="公式" r:id="rId25" imgW="406080" imgH="228600" progId="Equation.3">
                    <p:embed/>
                    <p:pic>
                      <p:nvPicPr>
                        <p:cNvPr id="0" name="Object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21" y="1096"/>
                          <a:ext cx="465"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88" name="Line 50"/>
            <p:cNvSpPr>
              <a:spLocks noChangeShapeType="1"/>
            </p:cNvSpPr>
            <p:nvPr/>
          </p:nvSpPr>
          <p:spPr bwMode="auto">
            <a:xfrm flipV="1">
              <a:off x="2640" y="2112"/>
              <a:ext cx="31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7461" name="Object 51"/>
            <p:cNvGraphicFramePr>
              <a:graphicFrameLocks noChangeAspect="1"/>
            </p:cNvGraphicFramePr>
            <p:nvPr/>
          </p:nvGraphicFramePr>
          <p:xfrm>
            <a:off x="5476" y="2208"/>
            <a:ext cx="284" cy="185"/>
          </p:xfrm>
          <a:graphic>
            <a:graphicData uri="http://schemas.openxmlformats.org/presentationml/2006/ole">
              <mc:AlternateContent xmlns:mc="http://schemas.openxmlformats.org/markup-compatibility/2006">
                <mc:Choice xmlns:v="urn:schemas-microsoft-com:vml" Requires="v">
                  <p:oleObj spid="_x0000_s148305" name="Equation" r:id="rId27" imgW="152280" imgH="139680" progId="Equation.3">
                    <p:embed/>
                  </p:oleObj>
                </mc:Choice>
                <mc:Fallback>
                  <p:oleObj name="Equation" r:id="rId27" imgW="152280" imgH="139680" progId="Equation.3">
                    <p:embed/>
                    <p:pic>
                      <p:nvPicPr>
                        <p:cNvPr id="0" name="Object 5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76" y="2208"/>
                          <a:ext cx="284"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2" name="Object 52"/>
            <p:cNvGraphicFramePr>
              <a:graphicFrameLocks noChangeAspect="1"/>
            </p:cNvGraphicFramePr>
            <p:nvPr/>
          </p:nvGraphicFramePr>
          <p:xfrm>
            <a:off x="4080" y="2256"/>
            <a:ext cx="392" cy="472"/>
          </p:xfrm>
          <a:graphic>
            <a:graphicData uri="http://schemas.openxmlformats.org/presentationml/2006/ole">
              <mc:AlternateContent xmlns:mc="http://schemas.openxmlformats.org/markup-compatibility/2006">
                <mc:Choice xmlns:v="urn:schemas-microsoft-com:vml" Requires="v">
                  <p:oleObj spid="_x0000_s148306" name="Equation" r:id="rId29" imgW="253800" imgH="431640" progId="Equation.3">
                    <p:embed/>
                  </p:oleObj>
                </mc:Choice>
                <mc:Fallback>
                  <p:oleObj name="Equation" r:id="rId29" imgW="253800" imgH="431640" progId="Equation.3">
                    <p:embed/>
                    <p:pic>
                      <p:nvPicPr>
                        <p:cNvPr id="0" name="Object 5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080" y="2256"/>
                          <a:ext cx="392"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89" name="Line 53"/>
            <p:cNvSpPr>
              <a:spLocks noChangeShapeType="1"/>
            </p:cNvSpPr>
            <p:nvPr/>
          </p:nvSpPr>
          <p:spPr bwMode="auto">
            <a:xfrm flipH="1" flipV="1">
              <a:off x="4080" y="1200"/>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7463" name="Object 54"/>
            <p:cNvGraphicFramePr>
              <a:graphicFrameLocks noChangeAspect="1"/>
            </p:cNvGraphicFramePr>
            <p:nvPr/>
          </p:nvGraphicFramePr>
          <p:xfrm>
            <a:off x="3936" y="2112"/>
            <a:ext cx="160" cy="159"/>
          </p:xfrm>
          <a:graphic>
            <a:graphicData uri="http://schemas.openxmlformats.org/presentationml/2006/ole">
              <mc:AlternateContent xmlns:mc="http://schemas.openxmlformats.org/markup-compatibility/2006">
                <mc:Choice xmlns:v="urn:schemas-microsoft-com:vml" Requires="v">
                  <p:oleObj spid="_x0000_s148307" name="Equation" r:id="rId31" imgW="126720" imgH="177480" progId="Equation.3">
                    <p:embed/>
                  </p:oleObj>
                </mc:Choice>
                <mc:Fallback>
                  <p:oleObj name="Equation" r:id="rId31" imgW="126720" imgH="177480" progId="Equation.3">
                    <p:embed/>
                    <p:pic>
                      <p:nvPicPr>
                        <p:cNvPr id="0" name="Object 5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36" y="2112"/>
                          <a:ext cx="160"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4" name="Object 55"/>
            <p:cNvGraphicFramePr>
              <a:graphicFrameLocks noChangeAspect="1"/>
            </p:cNvGraphicFramePr>
            <p:nvPr/>
          </p:nvGraphicFramePr>
          <p:xfrm>
            <a:off x="4224" y="1728"/>
            <a:ext cx="261" cy="287"/>
          </p:xfrm>
          <a:graphic>
            <a:graphicData uri="http://schemas.openxmlformats.org/presentationml/2006/ole">
              <mc:AlternateContent xmlns:mc="http://schemas.openxmlformats.org/markup-compatibility/2006">
                <mc:Choice xmlns:v="urn:schemas-microsoft-com:vml" Requires="v">
                  <p:oleObj spid="_x0000_s148308" name="Equation" r:id="rId33" imgW="253800" imgH="393480" progId="Equation.3">
                    <p:embed/>
                  </p:oleObj>
                </mc:Choice>
                <mc:Fallback>
                  <p:oleObj name="Equation" r:id="rId33" imgW="253800" imgH="393480" progId="Equation.3">
                    <p:embed/>
                    <p:pic>
                      <p:nvPicPr>
                        <p:cNvPr id="0" name="Object 5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24" y="1728"/>
                          <a:ext cx="261"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5" name="Object 56"/>
            <p:cNvGraphicFramePr>
              <a:graphicFrameLocks noChangeAspect="1"/>
            </p:cNvGraphicFramePr>
            <p:nvPr/>
          </p:nvGraphicFramePr>
          <p:xfrm>
            <a:off x="3600" y="1728"/>
            <a:ext cx="417" cy="328"/>
          </p:xfrm>
          <a:graphic>
            <a:graphicData uri="http://schemas.openxmlformats.org/presentationml/2006/ole">
              <mc:AlternateContent xmlns:mc="http://schemas.openxmlformats.org/markup-compatibility/2006">
                <mc:Choice xmlns:v="urn:schemas-microsoft-com:vml" Requires="v">
                  <p:oleObj spid="_x0000_s148309" name="Equation" r:id="rId35" imgW="355320" imgH="393480" progId="Equation.3">
                    <p:embed/>
                  </p:oleObj>
                </mc:Choice>
                <mc:Fallback>
                  <p:oleObj name="Equation" r:id="rId35" imgW="355320" imgH="393480" progId="Equation.3">
                    <p:embed/>
                    <p:pic>
                      <p:nvPicPr>
                        <p:cNvPr id="0" name="Object 5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00" y="1728"/>
                          <a:ext cx="417"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6" name="Object 57"/>
            <p:cNvGraphicFramePr>
              <a:graphicFrameLocks noChangeAspect="1"/>
            </p:cNvGraphicFramePr>
            <p:nvPr/>
          </p:nvGraphicFramePr>
          <p:xfrm>
            <a:off x="3696" y="1248"/>
            <a:ext cx="331" cy="377"/>
          </p:xfrm>
          <a:graphic>
            <a:graphicData uri="http://schemas.openxmlformats.org/presentationml/2006/ole">
              <mc:AlternateContent xmlns:mc="http://schemas.openxmlformats.org/markup-compatibility/2006">
                <mc:Choice xmlns:v="urn:schemas-microsoft-com:vml" Requires="v">
                  <p:oleObj spid="_x0000_s148310" name="公式" r:id="rId37" imgW="406080" imgH="431640" progId="Equation.3">
                    <p:embed/>
                  </p:oleObj>
                </mc:Choice>
                <mc:Fallback>
                  <p:oleObj name="公式" r:id="rId37" imgW="406080" imgH="431640" progId="Equation.3">
                    <p:embed/>
                    <p:pic>
                      <p:nvPicPr>
                        <p:cNvPr id="0" name="Object 5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696" y="1248"/>
                          <a:ext cx="331"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7490" name="Group 58"/>
            <p:cNvGrpSpPr>
              <a:grpSpLocks/>
            </p:cNvGrpSpPr>
            <p:nvPr/>
          </p:nvGrpSpPr>
          <p:grpSpPr bwMode="auto">
            <a:xfrm>
              <a:off x="3744" y="1440"/>
              <a:ext cx="672" cy="893"/>
              <a:chOff x="3408" y="1423"/>
              <a:chExt cx="1983" cy="893"/>
            </a:xfrm>
          </p:grpSpPr>
          <p:sp>
            <p:nvSpPr>
              <p:cNvPr id="147513" name="Freeform 59"/>
              <p:cNvSpPr>
                <a:spLocks/>
              </p:cNvSpPr>
              <p:nvPr/>
            </p:nvSpPr>
            <p:spPr bwMode="auto">
              <a:xfrm>
                <a:off x="3416" y="1423"/>
                <a:ext cx="1975" cy="893"/>
              </a:xfrm>
              <a:custGeom>
                <a:avLst/>
                <a:gdLst>
                  <a:gd name="T0" fmla="*/ 13 w 1552"/>
                  <a:gd name="T1" fmla="*/ 552 h 912"/>
                  <a:gd name="T2" fmla="*/ 90 w 1552"/>
                  <a:gd name="T3" fmla="*/ 552 h 912"/>
                  <a:gd name="T4" fmla="*/ 557 w 1552"/>
                  <a:gd name="T5" fmla="*/ 782 h 912"/>
                  <a:gd name="T6" fmla="*/ 1257 w 1552"/>
                  <a:gd name="T7" fmla="*/ 0 h 912"/>
                  <a:gd name="T8" fmla="*/ 1956 w 1552"/>
                  <a:gd name="T9" fmla="*/ 782 h 912"/>
                  <a:gd name="T10" fmla="*/ 2423 w 1552"/>
                  <a:gd name="T11" fmla="*/ 552 h 912"/>
                  <a:gd name="T12" fmla="*/ 2501 w 1552"/>
                  <a:gd name="T13" fmla="*/ 552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7514" name="Line 60"/>
              <p:cNvSpPr>
                <a:spLocks noChangeShapeType="1"/>
              </p:cNvSpPr>
              <p:nvPr/>
            </p:nvSpPr>
            <p:spPr bwMode="auto">
              <a:xfrm>
                <a:off x="4416" y="1440"/>
                <a:ext cx="0" cy="6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5" name="Line 61"/>
              <p:cNvSpPr>
                <a:spLocks noChangeShapeType="1"/>
              </p:cNvSpPr>
              <p:nvPr/>
            </p:nvSpPr>
            <p:spPr bwMode="auto">
              <a:xfrm>
                <a:off x="4560" y="1584"/>
                <a:ext cx="0" cy="5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6" name="Line 62"/>
              <p:cNvSpPr>
                <a:spLocks noChangeShapeType="1"/>
              </p:cNvSpPr>
              <p:nvPr/>
            </p:nvSpPr>
            <p:spPr bwMode="auto">
              <a:xfrm>
                <a:off x="4272" y="1536"/>
                <a:ext cx="0" cy="5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7" name="Line 63"/>
              <p:cNvSpPr>
                <a:spLocks noChangeShapeType="1"/>
              </p:cNvSpPr>
              <p:nvPr/>
            </p:nvSpPr>
            <p:spPr bwMode="auto">
              <a:xfrm>
                <a:off x="4704"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8" name="Line 64"/>
              <p:cNvSpPr>
                <a:spLocks noChangeShapeType="1"/>
              </p:cNvSpPr>
              <p:nvPr/>
            </p:nvSpPr>
            <p:spPr bwMode="auto">
              <a:xfrm>
                <a:off x="4128"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9" name="Line 65"/>
              <p:cNvSpPr>
                <a:spLocks noChangeShapeType="1"/>
              </p:cNvSpPr>
              <p:nvPr/>
            </p:nvSpPr>
            <p:spPr bwMode="auto">
              <a:xfrm>
                <a:off x="49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20" name="Line 66"/>
              <p:cNvSpPr>
                <a:spLocks noChangeShapeType="1"/>
              </p:cNvSpPr>
              <p:nvPr/>
            </p:nvSpPr>
            <p:spPr bwMode="auto">
              <a:xfrm>
                <a:off x="5376"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21" name="Line 67"/>
              <p:cNvSpPr>
                <a:spLocks noChangeShapeType="1"/>
              </p:cNvSpPr>
              <p:nvPr/>
            </p:nvSpPr>
            <p:spPr bwMode="auto">
              <a:xfrm>
                <a:off x="37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22" name="Line 68"/>
              <p:cNvSpPr>
                <a:spLocks noChangeShapeType="1"/>
              </p:cNvSpPr>
              <p:nvPr/>
            </p:nvSpPr>
            <p:spPr bwMode="auto">
              <a:xfrm>
                <a:off x="3408"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47491" name="Group 69"/>
            <p:cNvGrpSpPr>
              <a:grpSpLocks/>
            </p:cNvGrpSpPr>
            <p:nvPr/>
          </p:nvGrpSpPr>
          <p:grpSpPr bwMode="auto">
            <a:xfrm>
              <a:off x="2736" y="1440"/>
              <a:ext cx="672" cy="893"/>
              <a:chOff x="3408" y="1423"/>
              <a:chExt cx="1983" cy="893"/>
            </a:xfrm>
          </p:grpSpPr>
          <p:sp>
            <p:nvSpPr>
              <p:cNvPr id="147503" name="Freeform 70"/>
              <p:cNvSpPr>
                <a:spLocks/>
              </p:cNvSpPr>
              <p:nvPr/>
            </p:nvSpPr>
            <p:spPr bwMode="auto">
              <a:xfrm>
                <a:off x="3416" y="1423"/>
                <a:ext cx="1975" cy="893"/>
              </a:xfrm>
              <a:custGeom>
                <a:avLst/>
                <a:gdLst>
                  <a:gd name="T0" fmla="*/ 13 w 1552"/>
                  <a:gd name="T1" fmla="*/ 552 h 912"/>
                  <a:gd name="T2" fmla="*/ 90 w 1552"/>
                  <a:gd name="T3" fmla="*/ 552 h 912"/>
                  <a:gd name="T4" fmla="*/ 557 w 1552"/>
                  <a:gd name="T5" fmla="*/ 782 h 912"/>
                  <a:gd name="T6" fmla="*/ 1257 w 1552"/>
                  <a:gd name="T7" fmla="*/ 0 h 912"/>
                  <a:gd name="T8" fmla="*/ 1956 w 1552"/>
                  <a:gd name="T9" fmla="*/ 782 h 912"/>
                  <a:gd name="T10" fmla="*/ 2423 w 1552"/>
                  <a:gd name="T11" fmla="*/ 552 h 912"/>
                  <a:gd name="T12" fmla="*/ 2501 w 1552"/>
                  <a:gd name="T13" fmla="*/ 552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7504" name="Line 71"/>
              <p:cNvSpPr>
                <a:spLocks noChangeShapeType="1"/>
              </p:cNvSpPr>
              <p:nvPr/>
            </p:nvSpPr>
            <p:spPr bwMode="auto">
              <a:xfrm>
                <a:off x="4416" y="1440"/>
                <a:ext cx="0" cy="6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5" name="Line 72"/>
              <p:cNvSpPr>
                <a:spLocks noChangeShapeType="1"/>
              </p:cNvSpPr>
              <p:nvPr/>
            </p:nvSpPr>
            <p:spPr bwMode="auto">
              <a:xfrm>
                <a:off x="4560" y="1584"/>
                <a:ext cx="0" cy="5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6" name="Line 73"/>
              <p:cNvSpPr>
                <a:spLocks noChangeShapeType="1"/>
              </p:cNvSpPr>
              <p:nvPr/>
            </p:nvSpPr>
            <p:spPr bwMode="auto">
              <a:xfrm>
                <a:off x="4272" y="1536"/>
                <a:ext cx="0" cy="5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7" name="Line 74"/>
              <p:cNvSpPr>
                <a:spLocks noChangeShapeType="1"/>
              </p:cNvSpPr>
              <p:nvPr/>
            </p:nvSpPr>
            <p:spPr bwMode="auto">
              <a:xfrm>
                <a:off x="4704"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8" name="Line 75"/>
              <p:cNvSpPr>
                <a:spLocks noChangeShapeType="1"/>
              </p:cNvSpPr>
              <p:nvPr/>
            </p:nvSpPr>
            <p:spPr bwMode="auto">
              <a:xfrm>
                <a:off x="4128"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9" name="Line 76"/>
              <p:cNvSpPr>
                <a:spLocks noChangeShapeType="1"/>
              </p:cNvSpPr>
              <p:nvPr/>
            </p:nvSpPr>
            <p:spPr bwMode="auto">
              <a:xfrm>
                <a:off x="49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0" name="Line 77"/>
              <p:cNvSpPr>
                <a:spLocks noChangeShapeType="1"/>
              </p:cNvSpPr>
              <p:nvPr/>
            </p:nvSpPr>
            <p:spPr bwMode="auto">
              <a:xfrm>
                <a:off x="5376"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1" name="Line 78"/>
              <p:cNvSpPr>
                <a:spLocks noChangeShapeType="1"/>
              </p:cNvSpPr>
              <p:nvPr/>
            </p:nvSpPr>
            <p:spPr bwMode="auto">
              <a:xfrm>
                <a:off x="37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12" name="Line 79"/>
              <p:cNvSpPr>
                <a:spLocks noChangeShapeType="1"/>
              </p:cNvSpPr>
              <p:nvPr/>
            </p:nvSpPr>
            <p:spPr bwMode="auto">
              <a:xfrm>
                <a:off x="3408"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47492" name="Group 80"/>
            <p:cNvGrpSpPr>
              <a:grpSpLocks/>
            </p:cNvGrpSpPr>
            <p:nvPr/>
          </p:nvGrpSpPr>
          <p:grpSpPr bwMode="auto">
            <a:xfrm>
              <a:off x="4752" y="1440"/>
              <a:ext cx="672" cy="893"/>
              <a:chOff x="3408" y="1423"/>
              <a:chExt cx="1983" cy="893"/>
            </a:xfrm>
          </p:grpSpPr>
          <p:sp>
            <p:nvSpPr>
              <p:cNvPr id="147493" name="Freeform 81"/>
              <p:cNvSpPr>
                <a:spLocks/>
              </p:cNvSpPr>
              <p:nvPr/>
            </p:nvSpPr>
            <p:spPr bwMode="auto">
              <a:xfrm>
                <a:off x="3416" y="1423"/>
                <a:ext cx="1975" cy="893"/>
              </a:xfrm>
              <a:custGeom>
                <a:avLst/>
                <a:gdLst>
                  <a:gd name="T0" fmla="*/ 13 w 1552"/>
                  <a:gd name="T1" fmla="*/ 552 h 912"/>
                  <a:gd name="T2" fmla="*/ 90 w 1552"/>
                  <a:gd name="T3" fmla="*/ 552 h 912"/>
                  <a:gd name="T4" fmla="*/ 557 w 1552"/>
                  <a:gd name="T5" fmla="*/ 782 h 912"/>
                  <a:gd name="T6" fmla="*/ 1257 w 1552"/>
                  <a:gd name="T7" fmla="*/ 0 h 912"/>
                  <a:gd name="T8" fmla="*/ 1956 w 1552"/>
                  <a:gd name="T9" fmla="*/ 782 h 912"/>
                  <a:gd name="T10" fmla="*/ 2423 w 1552"/>
                  <a:gd name="T11" fmla="*/ 552 h 912"/>
                  <a:gd name="T12" fmla="*/ 2501 w 1552"/>
                  <a:gd name="T13" fmla="*/ 552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008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7494" name="Line 82"/>
              <p:cNvSpPr>
                <a:spLocks noChangeShapeType="1"/>
              </p:cNvSpPr>
              <p:nvPr/>
            </p:nvSpPr>
            <p:spPr bwMode="auto">
              <a:xfrm>
                <a:off x="4416" y="1440"/>
                <a:ext cx="0" cy="672"/>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495" name="Line 83"/>
              <p:cNvSpPr>
                <a:spLocks noChangeShapeType="1"/>
              </p:cNvSpPr>
              <p:nvPr/>
            </p:nvSpPr>
            <p:spPr bwMode="auto">
              <a:xfrm>
                <a:off x="4560" y="1584"/>
                <a:ext cx="0" cy="52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496" name="Line 84"/>
              <p:cNvSpPr>
                <a:spLocks noChangeShapeType="1"/>
              </p:cNvSpPr>
              <p:nvPr/>
            </p:nvSpPr>
            <p:spPr bwMode="auto">
              <a:xfrm>
                <a:off x="4272" y="1536"/>
                <a:ext cx="0" cy="5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497" name="Line 85"/>
              <p:cNvSpPr>
                <a:spLocks noChangeShapeType="1"/>
              </p:cNvSpPr>
              <p:nvPr/>
            </p:nvSpPr>
            <p:spPr bwMode="auto">
              <a:xfrm>
                <a:off x="4704"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498" name="Line 86"/>
              <p:cNvSpPr>
                <a:spLocks noChangeShapeType="1"/>
              </p:cNvSpPr>
              <p:nvPr/>
            </p:nvSpPr>
            <p:spPr bwMode="auto">
              <a:xfrm>
                <a:off x="4128" y="1824"/>
                <a:ext cx="0"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499" name="Line 87"/>
              <p:cNvSpPr>
                <a:spLocks noChangeShapeType="1"/>
              </p:cNvSpPr>
              <p:nvPr/>
            </p:nvSpPr>
            <p:spPr bwMode="auto">
              <a:xfrm>
                <a:off x="49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0" name="Line 88"/>
              <p:cNvSpPr>
                <a:spLocks noChangeShapeType="1"/>
              </p:cNvSpPr>
              <p:nvPr/>
            </p:nvSpPr>
            <p:spPr bwMode="auto">
              <a:xfrm>
                <a:off x="5376"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1" name="Line 89"/>
              <p:cNvSpPr>
                <a:spLocks noChangeShapeType="1"/>
              </p:cNvSpPr>
              <p:nvPr/>
            </p:nvSpPr>
            <p:spPr bwMode="auto">
              <a:xfrm>
                <a:off x="3792" y="2112"/>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7502" name="Line 90"/>
              <p:cNvSpPr>
                <a:spLocks noChangeShapeType="1"/>
              </p:cNvSpPr>
              <p:nvPr/>
            </p:nvSpPr>
            <p:spPr bwMode="auto">
              <a:xfrm>
                <a:off x="3408" y="1968"/>
                <a:ext cx="0"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aphicFrame>
          <p:nvGraphicFramePr>
            <p:cNvPr id="147467" name="Object 91"/>
            <p:cNvGraphicFramePr>
              <a:graphicFrameLocks noChangeAspect="1"/>
            </p:cNvGraphicFramePr>
            <p:nvPr/>
          </p:nvGraphicFramePr>
          <p:xfrm>
            <a:off x="2832" y="2208"/>
            <a:ext cx="550" cy="472"/>
          </p:xfrm>
          <a:graphic>
            <a:graphicData uri="http://schemas.openxmlformats.org/presentationml/2006/ole">
              <mc:AlternateContent xmlns:mc="http://schemas.openxmlformats.org/markup-compatibility/2006">
                <mc:Choice xmlns:v="urn:schemas-microsoft-com:vml" Requires="v">
                  <p:oleObj spid="_x0000_s148311" name="公式" r:id="rId39" imgW="355320" imgH="431640" progId="Equation.3">
                    <p:embed/>
                  </p:oleObj>
                </mc:Choice>
                <mc:Fallback>
                  <p:oleObj name="公式" r:id="rId39" imgW="355320" imgH="431640" progId="Equation.3">
                    <p:embed/>
                    <p:pic>
                      <p:nvPicPr>
                        <p:cNvPr id="0" name="Object 9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832" y="2208"/>
                          <a:ext cx="550"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68" name="Object 92"/>
            <p:cNvGraphicFramePr>
              <a:graphicFrameLocks noChangeAspect="1"/>
            </p:cNvGraphicFramePr>
            <p:nvPr/>
          </p:nvGraphicFramePr>
          <p:xfrm>
            <a:off x="4937" y="2160"/>
            <a:ext cx="372" cy="472"/>
          </p:xfrm>
          <a:graphic>
            <a:graphicData uri="http://schemas.openxmlformats.org/presentationml/2006/ole">
              <mc:AlternateContent xmlns:mc="http://schemas.openxmlformats.org/markup-compatibility/2006">
                <mc:Choice xmlns:v="urn:schemas-microsoft-com:vml" Requires="v">
                  <p:oleObj spid="_x0000_s148312" name="Equation" r:id="rId41" imgW="241200" imgH="431640" progId="Equation.DSMT4">
                    <p:embed/>
                  </p:oleObj>
                </mc:Choice>
                <mc:Fallback>
                  <p:oleObj name="Equation" r:id="rId41" imgW="241200" imgH="431640" progId="Equation.DSMT4">
                    <p:embed/>
                    <p:pic>
                      <p:nvPicPr>
                        <p:cNvPr id="0" name="Object 9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37" y="2160"/>
                          <a:ext cx="372"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98461" name="Text Box 93"/>
          <p:cNvSpPr txBox="1">
            <a:spLocks noChangeArrowheads="1"/>
          </p:cNvSpPr>
          <p:nvPr/>
        </p:nvSpPr>
        <p:spPr bwMode="auto">
          <a:xfrm>
            <a:off x="684213" y="5734050"/>
            <a:ext cx="7315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eaLnBrk="1" hangingPunct="1">
              <a:spcBef>
                <a:spcPct val="50000"/>
              </a:spcBef>
            </a:pPr>
            <a:r>
              <a:rPr lang="zh-CN" altLang="en-US" sz="2200" b="1">
                <a:ea typeface="宋体" charset="-122"/>
              </a:rPr>
              <a:t>时域抽样，信号的频谱则周期延拓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8373"/>
                                        </p:tgtEl>
                                        <p:attrNameLst>
                                          <p:attrName>style.visibility</p:attrName>
                                        </p:attrNameLst>
                                      </p:cBhvr>
                                      <p:to>
                                        <p:strVal val="visible"/>
                                      </p:to>
                                    </p:set>
                                    <p:animEffect transition="in" filter="blinds(horizontal)">
                                      <p:cBhvr>
                                        <p:cTn id="7" dur="500"/>
                                        <p:tgtEl>
                                          <p:spTgt spid="69837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98372"/>
                                        </p:tgtEl>
                                        <p:attrNameLst>
                                          <p:attrName>style.visibility</p:attrName>
                                        </p:attrNameLst>
                                      </p:cBhvr>
                                      <p:to>
                                        <p:strVal val="visible"/>
                                      </p:to>
                                    </p:set>
                                    <p:animEffect transition="in" filter="blinds(horizontal)">
                                      <p:cBhvr>
                                        <p:cTn id="10" dur="500"/>
                                        <p:tgtEl>
                                          <p:spTgt spid="6983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98377"/>
                                        </p:tgtEl>
                                        <p:attrNameLst>
                                          <p:attrName>style.visibility</p:attrName>
                                        </p:attrNameLst>
                                      </p:cBhvr>
                                      <p:to>
                                        <p:strVal val="visible"/>
                                      </p:to>
                                    </p:set>
                                    <p:animEffect transition="in" filter="blinds(horizontal)">
                                      <p:cBhvr>
                                        <p:cTn id="15" dur="500"/>
                                        <p:tgtEl>
                                          <p:spTgt spid="698377"/>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linds(horizontal)">
                                      <p:cBhvr>
                                        <p:cTn id="24" dur="500"/>
                                        <p:tgtEl>
                                          <p:spTgt spid="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698370"/>
                                        </p:tgtEl>
                                        <p:attrNameLst>
                                          <p:attrName>style.visibility</p:attrName>
                                        </p:attrNameLst>
                                      </p:cBhvr>
                                      <p:to>
                                        <p:strVal val="visible"/>
                                      </p:to>
                                    </p:set>
                                    <p:animEffect transition="in" filter="blinds(horizontal)">
                                      <p:cBhvr>
                                        <p:cTn id="29" dur="500"/>
                                        <p:tgtEl>
                                          <p:spTgt spid="69837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98461"/>
                                        </p:tgtEl>
                                        <p:attrNameLst>
                                          <p:attrName>style.visibility</p:attrName>
                                        </p:attrNameLst>
                                      </p:cBhvr>
                                      <p:to>
                                        <p:strVal val="visible"/>
                                      </p:to>
                                    </p:set>
                                    <p:animEffect transition="in" filter="blinds(horizontal)">
                                      <p:cBhvr>
                                        <p:cTn id="32" dur="500"/>
                                        <p:tgtEl>
                                          <p:spTgt spid="698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2" grpId="0"/>
      <p:bldP spid="698377" grpId="0"/>
      <p:bldP spid="698461"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9661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AD94DA99-9B97-45B9-99C3-AD1EFA915FCA}" type="slidenum">
              <a:rPr lang="en-US" altLang="ko-KR" smtClean="0">
                <a:solidFill>
                  <a:srgbClr val="003399"/>
                </a:solidFill>
                <a:latin typeface="-윤체L" pitchFamily="18" charset="-127"/>
                <a:ea typeface="-윤체L" pitchFamily="18" charset="-127"/>
              </a:rPr>
              <a:pPr/>
              <a:t>173</a:t>
            </a:fld>
            <a:endParaRPr lang="en-US" altLang="ko-KR" smtClean="0">
              <a:solidFill>
                <a:srgbClr val="003399"/>
              </a:solidFill>
              <a:latin typeface="-윤체L" pitchFamily="18" charset="-127"/>
              <a:ea typeface="-윤체L" pitchFamily="18" charset="-127"/>
            </a:endParaRPr>
          </a:p>
        </p:txBody>
      </p:sp>
      <p:sp>
        <p:nvSpPr>
          <p:cNvPr id="196613" name="Rectangle 2"/>
          <p:cNvSpPr>
            <a:spLocks noRot="1" noChangeArrowheads="1"/>
          </p:cNvSpPr>
          <p:nvPr/>
        </p:nvSpPr>
        <p:spPr bwMode="auto">
          <a:xfrm>
            <a:off x="971550" y="1341438"/>
            <a:ext cx="72390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8000" b="1">
                <a:solidFill>
                  <a:srgbClr val="0066FF"/>
                </a:solidFill>
                <a:ea typeface="宋体" charset="-122"/>
              </a:rPr>
              <a:t>第十一节</a:t>
            </a:r>
            <a:br>
              <a:rPr lang="zh-CN" altLang="en-US" sz="8000" b="1">
                <a:solidFill>
                  <a:srgbClr val="0066FF"/>
                </a:solidFill>
                <a:ea typeface="宋体" charset="-122"/>
              </a:rPr>
            </a:br>
            <a:r>
              <a:rPr lang="zh-CN" altLang="en-US" sz="8000" b="1">
                <a:solidFill>
                  <a:srgbClr val="0066FF"/>
                </a:solidFill>
                <a:ea typeface="宋体" charset="-122"/>
              </a:rPr>
              <a:t>抽样定理</a:t>
            </a:r>
          </a:p>
          <a:p>
            <a:pPr algn="l" eaLnBrk="1" hangingPunct="1"/>
            <a:r>
              <a:rPr lang="en-US" altLang="zh-CN" sz="6000" b="1">
                <a:ea typeface="宋体" charset="-122"/>
              </a:rPr>
              <a:t>Sampling Theorem</a:t>
            </a:r>
            <a:r>
              <a:rPr lang="en-US" altLang="zh-CN" sz="4400" b="1">
                <a:solidFill>
                  <a:schemeClr val="tx2"/>
                </a:solidFill>
                <a:ea typeface="华文彩云" pitchFamily="2" charset="-122"/>
              </a:rPr>
              <a:t/>
            </a:r>
            <a:br>
              <a:rPr lang="en-US" altLang="zh-CN" sz="4400" b="1">
                <a:solidFill>
                  <a:schemeClr val="tx2"/>
                </a:solidFill>
                <a:ea typeface="华文彩云" pitchFamily="2" charset="-122"/>
              </a:rPr>
            </a:br>
            <a:endParaRPr lang="en-US" altLang="zh-CN"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19763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69E1FD7-6170-4A45-8984-8E55E5F98909}" type="slidenum">
              <a:rPr lang="en-US" altLang="ko-KR" smtClean="0">
                <a:solidFill>
                  <a:srgbClr val="003399"/>
                </a:solidFill>
                <a:latin typeface="-윤체L" pitchFamily="18" charset="-127"/>
                <a:ea typeface="-윤체L" pitchFamily="18" charset="-127"/>
              </a:rPr>
              <a:pPr/>
              <a:t>174</a:t>
            </a:fld>
            <a:endParaRPr lang="en-US" altLang="ko-KR" smtClean="0">
              <a:solidFill>
                <a:srgbClr val="003399"/>
              </a:solidFill>
              <a:latin typeface="-윤체L" pitchFamily="18" charset="-127"/>
              <a:ea typeface="-윤체L" pitchFamily="18" charset="-127"/>
            </a:endParaRPr>
          </a:p>
        </p:txBody>
      </p:sp>
      <p:sp>
        <p:nvSpPr>
          <p:cNvPr id="700418" name="Rectangle 2"/>
          <p:cNvSpPr>
            <a:spLocks noGrp="1" noChangeArrowheads="1"/>
          </p:cNvSpPr>
          <p:nvPr>
            <p:ph type="body" idx="1"/>
          </p:nvPr>
        </p:nvSpPr>
        <p:spPr>
          <a:xfrm>
            <a:off x="1116013" y="404813"/>
            <a:ext cx="5470525"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一、提出问题</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700420" name="Text Box 4"/>
          <p:cNvSpPr txBox="1">
            <a:spLocks noChangeArrowheads="1"/>
          </p:cNvSpPr>
          <p:nvPr/>
        </p:nvSpPr>
        <p:spPr bwMode="auto">
          <a:xfrm>
            <a:off x="228600" y="1697038"/>
            <a:ext cx="923925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a:t>
            </a:r>
            <a:r>
              <a:rPr lang="en-US" altLang="zh-CN" sz="2800" b="1">
                <a:ea typeface="宋体" charset="-122"/>
              </a:rPr>
              <a:t>1</a:t>
            </a:r>
            <a:r>
              <a:rPr lang="zh-CN" altLang="en-US" sz="2800" b="1">
                <a:ea typeface="宋体" charset="-122"/>
              </a:rPr>
              <a:t>）如何从抽样信号中恢复原连续信号；</a:t>
            </a:r>
          </a:p>
          <a:p>
            <a:pPr algn="l" eaLnBrk="1" hangingPunct="1">
              <a:spcBef>
                <a:spcPct val="50000"/>
              </a:spcBef>
            </a:pPr>
            <a:r>
              <a:rPr lang="zh-CN" altLang="en-US" sz="2800" b="1">
                <a:ea typeface="宋体" charset="-122"/>
              </a:rPr>
              <a:t>（</a:t>
            </a:r>
            <a:r>
              <a:rPr lang="en-US" altLang="zh-CN" sz="2800" b="1">
                <a:ea typeface="宋体" charset="-122"/>
              </a:rPr>
              <a:t>2</a:t>
            </a:r>
            <a:r>
              <a:rPr lang="zh-CN" altLang="en-US" sz="2800" b="1">
                <a:ea typeface="宋体" charset="-122"/>
              </a:rPr>
              <a:t>）在什么条件下才可以无失真地完成这种恢复作用。</a:t>
            </a:r>
            <a:endParaRPr lang="zh-CN" altLang="en-US" b="1">
              <a:ea typeface="宋体" charset="-122"/>
            </a:endParaRPr>
          </a:p>
        </p:txBody>
      </p:sp>
      <p:sp>
        <p:nvSpPr>
          <p:cNvPr id="700421" name="Text Box 5"/>
          <p:cNvSpPr txBox="1">
            <a:spLocks noChangeArrowheads="1"/>
          </p:cNvSpPr>
          <p:nvPr/>
        </p:nvSpPr>
        <p:spPr bwMode="auto">
          <a:xfrm>
            <a:off x="685800" y="2895600"/>
            <a:ext cx="60467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3300"/>
                </a:solidFill>
                <a:ea typeface="宋体" charset="-122"/>
              </a:rPr>
              <a:t>“抽样定理”</a:t>
            </a:r>
            <a:r>
              <a:rPr lang="zh-CN" altLang="en-US" sz="2800" b="1">
                <a:ea typeface="宋体" charset="-122"/>
              </a:rPr>
              <a:t>作出明确面精辟的回答。</a:t>
            </a:r>
            <a:endParaRPr lang="zh-CN" altLang="en-US" b="1">
              <a:ea typeface="宋体" charset="-122"/>
            </a:endParaRPr>
          </a:p>
        </p:txBody>
      </p:sp>
      <p:sp>
        <p:nvSpPr>
          <p:cNvPr id="700422" name="Text Box 6"/>
          <p:cNvSpPr txBox="1">
            <a:spLocks noChangeArrowheads="1"/>
          </p:cNvSpPr>
          <p:nvPr/>
        </p:nvSpPr>
        <p:spPr bwMode="auto">
          <a:xfrm>
            <a:off x="395288" y="5229225"/>
            <a:ext cx="8583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应用：广泛地应用在通信系统、信息传输理论方面。特别是在数字通信系统中。（以此为理论基础）</a:t>
            </a:r>
            <a:endParaRPr lang="en-US" altLang="zh-CN" b="1">
              <a:ea typeface="宋体" charset="-122"/>
            </a:endParaRPr>
          </a:p>
        </p:txBody>
      </p:sp>
      <p:sp>
        <p:nvSpPr>
          <p:cNvPr id="700423" name="Text Box 7"/>
          <p:cNvSpPr txBox="1">
            <a:spLocks noChangeArrowheads="1"/>
          </p:cNvSpPr>
          <p:nvPr/>
        </p:nvSpPr>
        <p:spPr bwMode="auto">
          <a:xfrm>
            <a:off x="1187450" y="3500438"/>
            <a:ext cx="55626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3300"/>
                </a:solidFill>
                <a:ea typeface="宋体" charset="-122"/>
              </a:rPr>
              <a:t>“抽样定理”</a:t>
            </a:r>
            <a:r>
              <a:rPr lang="zh-CN" altLang="en-US" sz="2800" b="1">
                <a:solidFill>
                  <a:srgbClr val="000000"/>
                </a:solidFill>
                <a:ea typeface="宋体" charset="-122"/>
              </a:rPr>
              <a:t>分为：</a:t>
            </a:r>
          </a:p>
          <a:p>
            <a:pPr algn="l" eaLnBrk="1" hangingPunct="1">
              <a:spcBef>
                <a:spcPct val="50000"/>
              </a:spcBef>
            </a:pPr>
            <a:r>
              <a:rPr lang="zh-CN" altLang="en-US" sz="2800" b="1">
                <a:solidFill>
                  <a:srgbClr val="0000FF"/>
                </a:solidFill>
                <a:ea typeface="宋体" charset="-122"/>
              </a:rPr>
              <a:t>时域抽样定理</a:t>
            </a:r>
          </a:p>
          <a:p>
            <a:pPr algn="l" eaLnBrk="1" hangingPunct="1">
              <a:spcBef>
                <a:spcPct val="50000"/>
              </a:spcBef>
            </a:pPr>
            <a:r>
              <a:rPr lang="zh-CN" altLang="en-US" sz="2800" b="1">
                <a:solidFill>
                  <a:srgbClr val="0000FF"/>
                </a:solidFill>
                <a:ea typeface="宋体" charset="-122"/>
              </a:rPr>
              <a:t>频域抽样定理</a:t>
            </a:r>
            <a:endParaRPr lang="zh-CN" altLang="en-US" b="1">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animEffect transition="in" filter="blinds(horizontal)">
                                      <p:cBhvr>
                                        <p:cTn id="7" dur="500"/>
                                        <p:tgtEl>
                                          <p:spTgt spid="700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0421"/>
                                        </p:tgtEl>
                                        <p:attrNameLst>
                                          <p:attrName>style.visibility</p:attrName>
                                        </p:attrNameLst>
                                      </p:cBhvr>
                                      <p:to>
                                        <p:strVal val="visible"/>
                                      </p:to>
                                    </p:set>
                                    <p:animEffect transition="in" filter="blinds(horizontal)">
                                      <p:cBhvr>
                                        <p:cTn id="12" dur="500"/>
                                        <p:tgtEl>
                                          <p:spTgt spid="70042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00423"/>
                                        </p:tgtEl>
                                        <p:attrNameLst>
                                          <p:attrName>style.visibility</p:attrName>
                                        </p:attrNameLst>
                                      </p:cBhvr>
                                      <p:to>
                                        <p:strVal val="visible"/>
                                      </p:to>
                                    </p:set>
                                    <p:animEffect transition="in" filter="blinds(horizontal)">
                                      <p:cBhvr>
                                        <p:cTn id="15" dur="500"/>
                                        <p:tgtEl>
                                          <p:spTgt spid="7004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00422"/>
                                        </p:tgtEl>
                                        <p:attrNameLst>
                                          <p:attrName>style.visibility</p:attrName>
                                        </p:attrNameLst>
                                      </p:cBhvr>
                                      <p:to>
                                        <p:strVal val="visible"/>
                                      </p:to>
                                    </p:set>
                                    <p:animEffect transition="in" filter="blinds(horizontal)">
                                      <p:cBhvr>
                                        <p:cTn id="20" dur="500"/>
                                        <p:tgtEl>
                                          <p:spTgt spid="700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1484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EA9E2F2-819A-4275-ABB7-E03269BABE62}" type="slidenum">
              <a:rPr lang="en-US" altLang="ko-KR" smtClean="0">
                <a:solidFill>
                  <a:srgbClr val="003399"/>
                </a:solidFill>
                <a:latin typeface="-윤체L" pitchFamily="18" charset="-127"/>
                <a:ea typeface="-윤체L" pitchFamily="18" charset="-127"/>
              </a:rPr>
              <a:pPr/>
              <a:t>175</a:t>
            </a:fld>
            <a:endParaRPr lang="en-US" altLang="ko-KR" smtClean="0">
              <a:solidFill>
                <a:srgbClr val="003399"/>
              </a:solidFill>
              <a:latin typeface="-윤체L" pitchFamily="18" charset="-127"/>
              <a:ea typeface="-윤체L" pitchFamily="18" charset="-127"/>
            </a:endParaRPr>
          </a:p>
        </p:txBody>
      </p:sp>
      <p:sp>
        <p:nvSpPr>
          <p:cNvPr id="701442" name="Rectangle 2"/>
          <p:cNvSpPr>
            <a:spLocks noGrp="1" noChangeArrowheads="1"/>
          </p:cNvSpPr>
          <p:nvPr>
            <p:ph type="body" idx="1"/>
          </p:nvPr>
        </p:nvSpPr>
        <p:spPr>
          <a:xfrm>
            <a:off x="971550" y="549275"/>
            <a:ext cx="6248400" cy="1439863"/>
          </a:xfrm>
        </p:spPr>
        <p:txBody>
          <a:bodyPr/>
          <a:lstStyle/>
          <a:p>
            <a:pPr algn="just" eaLnBrk="1" hangingPunct="1">
              <a:lnSpc>
                <a:spcPct val="80000"/>
              </a:lnSpc>
              <a:buFont typeface="Wingdings" pitchFamily="2" charset="2"/>
              <a:buNone/>
              <a:defRPr/>
            </a:pPr>
            <a:r>
              <a:rPr lang="zh-CN" altLang="en-US" sz="3200" smtClean="0">
                <a:solidFill>
                  <a:srgbClr val="FF0066"/>
                </a:solidFill>
                <a:ea typeface="华文细黑" pitchFamily="2" charset="-122"/>
              </a:rPr>
              <a:t>二、时域抽样定理</a:t>
            </a:r>
          </a:p>
          <a:p>
            <a:pPr algn="just" eaLnBrk="1" hangingPunct="1">
              <a:lnSpc>
                <a:spcPct val="80000"/>
              </a:lnSpc>
              <a:buFont typeface="Wingdings" pitchFamily="2" charset="2"/>
              <a:buNone/>
              <a:defRPr/>
            </a:pPr>
            <a:r>
              <a:rPr lang="zh-CN" altLang="en-US" sz="32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a:p>
            <a:pPr algn="just" eaLnBrk="1" hangingPunct="1">
              <a:lnSpc>
                <a:spcPct val="80000"/>
              </a:lnSpc>
              <a:buFont typeface="Wingdings" pitchFamily="2" charset="2"/>
              <a:buNone/>
              <a:defRPr/>
            </a:pPr>
            <a:r>
              <a:rPr lang="zh-CN" altLang="en-US" smtClean="0">
                <a:solidFill>
                  <a:srgbClr val="FF0000"/>
                </a:solidFill>
                <a:latin typeface="宋体" pitchFamily="2" charset="-122"/>
              </a:rPr>
              <a:t>（</a:t>
            </a:r>
            <a:r>
              <a:rPr lang="en-US" altLang="zh-CN" smtClean="0">
                <a:solidFill>
                  <a:srgbClr val="FF0000"/>
                </a:solidFill>
                <a:latin typeface="宋体" pitchFamily="2" charset="-122"/>
              </a:rPr>
              <a:t>1</a:t>
            </a:r>
            <a:r>
              <a:rPr lang="zh-CN" altLang="en-US" smtClean="0">
                <a:solidFill>
                  <a:srgbClr val="FF0000"/>
                </a:solidFill>
                <a:latin typeface="宋体" pitchFamily="2" charset="-122"/>
              </a:rPr>
              <a:t>）时域抽样定理</a:t>
            </a:r>
            <a:r>
              <a:rPr lang="zh-CN" altLang="en-US" sz="18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16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701443" name="Object 3"/>
          <p:cNvGraphicFramePr>
            <a:graphicFrameLocks noChangeAspect="1"/>
          </p:cNvGraphicFramePr>
          <p:nvPr/>
        </p:nvGraphicFramePr>
        <p:xfrm>
          <a:off x="1743075" y="2205038"/>
          <a:ext cx="5438775" cy="642937"/>
        </p:xfrm>
        <a:graphic>
          <a:graphicData uri="http://schemas.openxmlformats.org/presentationml/2006/ole">
            <mc:AlternateContent xmlns:mc="http://schemas.openxmlformats.org/markup-compatibility/2006">
              <mc:Choice xmlns:v="urn:schemas-microsoft-com:vml" Requires="v">
                <p:oleObj spid="_x0000_s148566" name="Equation" r:id="rId3" imgW="2209680" imgH="228600" progId="Equation.DSMT4">
                  <p:embed/>
                </p:oleObj>
              </mc:Choice>
              <mc:Fallback>
                <p:oleObj name="Equation" r:id="rId3" imgW="220968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075" y="2205038"/>
                        <a:ext cx="5438775" cy="6429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1445" name="Text Box 5"/>
          <p:cNvSpPr txBox="1">
            <a:spLocks noChangeArrowheads="1"/>
          </p:cNvSpPr>
          <p:nvPr/>
        </p:nvSpPr>
        <p:spPr bwMode="auto">
          <a:xfrm>
            <a:off x="1908175" y="299720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即：</a:t>
            </a:r>
            <a:r>
              <a:rPr lang="en-US" altLang="zh-CN" sz="2800" b="1">
                <a:ea typeface="宋体" charset="-122"/>
              </a:rPr>
              <a:t>f(t)</a:t>
            </a:r>
            <a:r>
              <a:rPr lang="zh-CN" altLang="en-US" sz="2800" b="1">
                <a:ea typeface="宋体" charset="-122"/>
              </a:rPr>
              <a:t>一个</a:t>
            </a:r>
            <a:r>
              <a:rPr lang="zh-CN" altLang="en-US" sz="2800" b="1">
                <a:solidFill>
                  <a:srgbClr val="0000FF"/>
                </a:solidFill>
                <a:ea typeface="宋体" charset="-122"/>
              </a:rPr>
              <a:t>频谱受限</a:t>
            </a:r>
            <a:r>
              <a:rPr lang="zh-CN" altLang="en-US" sz="2800" b="1">
                <a:ea typeface="宋体" charset="-122"/>
              </a:rPr>
              <a:t>的信号</a:t>
            </a:r>
          </a:p>
        </p:txBody>
      </p:sp>
      <p:graphicFrame>
        <p:nvGraphicFramePr>
          <p:cNvPr id="701446" name="Object 6"/>
          <p:cNvGraphicFramePr>
            <a:graphicFrameLocks noChangeAspect="1"/>
          </p:cNvGraphicFramePr>
          <p:nvPr/>
        </p:nvGraphicFramePr>
        <p:xfrm>
          <a:off x="1273175" y="3860800"/>
          <a:ext cx="6475413" cy="571500"/>
        </p:xfrm>
        <a:graphic>
          <a:graphicData uri="http://schemas.openxmlformats.org/presentationml/2006/ole">
            <mc:AlternateContent xmlns:mc="http://schemas.openxmlformats.org/markup-compatibility/2006">
              <mc:Choice xmlns:v="urn:schemas-microsoft-com:vml" Requires="v">
                <p:oleObj spid="_x0000_s148567" name="Equation" r:id="rId5" imgW="2781000" imgH="228600" progId="Equation.DSMT4">
                  <p:embed/>
                </p:oleObj>
              </mc:Choice>
              <mc:Fallback>
                <p:oleObj name="Equation" r:id="rId5" imgW="27810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3175" y="3860800"/>
                        <a:ext cx="6475413" cy="571500"/>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90" name="Text Box 7"/>
          <p:cNvSpPr txBox="1">
            <a:spLocks noChangeArrowheads="1"/>
          </p:cNvSpPr>
          <p:nvPr/>
        </p:nvSpPr>
        <p:spPr bwMode="auto">
          <a:xfrm>
            <a:off x="179388" y="1985963"/>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0000FF"/>
                </a:solidFill>
                <a:ea typeface="宋体" charset="-122"/>
              </a:rPr>
              <a:t>内容：</a:t>
            </a:r>
          </a:p>
        </p:txBody>
      </p:sp>
      <p:sp>
        <p:nvSpPr>
          <p:cNvPr id="701448" name="Text Box 8"/>
          <p:cNvSpPr txBox="1">
            <a:spLocks noChangeArrowheads="1"/>
          </p:cNvSpPr>
          <p:nvPr/>
        </p:nvSpPr>
        <p:spPr bwMode="auto">
          <a:xfrm>
            <a:off x="468313" y="4508500"/>
            <a:ext cx="81534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　　由于这个定理是</a:t>
            </a:r>
            <a:r>
              <a:rPr lang="en-US" altLang="zh-CN" sz="2800" b="1">
                <a:ea typeface="宋体" charset="-122"/>
              </a:rPr>
              <a:t>Nquist 1928</a:t>
            </a:r>
            <a:r>
              <a:rPr lang="zh-CN" altLang="en-US" sz="2800" b="1">
                <a:ea typeface="宋体" charset="-122"/>
              </a:rPr>
              <a:t>年提出的，所以也称为</a:t>
            </a:r>
            <a:r>
              <a:rPr lang="zh-CN" altLang="en-US" sz="2800" b="1">
                <a:solidFill>
                  <a:srgbClr val="0000FF"/>
                </a:solidFill>
                <a:ea typeface="宋体" charset="-122"/>
              </a:rPr>
              <a:t>奈奎斯特准则</a:t>
            </a:r>
            <a:r>
              <a:rPr lang="zh-CN" altLang="en-US" sz="2800" b="1">
                <a:ea typeface="宋体" charset="-122"/>
              </a:rPr>
              <a:t>。</a:t>
            </a:r>
          </a:p>
          <a:p>
            <a:pPr algn="l" eaLnBrk="1" hangingPunct="1">
              <a:spcBef>
                <a:spcPct val="50000"/>
              </a:spcBef>
            </a:pPr>
            <a:r>
              <a:rPr lang="zh-CN" altLang="en-US" sz="2800" b="1">
                <a:ea typeface="宋体" charset="-122"/>
              </a:rPr>
              <a:t>　　这个定理形式的应用却是</a:t>
            </a:r>
            <a:r>
              <a:rPr lang="zh-CN" altLang="en-US" sz="2800" b="1">
                <a:solidFill>
                  <a:srgbClr val="0000FF"/>
                </a:solidFill>
                <a:ea typeface="宋体" charset="-122"/>
              </a:rPr>
              <a:t>香农</a:t>
            </a:r>
            <a:r>
              <a:rPr lang="en-US" altLang="zh-CN" sz="2800" b="1">
                <a:solidFill>
                  <a:srgbClr val="0000FF"/>
                </a:solidFill>
                <a:ea typeface="宋体" charset="-122"/>
              </a:rPr>
              <a:t>(Shannon)</a:t>
            </a:r>
            <a:r>
              <a:rPr lang="zh-CN" altLang="en-US" sz="2800" b="1">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1443"/>
                                        </p:tgtEl>
                                        <p:attrNameLst>
                                          <p:attrName>style.visibility</p:attrName>
                                        </p:attrNameLst>
                                      </p:cBhvr>
                                      <p:to>
                                        <p:strVal val="visible"/>
                                      </p:to>
                                    </p:set>
                                    <p:animEffect transition="in" filter="blinds(horizontal)">
                                      <p:cBhvr>
                                        <p:cTn id="7" dur="500"/>
                                        <p:tgtEl>
                                          <p:spTgt spid="7014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01445"/>
                                        </p:tgtEl>
                                        <p:attrNameLst>
                                          <p:attrName>style.visibility</p:attrName>
                                        </p:attrNameLst>
                                      </p:cBhvr>
                                      <p:to>
                                        <p:strVal val="visible"/>
                                      </p:to>
                                    </p:set>
                                    <p:animEffect transition="in" filter="blinds(horizontal)">
                                      <p:cBhvr>
                                        <p:cTn id="10" dur="500"/>
                                        <p:tgtEl>
                                          <p:spTgt spid="701445"/>
                                        </p:tgtEl>
                                      </p:cBhvr>
                                    </p:animEffect>
                                  </p:childTnLst>
                                </p:cTn>
                              </p:par>
                              <p:par>
                                <p:cTn id="11" presetID="3" presetClass="entr" presetSubtype="10" fill="hold" nodeType="withEffect">
                                  <p:stCondLst>
                                    <p:cond delay="0"/>
                                  </p:stCondLst>
                                  <p:childTnLst>
                                    <p:set>
                                      <p:cBhvr>
                                        <p:cTn id="12" dur="1" fill="hold">
                                          <p:stCondLst>
                                            <p:cond delay="0"/>
                                          </p:stCondLst>
                                        </p:cTn>
                                        <p:tgtEl>
                                          <p:spTgt spid="701446"/>
                                        </p:tgtEl>
                                        <p:attrNameLst>
                                          <p:attrName>style.visibility</p:attrName>
                                        </p:attrNameLst>
                                      </p:cBhvr>
                                      <p:to>
                                        <p:strVal val="visible"/>
                                      </p:to>
                                    </p:set>
                                    <p:animEffect transition="in" filter="blinds(horizontal)">
                                      <p:cBhvr>
                                        <p:cTn id="13" dur="500"/>
                                        <p:tgtEl>
                                          <p:spTgt spid="70144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01448"/>
                                        </p:tgtEl>
                                        <p:attrNameLst>
                                          <p:attrName>style.visibility</p:attrName>
                                        </p:attrNameLst>
                                      </p:cBhvr>
                                      <p:to>
                                        <p:strVal val="visible"/>
                                      </p:to>
                                    </p:set>
                                    <p:animEffect transition="in" filter="blinds(horizontal)">
                                      <p:cBhvr>
                                        <p:cTn id="18" dur="500"/>
                                        <p:tgtEl>
                                          <p:spTgt spid="701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p:bldP spid="701448" grpId="0"/>
    </p:bld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495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96A385B-F870-440D-A29D-C965D5918F2B}" type="slidenum">
              <a:rPr lang="en-US" altLang="ko-KR" smtClean="0">
                <a:solidFill>
                  <a:srgbClr val="003399"/>
                </a:solidFill>
                <a:latin typeface="-윤체L" pitchFamily="18" charset="-127"/>
                <a:ea typeface="-윤체L" pitchFamily="18" charset="-127"/>
              </a:rPr>
              <a:pPr/>
              <a:t>176</a:t>
            </a:fld>
            <a:endParaRPr lang="en-US" altLang="ko-KR" smtClean="0">
              <a:solidFill>
                <a:srgbClr val="003399"/>
              </a:solidFill>
              <a:latin typeface="-윤체L" pitchFamily="18" charset="-127"/>
              <a:ea typeface="-윤체L" pitchFamily="18" charset="-127"/>
            </a:endParaRPr>
          </a:p>
        </p:txBody>
      </p:sp>
      <p:sp>
        <p:nvSpPr>
          <p:cNvPr id="149512" name="Rectangle 2"/>
          <p:cNvSpPr>
            <a:spLocks noGrp="1" noChangeArrowheads="1"/>
          </p:cNvSpPr>
          <p:nvPr>
            <p:ph type="body" idx="1"/>
          </p:nvPr>
        </p:nvSpPr>
        <p:spPr>
          <a:xfrm>
            <a:off x="971550" y="260350"/>
            <a:ext cx="7467600" cy="720725"/>
          </a:xfrm>
        </p:spPr>
        <p:txBody>
          <a:bodyPr/>
          <a:lstStyle/>
          <a:p>
            <a:pPr algn="just" eaLnBrk="1" hangingPunct="1">
              <a:buFont typeface="Wingdings" pitchFamily="2" charset="2"/>
              <a:buNone/>
            </a:pPr>
            <a:r>
              <a:rPr lang="zh-CN" altLang="en-US" sz="3200" smtClean="0">
                <a:solidFill>
                  <a:srgbClr val="FF0000"/>
                </a:solidFill>
                <a:latin typeface="宋体" charset="-122"/>
              </a:rPr>
              <a:t>（</a:t>
            </a:r>
            <a:r>
              <a:rPr lang="en-US" altLang="zh-CN" sz="3200" smtClean="0">
                <a:solidFill>
                  <a:srgbClr val="FF0000"/>
                </a:solidFill>
                <a:latin typeface="宋体" charset="-122"/>
              </a:rPr>
              <a:t>2</a:t>
            </a:r>
            <a:r>
              <a:rPr lang="zh-CN" altLang="en-US" sz="3200" smtClean="0">
                <a:solidFill>
                  <a:srgbClr val="FF0000"/>
                </a:solidFill>
                <a:latin typeface="宋体" charset="-122"/>
              </a:rPr>
              <a:t>）奈奎斯特间隔、奈奎斯特频率</a:t>
            </a:r>
          </a:p>
        </p:txBody>
      </p:sp>
      <p:graphicFrame>
        <p:nvGraphicFramePr>
          <p:cNvPr id="702467" name="Object 3"/>
          <p:cNvGraphicFramePr>
            <a:graphicFrameLocks noChangeAspect="1"/>
          </p:cNvGraphicFramePr>
          <p:nvPr/>
        </p:nvGraphicFramePr>
        <p:xfrm>
          <a:off x="323850" y="1916113"/>
          <a:ext cx="6948488" cy="1719262"/>
        </p:xfrm>
        <a:graphic>
          <a:graphicData uri="http://schemas.openxmlformats.org/presentationml/2006/ole">
            <mc:AlternateContent xmlns:mc="http://schemas.openxmlformats.org/markup-compatibility/2006">
              <mc:Choice xmlns:v="urn:schemas-microsoft-com:vml" Requires="v">
                <p:oleObj spid="_x0000_s149625" name="Equation" r:id="rId3" imgW="2984400" imgH="685800" progId="Equation.DSMT4">
                  <p:embed/>
                </p:oleObj>
              </mc:Choice>
              <mc:Fallback>
                <p:oleObj name="Equation" r:id="rId3" imgW="2984400" imgH="685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16113"/>
                        <a:ext cx="6948488" cy="1719262"/>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2468" name="Object 4"/>
          <p:cNvGraphicFramePr>
            <a:graphicFrameLocks noChangeAspect="1"/>
          </p:cNvGraphicFramePr>
          <p:nvPr/>
        </p:nvGraphicFramePr>
        <p:xfrm>
          <a:off x="179388" y="4941888"/>
          <a:ext cx="8751887" cy="998537"/>
        </p:xfrm>
        <a:graphic>
          <a:graphicData uri="http://schemas.openxmlformats.org/presentationml/2006/ole">
            <mc:AlternateContent xmlns:mc="http://schemas.openxmlformats.org/markup-compatibility/2006">
              <mc:Choice xmlns:v="urn:schemas-microsoft-com:vml" Requires="v">
                <p:oleObj spid="_x0000_s149626" name="Equation" r:id="rId5" imgW="4698720" imgH="482400" progId="Equation.DSMT4">
                  <p:embed/>
                </p:oleObj>
              </mc:Choice>
              <mc:Fallback>
                <p:oleObj name="Equation" r:id="rId5" imgW="4698720" imgH="482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4941888"/>
                        <a:ext cx="8751887" cy="998537"/>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2470" name="Object 6"/>
          <p:cNvGraphicFramePr>
            <a:graphicFrameLocks noChangeAspect="1"/>
          </p:cNvGraphicFramePr>
          <p:nvPr/>
        </p:nvGraphicFramePr>
        <p:xfrm>
          <a:off x="468313" y="4005263"/>
          <a:ext cx="7807325" cy="573087"/>
        </p:xfrm>
        <a:graphic>
          <a:graphicData uri="http://schemas.openxmlformats.org/presentationml/2006/ole">
            <mc:AlternateContent xmlns:mc="http://schemas.openxmlformats.org/markup-compatibility/2006">
              <mc:Choice xmlns:v="urn:schemas-microsoft-com:vml" Requires="v">
                <p:oleObj spid="_x0000_s149627" name="Equation" r:id="rId7" imgW="3352680" imgH="228600" progId="Equation.DSMT4">
                  <p:embed/>
                </p:oleObj>
              </mc:Choice>
              <mc:Fallback>
                <p:oleObj name="Equation" r:id="rId7" imgW="335268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005263"/>
                        <a:ext cx="7807325" cy="573087"/>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024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02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0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29" name="页脚占位符 4"/>
          <p:cNvSpPr>
            <a:spLocks noGrp="1"/>
          </p:cNvSpPr>
          <p:nvPr>
            <p:ph type="ftr" sz="quarter" idx="11"/>
          </p:nvPr>
        </p:nvSpPr>
        <p:spPr/>
        <p:txBody>
          <a:bodyPr/>
          <a:lstStyle/>
          <a:p>
            <a:pPr>
              <a:defRPr/>
            </a:pPr>
            <a:r>
              <a:rPr lang="zh-CN" altLang="en-US"/>
              <a:t>信号与系统</a:t>
            </a:r>
          </a:p>
        </p:txBody>
      </p:sp>
      <p:sp>
        <p:nvSpPr>
          <p:cNvPr id="1505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17A7A12-677E-451E-BCDA-BB3221509B1D}" type="slidenum">
              <a:rPr lang="en-US" altLang="ko-KR" smtClean="0">
                <a:solidFill>
                  <a:srgbClr val="003399"/>
                </a:solidFill>
                <a:latin typeface="-윤체L" pitchFamily="18" charset="-127"/>
                <a:ea typeface="-윤체L" pitchFamily="18" charset="-127"/>
              </a:rPr>
              <a:pPr/>
              <a:t>177</a:t>
            </a:fld>
            <a:endParaRPr lang="en-US" altLang="ko-KR" smtClean="0">
              <a:solidFill>
                <a:srgbClr val="003399"/>
              </a:solidFill>
              <a:latin typeface="-윤체L" pitchFamily="18" charset="-127"/>
              <a:ea typeface="-윤체L" pitchFamily="18" charset="-127"/>
            </a:endParaRPr>
          </a:p>
        </p:txBody>
      </p:sp>
      <p:sp>
        <p:nvSpPr>
          <p:cNvPr id="703490" name="Rectangle 2"/>
          <p:cNvSpPr>
            <a:spLocks noGrp="1" noChangeArrowheads="1"/>
          </p:cNvSpPr>
          <p:nvPr>
            <p:ph type="body" idx="1"/>
          </p:nvPr>
        </p:nvSpPr>
        <p:spPr>
          <a:xfrm>
            <a:off x="1042988" y="333375"/>
            <a:ext cx="4724400"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（３）时域抽样定理图解</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pSp>
        <p:nvGrpSpPr>
          <p:cNvPr id="2" name="Group 4"/>
          <p:cNvGrpSpPr>
            <a:grpSpLocks/>
          </p:cNvGrpSpPr>
          <p:nvPr/>
        </p:nvGrpSpPr>
        <p:grpSpPr bwMode="auto">
          <a:xfrm>
            <a:off x="323850" y="1196975"/>
            <a:ext cx="5976938" cy="1655763"/>
            <a:chOff x="432" y="720"/>
            <a:chExt cx="4104" cy="1200"/>
          </a:xfrm>
        </p:grpSpPr>
        <p:grpSp>
          <p:nvGrpSpPr>
            <p:cNvPr id="150647" name="Group 5"/>
            <p:cNvGrpSpPr>
              <a:grpSpLocks/>
            </p:cNvGrpSpPr>
            <p:nvPr/>
          </p:nvGrpSpPr>
          <p:grpSpPr bwMode="auto">
            <a:xfrm>
              <a:off x="2544" y="1248"/>
              <a:ext cx="576" cy="384"/>
              <a:chOff x="2544" y="1248"/>
              <a:chExt cx="576" cy="384"/>
            </a:xfrm>
          </p:grpSpPr>
          <p:sp>
            <p:nvSpPr>
              <p:cNvPr id="150657" name="AutoShape 6"/>
              <p:cNvSpPr>
                <a:spLocks noChangeArrowheads="1"/>
              </p:cNvSpPr>
              <p:nvPr/>
            </p:nvSpPr>
            <p:spPr bwMode="auto">
              <a:xfrm>
                <a:off x="2592" y="1488"/>
                <a:ext cx="528" cy="144"/>
              </a:xfrm>
              <a:prstGeom prst="right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0658" name="Text Box 7"/>
              <p:cNvSpPr txBox="1">
                <a:spLocks noChangeArrowheads="1"/>
              </p:cNvSpPr>
              <p:nvPr/>
            </p:nvSpPr>
            <p:spPr bwMode="auto">
              <a:xfrm>
                <a:off x="2544" y="1248"/>
                <a:ext cx="48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150648" name="Group 8"/>
            <p:cNvGrpSpPr>
              <a:grpSpLocks/>
            </p:cNvGrpSpPr>
            <p:nvPr/>
          </p:nvGrpSpPr>
          <p:grpSpPr bwMode="auto">
            <a:xfrm>
              <a:off x="432" y="720"/>
              <a:ext cx="2039" cy="1104"/>
              <a:chOff x="672" y="720"/>
              <a:chExt cx="2039" cy="1104"/>
            </a:xfrm>
          </p:grpSpPr>
          <p:sp>
            <p:nvSpPr>
              <p:cNvPr id="150654" name="Line 9"/>
              <p:cNvSpPr>
                <a:spLocks noChangeShapeType="1"/>
              </p:cNvSpPr>
              <p:nvPr/>
            </p:nvSpPr>
            <p:spPr bwMode="auto">
              <a:xfrm>
                <a:off x="720" y="153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55" name="Line 10"/>
              <p:cNvSpPr>
                <a:spLocks noChangeShapeType="1"/>
              </p:cNvSpPr>
              <p:nvPr/>
            </p:nvSpPr>
            <p:spPr bwMode="auto">
              <a:xfrm flipV="1">
                <a:off x="1248" y="72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56" name="Freeform 11"/>
              <p:cNvSpPr>
                <a:spLocks/>
              </p:cNvSpPr>
              <p:nvPr/>
            </p:nvSpPr>
            <p:spPr bwMode="auto">
              <a:xfrm>
                <a:off x="672" y="896"/>
                <a:ext cx="1728" cy="368"/>
              </a:xfrm>
              <a:custGeom>
                <a:avLst/>
                <a:gdLst>
                  <a:gd name="T0" fmla="*/ 0 w 1728"/>
                  <a:gd name="T1" fmla="*/ 304 h 368"/>
                  <a:gd name="T2" fmla="*/ 384 w 1728"/>
                  <a:gd name="T3" fmla="*/ 112 h 368"/>
                  <a:gd name="T4" fmla="*/ 672 w 1728"/>
                  <a:gd name="T5" fmla="*/ 352 h 368"/>
                  <a:gd name="T6" fmla="*/ 1344 w 1728"/>
                  <a:gd name="T7" fmla="*/ 16 h 368"/>
                  <a:gd name="T8" fmla="*/ 1728 w 1728"/>
                  <a:gd name="T9" fmla="*/ 256 h 368"/>
                  <a:gd name="T10" fmla="*/ 0 60000 65536"/>
                  <a:gd name="T11" fmla="*/ 0 60000 65536"/>
                  <a:gd name="T12" fmla="*/ 0 60000 65536"/>
                  <a:gd name="T13" fmla="*/ 0 60000 65536"/>
                  <a:gd name="T14" fmla="*/ 0 60000 65536"/>
                  <a:gd name="T15" fmla="*/ 0 w 1728"/>
                  <a:gd name="T16" fmla="*/ 0 h 368"/>
                  <a:gd name="T17" fmla="*/ 1728 w 1728"/>
                  <a:gd name="T18" fmla="*/ 368 h 368"/>
                </a:gdLst>
                <a:ahLst/>
                <a:cxnLst>
                  <a:cxn ang="T10">
                    <a:pos x="T0" y="T1"/>
                  </a:cxn>
                  <a:cxn ang="T11">
                    <a:pos x="T2" y="T3"/>
                  </a:cxn>
                  <a:cxn ang="T12">
                    <a:pos x="T4" y="T5"/>
                  </a:cxn>
                  <a:cxn ang="T13">
                    <a:pos x="T6" y="T7"/>
                  </a:cxn>
                  <a:cxn ang="T14">
                    <a:pos x="T8" y="T9"/>
                  </a:cxn>
                </a:cxnLst>
                <a:rect l="T15" t="T16" r="T17" b="T18"/>
                <a:pathLst>
                  <a:path w="1728" h="368">
                    <a:moveTo>
                      <a:pt x="0" y="304"/>
                    </a:moveTo>
                    <a:cubicBezTo>
                      <a:pt x="136" y="204"/>
                      <a:pt x="272" y="104"/>
                      <a:pt x="384" y="112"/>
                    </a:cubicBezTo>
                    <a:cubicBezTo>
                      <a:pt x="496" y="120"/>
                      <a:pt x="512" y="368"/>
                      <a:pt x="672" y="352"/>
                    </a:cubicBezTo>
                    <a:cubicBezTo>
                      <a:pt x="832" y="336"/>
                      <a:pt x="1168" y="32"/>
                      <a:pt x="1344" y="16"/>
                    </a:cubicBezTo>
                    <a:cubicBezTo>
                      <a:pt x="1520" y="0"/>
                      <a:pt x="1624" y="128"/>
                      <a:pt x="1728" y="256"/>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0557" name="Object 12"/>
              <p:cNvGraphicFramePr>
                <a:graphicFrameLocks noChangeAspect="1"/>
              </p:cNvGraphicFramePr>
              <p:nvPr/>
            </p:nvGraphicFramePr>
            <p:xfrm>
              <a:off x="2613" y="1598"/>
              <a:ext cx="98" cy="168"/>
            </p:xfrm>
            <a:graphic>
              <a:graphicData uri="http://schemas.openxmlformats.org/presentationml/2006/ole">
                <mc:AlternateContent xmlns:mc="http://schemas.openxmlformats.org/markup-compatibility/2006">
                  <mc:Choice xmlns:v="urn:schemas-microsoft-com:vml" Requires="v">
                    <p:oleObj spid="_x0000_s168153" name="Equation" r:id="rId3" imgW="88560" imgH="152280" progId="Equation.DSMT4">
                      <p:embed/>
                    </p:oleObj>
                  </mc:Choice>
                  <mc:Fallback>
                    <p:oleObj name="Equation" r:id="rId3" imgW="88560" imgH="15228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 y="1598"/>
                            <a:ext cx="9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8" name="Object 13"/>
              <p:cNvGraphicFramePr>
                <a:graphicFrameLocks noChangeAspect="1"/>
              </p:cNvGraphicFramePr>
              <p:nvPr/>
            </p:nvGraphicFramePr>
            <p:xfrm>
              <a:off x="1344" y="720"/>
              <a:ext cx="336" cy="224"/>
            </p:xfrm>
            <a:graphic>
              <a:graphicData uri="http://schemas.openxmlformats.org/presentationml/2006/ole">
                <mc:AlternateContent xmlns:mc="http://schemas.openxmlformats.org/markup-compatibility/2006">
                  <mc:Choice xmlns:v="urn:schemas-microsoft-com:vml" Requires="v">
                    <p:oleObj spid="_x0000_s168154" name="Equation" r:id="rId5" imgW="304560" imgH="203040" progId="Equation.DSMT4">
                      <p:embed/>
                    </p:oleObj>
                  </mc:Choice>
                  <mc:Fallback>
                    <p:oleObj name="Equation" r:id="rId5" imgW="304560" imgH="20304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720"/>
                            <a:ext cx="33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9" name="Object 14"/>
              <p:cNvGraphicFramePr>
                <a:graphicFrameLocks noChangeAspect="1"/>
              </p:cNvGraphicFramePr>
              <p:nvPr/>
            </p:nvGraphicFramePr>
            <p:xfrm>
              <a:off x="1056" y="1536"/>
              <a:ext cx="140" cy="196"/>
            </p:xfrm>
            <a:graphic>
              <a:graphicData uri="http://schemas.openxmlformats.org/presentationml/2006/ole">
                <mc:AlternateContent xmlns:mc="http://schemas.openxmlformats.org/markup-compatibility/2006">
                  <mc:Choice xmlns:v="urn:schemas-microsoft-com:vml" Requires="v">
                    <p:oleObj spid="_x0000_s168155" name="Equation" r:id="rId7" imgW="126720" imgH="177480" progId="Equation.DSMT4">
                      <p:embed/>
                    </p:oleObj>
                  </mc:Choice>
                  <mc:Fallback>
                    <p:oleObj name="Equation" r:id="rId7" imgW="126720" imgH="177480" progId="Equation.DSMT4">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1536"/>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0649" name="Group 15"/>
            <p:cNvGrpSpPr>
              <a:grpSpLocks/>
            </p:cNvGrpSpPr>
            <p:nvPr/>
          </p:nvGrpSpPr>
          <p:grpSpPr bwMode="auto">
            <a:xfrm>
              <a:off x="3312" y="816"/>
              <a:ext cx="1224" cy="1104"/>
              <a:chOff x="3312" y="816"/>
              <a:chExt cx="1224" cy="1104"/>
            </a:xfrm>
          </p:grpSpPr>
          <p:sp>
            <p:nvSpPr>
              <p:cNvPr id="150650" name="Line 16"/>
              <p:cNvSpPr>
                <a:spLocks noChangeShapeType="1"/>
              </p:cNvSpPr>
              <p:nvPr/>
            </p:nvSpPr>
            <p:spPr bwMode="auto">
              <a:xfrm>
                <a:off x="3312" y="1632"/>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51" name="Line 17"/>
              <p:cNvSpPr>
                <a:spLocks noChangeShapeType="1"/>
              </p:cNvSpPr>
              <p:nvPr/>
            </p:nvSpPr>
            <p:spPr bwMode="auto">
              <a:xfrm flipV="1">
                <a:off x="3840" y="816"/>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52" name="Object 18"/>
              <p:cNvGraphicFramePr>
                <a:graphicFrameLocks noChangeAspect="1"/>
              </p:cNvGraphicFramePr>
              <p:nvPr/>
            </p:nvGraphicFramePr>
            <p:xfrm>
              <a:off x="4368" y="1680"/>
              <a:ext cx="168" cy="154"/>
            </p:xfrm>
            <a:graphic>
              <a:graphicData uri="http://schemas.openxmlformats.org/presentationml/2006/ole">
                <mc:AlternateContent xmlns:mc="http://schemas.openxmlformats.org/markup-compatibility/2006">
                  <mc:Choice xmlns:v="urn:schemas-microsoft-com:vml" Requires="v">
                    <p:oleObj spid="_x0000_s168156" name="Equation" r:id="rId9" imgW="152280" imgH="139680" progId="Equation.DSMT4">
                      <p:embed/>
                    </p:oleObj>
                  </mc:Choice>
                  <mc:Fallback>
                    <p:oleObj name="Equation" r:id="rId9" imgW="152280" imgH="139680"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168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3" name="Object 19"/>
              <p:cNvGraphicFramePr>
                <a:graphicFrameLocks noChangeAspect="1"/>
              </p:cNvGraphicFramePr>
              <p:nvPr/>
            </p:nvGraphicFramePr>
            <p:xfrm>
              <a:off x="3901" y="816"/>
              <a:ext cx="406" cy="224"/>
            </p:xfrm>
            <a:graphic>
              <a:graphicData uri="http://schemas.openxmlformats.org/presentationml/2006/ole">
                <mc:AlternateContent xmlns:mc="http://schemas.openxmlformats.org/markup-compatibility/2006">
                  <mc:Choice xmlns:v="urn:schemas-microsoft-com:vml" Requires="v">
                    <p:oleObj spid="_x0000_s168157" name="Equation" r:id="rId11" imgW="368280" imgH="203040" progId="Equation.DSMT4">
                      <p:embed/>
                    </p:oleObj>
                  </mc:Choice>
                  <mc:Fallback>
                    <p:oleObj name="Equation" r:id="rId11" imgW="368280" imgH="20304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1" y="816"/>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4" name="Object 20"/>
              <p:cNvGraphicFramePr>
                <a:graphicFrameLocks noChangeAspect="1"/>
              </p:cNvGraphicFramePr>
              <p:nvPr/>
            </p:nvGraphicFramePr>
            <p:xfrm>
              <a:off x="3669" y="967"/>
              <a:ext cx="98" cy="182"/>
            </p:xfrm>
            <a:graphic>
              <a:graphicData uri="http://schemas.openxmlformats.org/presentationml/2006/ole">
                <mc:AlternateContent xmlns:mc="http://schemas.openxmlformats.org/markup-compatibility/2006">
                  <mc:Choice xmlns:v="urn:schemas-microsoft-com:vml" Requires="v">
                    <p:oleObj spid="_x0000_s168158" name="Equation" r:id="rId13" imgW="88560" imgH="164880" progId="Equation.DSMT4">
                      <p:embed/>
                    </p:oleObj>
                  </mc:Choice>
                  <mc:Fallback>
                    <p:oleObj name="Equation" r:id="rId13" imgW="88560" imgH="164880" progId="Equation.DSMT4">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 y="967"/>
                            <a:ext cx="9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652" name="Freeform 21"/>
              <p:cNvSpPr>
                <a:spLocks/>
              </p:cNvSpPr>
              <p:nvPr/>
            </p:nvSpPr>
            <p:spPr bwMode="auto">
              <a:xfrm>
                <a:off x="3840" y="10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653" name="Freeform 22"/>
              <p:cNvSpPr>
                <a:spLocks/>
              </p:cNvSpPr>
              <p:nvPr/>
            </p:nvSpPr>
            <p:spPr bwMode="auto">
              <a:xfrm flipH="1">
                <a:off x="3552" y="11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0555" name="Object 23"/>
              <p:cNvGraphicFramePr>
                <a:graphicFrameLocks noChangeAspect="1"/>
              </p:cNvGraphicFramePr>
              <p:nvPr/>
            </p:nvGraphicFramePr>
            <p:xfrm>
              <a:off x="3984" y="1632"/>
              <a:ext cx="238" cy="252"/>
            </p:xfrm>
            <a:graphic>
              <a:graphicData uri="http://schemas.openxmlformats.org/presentationml/2006/ole">
                <mc:AlternateContent xmlns:mc="http://schemas.openxmlformats.org/markup-compatibility/2006">
                  <mc:Choice xmlns:v="urn:schemas-microsoft-com:vml" Requires="v">
                    <p:oleObj spid="_x0000_s168159" name="Equation" r:id="rId15" imgW="215640" imgH="228600" progId="Equation.DSMT4">
                      <p:embed/>
                    </p:oleObj>
                  </mc:Choice>
                  <mc:Fallback>
                    <p:oleObj name="Equation" r:id="rId15" imgW="215640" imgH="22860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4" y="1632"/>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6" name="Object 24"/>
              <p:cNvGraphicFramePr>
                <a:graphicFrameLocks noChangeAspect="1"/>
              </p:cNvGraphicFramePr>
              <p:nvPr/>
            </p:nvGraphicFramePr>
            <p:xfrm>
              <a:off x="3360" y="1632"/>
              <a:ext cx="336" cy="252"/>
            </p:xfrm>
            <a:graphic>
              <a:graphicData uri="http://schemas.openxmlformats.org/presentationml/2006/ole">
                <mc:AlternateContent xmlns:mc="http://schemas.openxmlformats.org/markup-compatibility/2006">
                  <mc:Choice xmlns:v="urn:schemas-microsoft-com:vml" Requires="v">
                    <p:oleObj spid="_x0000_s168160" name="Equation" r:id="rId17" imgW="304560" imgH="228600" progId="Equation.DSMT4">
                      <p:embed/>
                    </p:oleObj>
                  </mc:Choice>
                  <mc:Fallback>
                    <p:oleObj name="Equation" r:id="rId17" imgW="304560" imgH="228600"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0" y="1632"/>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 name="Group 25"/>
          <p:cNvGrpSpPr>
            <a:grpSpLocks/>
          </p:cNvGrpSpPr>
          <p:nvPr/>
        </p:nvGrpSpPr>
        <p:grpSpPr bwMode="auto">
          <a:xfrm>
            <a:off x="755650" y="2636838"/>
            <a:ext cx="7631113" cy="1955800"/>
            <a:chOff x="432" y="1440"/>
            <a:chExt cx="5328" cy="1391"/>
          </a:xfrm>
        </p:grpSpPr>
        <p:grpSp>
          <p:nvGrpSpPr>
            <p:cNvPr id="150603" name="Group 26"/>
            <p:cNvGrpSpPr>
              <a:grpSpLocks/>
            </p:cNvGrpSpPr>
            <p:nvPr/>
          </p:nvGrpSpPr>
          <p:grpSpPr bwMode="auto">
            <a:xfrm>
              <a:off x="2544" y="1872"/>
              <a:ext cx="576" cy="384"/>
              <a:chOff x="2544" y="1248"/>
              <a:chExt cx="576" cy="384"/>
            </a:xfrm>
          </p:grpSpPr>
          <p:sp>
            <p:nvSpPr>
              <p:cNvPr id="150645" name="AutoShape 27"/>
              <p:cNvSpPr>
                <a:spLocks noChangeArrowheads="1"/>
              </p:cNvSpPr>
              <p:nvPr/>
            </p:nvSpPr>
            <p:spPr bwMode="auto">
              <a:xfrm>
                <a:off x="2592" y="1488"/>
                <a:ext cx="528" cy="144"/>
              </a:xfrm>
              <a:prstGeom prst="right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0646" name="Text Box 28"/>
              <p:cNvSpPr txBox="1">
                <a:spLocks noChangeArrowheads="1"/>
              </p:cNvSpPr>
              <p:nvPr/>
            </p:nvSpPr>
            <p:spPr bwMode="auto">
              <a:xfrm>
                <a:off x="2544" y="1248"/>
                <a:ext cx="480"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150604" name="Group 29"/>
            <p:cNvGrpSpPr>
              <a:grpSpLocks/>
            </p:cNvGrpSpPr>
            <p:nvPr/>
          </p:nvGrpSpPr>
          <p:grpSpPr bwMode="auto">
            <a:xfrm>
              <a:off x="432" y="1440"/>
              <a:ext cx="2039" cy="1104"/>
              <a:chOff x="432" y="1440"/>
              <a:chExt cx="2039" cy="1104"/>
            </a:xfrm>
          </p:grpSpPr>
          <p:sp>
            <p:nvSpPr>
              <p:cNvPr id="150620" name="Line 30"/>
              <p:cNvSpPr>
                <a:spLocks noChangeShapeType="1"/>
              </p:cNvSpPr>
              <p:nvPr/>
            </p:nvSpPr>
            <p:spPr bwMode="auto">
              <a:xfrm>
                <a:off x="480" y="225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1" name="Line 31"/>
              <p:cNvSpPr>
                <a:spLocks noChangeShapeType="1"/>
              </p:cNvSpPr>
              <p:nvPr/>
            </p:nvSpPr>
            <p:spPr bwMode="auto">
              <a:xfrm flipV="1">
                <a:off x="1008" y="144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2" name="Freeform 32"/>
              <p:cNvSpPr>
                <a:spLocks/>
              </p:cNvSpPr>
              <p:nvPr/>
            </p:nvSpPr>
            <p:spPr bwMode="auto">
              <a:xfrm>
                <a:off x="432" y="1616"/>
                <a:ext cx="1728" cy="368"/>
              </a:xfrm>
              <a:custGeom>
                <a:avLst/>
                <a:gdLst>
                  <a:gd name="T0" fmla="*/ 0 w 1728"/>
                  <a:gd name="T1" fmla="*/ 304 h 368"/>
                  <a:gd name="T2" fmla="*/ 384 w 1728"/>
                  <a:gd name="T3" fmla="*/ 112 h 368"/>
                  <a:gd name="T4" fmla="*/ 672 w 1728"/>
                  <a:gd name="T5" fmla="*/ 352 h 368"/>
                  <a:gd name="T6" fmla="*/ 1344 w 1728"/>
                  <a:gd name="T7" fmla="*/ 16 h 368"/>
                  <a:gd name="T8" fmla="*/ 1728 w 1728"/>
                  <a:gd name="T9" fmla="*/ 256 h 368"/>
                  <a:gd name="T10" fmla="*/ 0 60000 65536"/>
                  <a:gd name="T11" fmla="*/ 0 60000 65536"/>
                  <a:gd name="T12" fmla="*/ 0 60000 65536"/>
                  <a:gd name="T13" fmla="*/ 0 60000 65536"/>
                  <a:gd name="T14" fmla="*/ 0 60000 65536"/>
                  <a:gd name="T15" fmla="*/ 0 w 1728"/>
                  <a:gd name="T16" fmla="*/ 0 h 368"/>
                  <a:gd name="T17" fmla="*/ 1728 w 1728"/>
                  <a:gd name="T18" fmla="*/ 368 h 368"/>
                </a:gdLst>
                <a:ahLst/>
                <a:cxnLst>
                  <a:cxn ang="T10">
                    <a:pos x="T0" y="T1"/>
                  </a:cxn>
                  <a:cxn ang="T11">
                    <a:pos x="T2" y="T3"/>
                  </a:cxn>
                  <a:cxn ang="T12">
                    <a:pos x="T4" y="T5"/>
                  </a:cxn>
                  <a:cxn ang="T13">
                    <a:pos x="T6" y="T7"/>
                  </a:cxn>
                  <a:cxn ang="T14">
                    <a:pos x="T8" y="T9"/>
                  </a:cxn>
                </a:cxnLst>
                <a:rect l="T15" t="T16" r="T17" b="T18"/>
                <a:pathLst>
                  <a:path w="1728" h="368">
                    <a:moveTo>
                      <a:pt x="0" y="304"/>
                    </a:moveTo>
                    <a:cubicBezTo>
                      <a:pt x="136" y="204"/>
                      <a:pt x="272" y="104"/>
                      <a:pt x="384" y="112"/>
                    </a:cubicBezTo>
                    <a:cubicBezTo>
                      <a:pt x="496" y="120"/>
                      <a:pt x="512" y="368"/>
                      <a:pt x="672" y="352"/>
                    </a:cubicBezTo>
                    <a:cubicBezTo>
                      <a:pt x="832" y="336"/>
                      <a:pt x="1168" y="32"/>
                      <a:pt x="1344" y="16"/>
                    </a:cubicBezTo>
                    <a:cubicBezTo>
                      <a:pt x="1520" y="0"/>
                      <a:pt x="1624" y="128"/>
                      <a:pt x="1728" y="256"/>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0549" name="Object 33"/>
              <p:cNvGraphicFramePr>
                <a:graphicFrameLocks noChangeAspect="1"/>
              </p:cNvGraphicFramePr>
              <p:nvPr/>
            </p:nvGraphicFramePr>
            <p:xfrm>
              <a:off x="2373" y="2318"/>
              <a:ext cx="98" cy="168"/>
            </p:xfrm>
            <a:graphic>
              <a:graphicData uri="http://schemas.openxmlformats.org/presentationml/2006/ole">
                <mc:AlternateContent xmlns:mc="http://schemas.openxmlformats.org/markup-compatibility/2006">
                  <mc:Choice xmlns:v="urn:schemas-microsoft-com:vml" Requires="v">
                    <p:oleObj spid="_x0000_s168161" name="Equation" r:id="rId19" imgW="88560" imgH="152280" progId="Equation.DSMT4">
                      <p:embed/>
                    </p:oleObj>
                  </mc:Choice>
                  <mc:Fallback>
                    <p:oleObj name="Equation" r:id="rId19" imgW="88560" imgH="152280" progId="Equation.DSMT4">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2318"/>
                            <a:ext cx="9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0" name="Object 34"/>
              <p:cNvGraphicFramePr>
                <a:graphicFrameLocks noChangeAspect="1"/>
              </p:cNvGraphicFramePr>
              <p:nvPr/>
            </p:nvGraphicFramePr>
            <p:xfrm>
              <a:off x="1104" y="1440"/>
              <a:ext cx="336" cy="224"/>
            </p:xfrm>
            <a:graphic>
              <a:graphicData uri="http://schemas.openxmlformats.org/presentationml/2006/ole">
                <mc:AlternateContent xmlns:mc="http://schemas.openxmlformats.org/markup-compatibility/2006">
                  <mc:Choice xmlns:v="urn:schemas-microsoft-com:vml" Requires="v">
                    <p:oleObj spid="_x0000_s168162" name="Equation" r:id="rId20" imgW="304560" imgH="203040" progId="Equation.DSMT4">
                      <p:embed/>
                    </p:oleObj>
                  </mc:Choice>
                  <mc:Fallback>
                    <p:oleObj name="Equation" r:id="rId20" imgW="304560" imgH="203040" progId="Equation.DSMT4">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440"/>
                            <a:ext cx="33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51" name="Object 35"/>
              <p:cNvGraphicFramePr>
                <a:graphicFrameLocks noChangeAspect="1"/>
              </p:cNvGraphicFramePr>
              <p:nvPr/>
            </p:nvGraphicFramePr>
            <p:xfrm>
              <a:off x="816" y="2256"/>
              <a:ext cx="140" cy="196"/>
            </p:xfrm>
            <a:graphic>
              <a:graphicData uri="http://schemas.openxmlformats.org/presentationml/2006/ole">
                <mc:AlternateContent xmlns:mc="http://schemas.openxmlformats.org/markup-compatibility/2006">
                  <mc:Choice xmlns:v="urn:schemas-microsoft-com:vml" Requires="v">
                    <p:oleObj spid="_x0000_s168163" name="Equation" r:id="rId21" imgW="126720" imgH="177480" progId="Equation.DSMT4">
                      <p:embed/>
                    </p:oleObj>
                  </mc:Choice>
                  <mc:Fallback>
                    <p:oleObj name="Equation" r:id="rId21" imgW="126720" imgH="177480"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2256"/>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623" name="Line 36"/>
              <p:cNvSpPr>
                <a:spLocks noChangeShapeType="1"/>
              </p:cNvSpPr>
              <p:nvPr/>
            </p:nvSpPr>
            <p:spPr bwMode="auto">
              <a:xfrm flipV="1">
                <a:off x="480"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4" name="Line 37"/>
              <p:cNvSpPr>
                <a:spLocks noChangeShapeType="1"/>
              </p:cNvSpPr>
              <p:nvPr/>
            </p:nvSpPr>
            <p:spPr bwMode="auto">
              <a:xfrm flipV="1">
                <a:off x="576"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5" name="Line 38"/>
              <p:cNvSpPr>
                <a:spLocks noChangeShapeType="1"/>
              </p:cNvSpPr>
              <p:nvPr/>
            </p:nvSpPr>
            <p:spPr bwMode="auto">
              <a:xfrm flipV="1">
                <a:off x="672" y="1776"/>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6" name="Line 39"/>
              <p:cNvSpPr>
                <a:spLocks noChangeShapeType="1"/>
              </p:cNvSpPr>
              <p:nvPr/>
            </p:nvSpPr>
            <p:spPr bwMode="auto">
              <a:xfrm flipV="1">
                <a:off x="768" y="1728"/>
                <a:ext cx="0"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7" name="Line 40"/>
              <p:cNvSpPr>
                <a:spLocks noChangeShapeType="1"/>
              </p:cNvSpPr>
              <p:nvPr/>
            </p:nvSpPr>
            <p:spPr bwMode="auto">
              <a:xfrm flipV="1">
                <a:off x="864" y="1776"/>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8" name="Line 41"/>
              <p:cNvSpPr>
                <a:spLocks noChangeShapeType="1"/>
              </p:cNvSpPr>
              <p:nvPr/>
            </p:nvSpPr>
            <p:spPr bwMode="auto">
              <a:xfrm flipV="1">
                <a:off x="960"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29" name="Line 42"/>
              <p:cNvSpPr>
                <a:spLocks noChangeShapeType="1"/>
              </p:cNvSpPr>
              <p:nvPr/>
            </p:nvSpPr>
            <p:spPr bwMode="auto">
              <a:xfrm flipV="1">
                <a:off x="1056" y="1968"/>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0" name="Line 43"/>
              <p:cNvSpPr>
                <a:spLocks noChangeShapeType="1"/>
              </p:cNvSpPr>
              <p:nvPr/>
            </p:nvSpPr>
            <p:spPr bwMode="auto">
              <a:xfrm flipV="1">
                <a:off x="1152" y="1968"/>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1" name="Line 44"/>
              <p:cNvSpPr>
                <a:spLocks noChangeShapeType="1"/>
              </p:cNvSpPr>
              <p:nvPr/>
            </p:nvSpPr>
            <p:spPr bwMode="auto">
              <a:xfrm flipV="1">
                <a:off x="1248" y="192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2" name="Line 45"/>
              <p:cNvSpPr>
                <a:spLocks noChangeShapeType="1"/>
              </p:cNvSpPr>
              <p:nvPr/>
            </p:nvSpPr>
            <p:spPr bwMode="auto">
              <a:xfrm flipV="1">
                <a:off x="1344"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3" name="Line 46"/>
              <p:cNvSpPr>
                <a:spLocks noChangeShapeType="1"/>
              </p:cNvSpPr>
              <p:nvPr/>
            </p:nvSpPr>
            <p:spPr bwMode="auto">
              <a:xfrm flipV="1">
                <a:off x="1440"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4" name="Line 47"/>
              <p:cNvSpPr>
                <a:spLocks noChangeShapeType="1"/>
              </p:cNvSpPr>
              <p:nvPr/>
            </p:nvSpPr>
            <p:spPr bwMode="auto">
              <a:xfrm flipV="1">
                <a:off x="1536" y="1728"/>
                <a:ext cx="0"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5" name="Line 48"/>
              <p:cNvSpPr>
                <a:spLocks noChangeShapeType="1"/>
              </p:cNvSpPr>
              <p:nvPr/>
            </p:nvSpPr>
            <p:spPr bwMode="auto">
              <a:xfrm flipH="1" flipV="1">
                <a:off x="1632" y="1680"/>
                <a:ext cx="0" cy="57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6" name="Line 49"/>
              <p:cNvSpPr>
                <a:spLocks noChangeShapeType="1"/>
              </p:cNvSpPr>
              <p:nvPr/>
            </p:nvSpPr>
            <p:spPr bwMode="auto">
              <a:xfrm flipV="1">
                <a:off x="1728" y="1584"/>
                <a:ext cx="0" cy="67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7" name="Line 50"/>
              <p:cNvSpPr>
                <a:spLocks noChangeShapeType="1"/>
              </p:cNvSpPr>
              <p:nvPr/>
            </p:nvSpPr>
            <p:spPr bwMode="auto">
              <a:xfrm flipV="1">
                <a:off x="1824" y="1632"/>
                <a:ext cx="0"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8" name="Line 51"/>
              <p:cNvSpPr>
                <a:spLocks noChangeShapeType="1"/>
              </p:cNvSpPr>
              <p:nvPr/>
            </p:nvSpPr>
            <p:spPr bwMode="auto">
              <a:xfrm flipV="1">
                <a:off x="1920" y="1632"/>
                <a:ext cx="0"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39" name="Line 52"/>
              <p:cNvSpPr>
                <a:spLocks noChangeShapeType="1"/>
              </p:cNvSpPr>
              <p:nvPr/>
            </p:nvSpPr>
            <p:spPr bwMode="auto">
              <a:xfrm flipV="1">
                <a:off x="2016" y="1680"/>
                <a:ext cx="0" cy="57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40" name="Line 53"/>
              <p:cNvSpPr>
                <a:spLocks noChangeShapeType="1"/>
              </p:cNvSpPr>
              <p:nvPr/>
            </p:nvSpPr>
            <p:spPr bwMode="auto">
              <a:xfrm flipV="1">
                <a:off x="2112"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41" name="Line 54"/>
              <p:cNvSpPr>
                <a:spLocks noChangeShapeType="1"/>
              </p:cNvSpPr>
              <p:nvPr/>
            </p:nvSpPr>
            <p:spPr bwMode="auto">
              <a:xfrm>
                <a:off x="1344" y="225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642" name="Line 55"/>
              <p:cNvSpPr>
                <a:spLocks noChangeShapeType="1"/>
              </p:cNvSpPr>
              <p:nvPr/>
            </p:nvSpPr>
            <p:spPr bwMode="auto">
              <a:xfrm>
                <a:off x="1440" y="225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643" name="Line 56"/>
              <p:cNvSpPr>
                <a:spLocks noChangeShapeType="1"/>
              </p:cNvSpPr>
              <p:nvPr/>
            </p:nvSpPr>
            <p:spPr bwMode="auto">
              <a:xfrm>
                <a:off x="1152" y="240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44" name="Line 57"/>
              <p:cNvSpPr>
                <a:spLocks noChangeShapeType="1"/>
              </p:cNvSpPr>
              <p:nvPr/>
            </p:nvSpPr>
            <p:spPr bwMode="auto">
              <a:xfrm flipH="1">
                <a:off x="1440" y="240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aphicFrame>
          <p:nvGraphicFramePr>
            <p:cNvPr id="150541" name="Object 58"/>
            <p:cNvGraphicFramePr>
              <a:graphicFrameLocks noChangeAspect="1"/>
            </p:cNvGraphicFramePr>
            <p:nvPr/>
          </p:nvGraphicFramePr>
          <p:xfrm>
            <a:off x="1296" y="2448"/>
            <a:ext cx="168" cy="252"/>
          </p:xfrm>
          <a:graphic>
            <a:graphicData uri="http://schemas.openxmlformats.org/presentationml/2006/ole">
              <mc:AlternateContent xmlns:mc="http://schemas.openxmlformats.org/markup-compatibility/2006">
                <mc:Choice xmlns:v="urn:schemas-microsoft-com:vml" Requires="v">
                  <p:oleObj spid="_x0000_s168164" name="Equation" r:id="rId22" imgW="152280" imgH="228600" progId="Equation.DSMT4">
                    <p:embed/>
                  </p:oleObj>
                </mc:Choice>
                <mc:Fallback>
                  <p:oleObj name="Equation" r:id="rId22" imgW="152280" imgH="228600" progId="Equation.DSMT4">
                    <p:embed/>
                    <p:pic>
                      <p:nvPicPr>
                        <p:cNvPr id="0"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96" y="2448"/>
                          <a:ext cx="1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0605" name="Group 59"/>
            <p:cNvGrpSpPr>
              <a:grpSpLocks/>
            </p:cNvGrpSpPr>
            <p:nvPr/>
          </p:nvGrpSpPr>
          <p:grpSpPr bwMode="auto">
            <a:xfrm>
              <a:off x="3024" y="1474"/>
              <a:ext cx="2736" cy="1130"/>
              <a:chOff x="3024" y="1474"/>
              <a:chExt cx="2736" cy="1130"/>
            </a:xfrm>
          </p:grpSpPr>
          <p:sp>
            <p:nvSpPr>
              <p:cNvPr id="150607" name="Line 60"/>
              <p:cNvSpPr>
                <a:spLocks noChangeShapeType="1"/>
              </p:cNvSpPr>
              <p:nvPr/>
            </p:nvSpPr>
            <p:spPr bwMode="auto">
              <a:xfrm flipV="1">
                <a:off x="3024" y="2304"/>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08" name="Line 61"/>
              <p:cNvSpPr>
                <a:spLocks noChangeShapeType="1"/>
              </p:cNvSpPr>
              <p:nvPr/>
            </p:nvSpPr>
            <p:spPr bwMode="auto">
              <a:xfrm flipV="1">
                <a:off x="4272" y="1488"/>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42" name="Object 62"/>
              <p:cNvGraphicFramePr>
                <a:graphicFrameLocks noChangeAspect="1"/>
              </p:cNvGraphicFramePr>
              <p:nvPr/>
            </p:nvGraphicFramePr>
            <p:xfrm>
              <a:off x="5592" y="2400"/>
              <a:ext cx="168" cy="154"/>
            </p:xfrm>
            <a:graphic>
              <a:graphicData uri="http://schemas.openxmlformats.org/presentationml/2006/ole">
                <mc:AlternateContent xmlns:mc="http://schemas.openxmlformats.org/markup-compatibility/2006">
                  <mc:Choice xmlns:v="urn:schemas-microsoft-com:vml" Requires="v">
                    <p:oleObj spid="_x0000_s168165" name="Equation" r:id="rId24" imgW="152280" imgH="139680" progId="Equation.DSMT4">
                      <p:embed/>
                    </p:oleObj>
                  </mc:Choice>
                  <mc:Fallback>
                    <p:oleObj name="Equation" r:id="rId24" imgW="152280" imgH="139680" progId="Equation.DSMT4">
                      <p:embed/>
                      <p:pic>
                        <p:nvPicPr>
                          <p:cNvPr id="0"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2" y="240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3" name="Object 63"/>
              <p:cNvGraphicFramePr>
                <a:graphicFrameLocks noChangeAspect="1"/>
              </p:cNvGraphicFramePr>
              <p:nvPr/>
            </p:nvGraphicFramePr>
            <p:xfrm>
              <a:off x="4319" y="1474"/>
              <a:ext cx="434" cy="252"/>
            </p:xfrm>
            <a:graphic>
              <a:graphicData uri="http://schemas.openxmlformats.org/presentationml/2006/ole">
                <mc:AlternateContent xmlns:mc="http://schemas.openxmlformats.org/markup-compatibility/2006">
                  <mc:Choice xmlns:v="urn:schemas-microsoft-com:vml" Requires="v">
                    <p:oleObj spid="_x0000_s168166" name="Equation" r:id="rId25" imgW="393480" imgH="228600" progId="Equation.DSMT4">
                      <p:embed/>
                    </p:oleObj>
                  </mc:Choice>
                  <mc:Fallback>
                    <p:oleObj name="Equation" r:id="rId25" imgW="393480" imgH="228600" progId="Equation.DSMT4">
                      <p:embed/>
                      <p:pic>
                        <p:nvPicPr>
                          <p:cNvPr id="0" name="Object 6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19" y="1474"/>
                            <a:ext cx="43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4" name="Object 64"/>
              <p:cNvGraphicFramePr>
                <a:graphicFrameLocks noChangeAspect="1"/>
              </p:cNvGraphicFramePr>
              <p:nvPr/>
            </p:nvGraphicFramePr>
            <p:xfrm>
              <a:off x="3840" y="1536"/>
              <a:ext cx="341" cy="384"/>
            </p:xfrm>
            <a:graphic>
              <a:graphicData uri="http://schemas.openxmlformats.org/presentationml/2006/ole">
                <mc:AlternateContent xmlns:mc="http://schemas.openxmlformats.org/markup-compatibility/2006">
                  <mc:Choice xmlns:v="urn:schemas-microsoft-com:vml" Requires="v">
                    <p:oleObj spid="_x0000_s168167" name="Equation" r:id="rId27" imgW="304560" imgH="342720" progId="Equation.DSMT4">
                      <p:embed/>
                    </p:oleObj>
                  </mc:Choice>
                  <mc:Fallback>
                    <p:oleObj name="Equation" r:id="rId27" imgW="304560" imgH="342720" progId="Equation.DSMT4">
                      <p:embed/>
                      <p:pic>
                        <p:nvPicPr>
                          <p:cNvPr id="0" name="Object 6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40" y="1536"/>
                            <a:ext cx="34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0609" name="Group 65"/>
              <p:cNvGrpSpPr>
                <a:grpSpLocks/>
              </p:cNvGrpSpPr>
              <p:nvPr/>
            </p:nvGrpSpPr>
            <p:grpSpPr bwMode="auto">
              <a:xfrm>
                <a:off x="3984" y="1776"/>
                <a:ext cx="576" cy="560"/>
                <a:chOff x="3984" y="2288"/>
                <a:chExt cx="576" cy="560"/>
              </a:xfrm>
            </p:grpSpPr>
            <p:sp>
              <p:nvSpPr>
                <p:cNvPr id="150618" name="Freeform 66"/>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619" name="Freeform 67"/>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150545" name="Object 68"/>
              <p:cNvGraphicFramePr>
                <a:graphicFrameLocks noChangeAspect="1"/>
              </p:cNvGraphicFramePr>
              <p:nvPr/>
            </p:nvGraphicFramePr>
            <p:xfrm>
              <a:off x="4416" y="2304"/>
              <a:ext cx="238" cy="252"/>
            </p:xfrm>
            <a:graphic>
              <a:graphicData uri="http://schemas.openxmlformats.org/presentationml/2006/ole">
                <mc:AlternateContent xmlns:mc="http://schemas.openxmlformats.org/markup-compatibility/2006">
                  <mc:Choice xmlns:v="urn:schemas-microsoft-com:vml" Requires="v">
                    <p:oleObj spid="_x0000_s168168" name="Equation" r:id="rId29" imgW="215640" imgH="228600" progId="Equation.DSMT4">
                      <p:embed/>
                    </p:oleObj>
                  </mc:Choice>
                  <mc:Fallback>
                    <p:oleObj name="Equation" r:id="rId29" imgW="215640" imgH="228600" progId="Equation.DSMT4">
                      <p:embed/>
                      <p:pic>
                        <p:nvPicPr>
                          <p:cNvPr id="0" name="Object 6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6" y="2304"/>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6" name="Object 69"/>
              <p:cNvGraphicFramePr>
                <a:graphicFrameLocks noChangeAspect="1"/>
              </p:cNvGraphicFramePr>
              <p:nvPr/>
            </p:nvGraphicFramePr>
            <p:xfrm>
              <a:off x="3792" y="2304"/>
              <a:ext cx="336" cy="252"/>
            </p:xfrm>
            <a:graphic>
              <a:graphicData uri="http://schemas.openxmlformats.org/presentationml/2006/ole">
                <mc:AlternateContent xmlns:mc="http://schemas.openxmlformats.org/markup-compatibility/2006">
                  <mc:Choice xmlns:v="urn:schemas-microsoft-com:vml" Requires="v">
                    <p:oleObj spid="_x0000_s168169" name="Equation" r:id="rId30" imgW="304560" imgH="228600" progId="Equation.DSMT4">
                      <p:embed/>
                    </p:oleObj>
                  </mc:Choice>
                  <mc:Fallback>
                    <p:oleObj name="Equation" r:id="rId30" imgW="304560" imgH="228600" progId="Equation.DSMT4">
                      <p:embed/>
                      <p:pic>
                        <p:nvPicPr>
                          <p:cNvPr id="0" name="Object 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304"/>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0610" name="Group 70"/>
              <p:cNvGrpSpPr>
                <a:grpSpLocks/>
              </p:cNvGrpSpPr>
              <p:nvPr/>
            </p:nvGrpSpPr>
            <p:grpSpPr bwMode="auto">
              <a:xfrm>
                <a:off x="3120" y="1776"/>
                <a:ext cx="576" cy="560"/>
                <a:chOff x="3984" y="2288"/>
                <a:chExt cx="576" cy="560"/>
              </a:xfrm>
            </p:grpSpPr>
            <p:sp>
              <p:nvSpPr>
                <p:cNvPr id="150616" name="Freeform 71"/>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617" name="Freeform 72"/>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50611" name="Group 73"/>
              <p:cNvGrpSpPr>
                <a:grpSpLocks/>
              </p:cNvGrpSpPr>
              <p:nvPr/>
            </p:nvGrpSpPr>
            <p:grpSpPr bwMode="auto">
              <a:xfrm>
                <a:off x="4848" y="1728"/>
                <a:ext cx="576" cy="560"/>
                <a:chOff x="3984" y="2288"/>
                <a:chExt cx="576" cy="560"/>
              </a:xfrm>
            </p:grpSpPr>
            <p:sp>
              <p:nvSpPr>
                <p:cNvPr id="150614" name="Freeform 74"/>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615" name="Freeform 75"/>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0612" name="Line 76"/>
              <p:cNvSpPr>
                <a:spLocks noChangeShapeType="1"/>
              </p:cNvSpPr>
              <p:nvPr/>
            </p:nvSpPr>
            <p:spPr bwMode="auto">
              <a:xfrm>
                <a:off x="3408"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613" name="Line 77"/>
              <p:cNvSpPr>
                <a:spLocks noChangeShapeType="1"/>
              </p:cNvSpPr>
              <p:nvPr/>
            </p:nvSpPr>
            <p:spPr bwMode="auto">
              <a:xfrm>
                <a:off x="5136"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47" name="Object 78"/>
              <p:cNvGraphicFramePr>
                <a:graphicFrameLocks noChangeAspect="1"/>
              </p:cNvGraphicFramePr>
              <p:nvPr/>
            </p:nvGraphicFramePr>
            <p:xfrm>
              <a:off x="5019" y="2351"/>
              <a:ext cx="210" cy="252"/>
            </p:xfrm>
            <a:graphic>
              <a:graphicData uri="http://schemas.openxmlformats.org/presentationml/2006/ole">
                <mc:AlternateContent xmlns:mc="http://schemas.openxmlformats.org/markup-compatibility/2006">
                  <mc:Choice xmlns:v="urn:schemas-microsoft-com:vml" Requires="v">
                    <p:oleObj spid="_x0000_s168170" name="Equation" r:id="rId31" imgW="190440" imgH="228600" progId="Equation.DSMT4">
                      <p:embed/>
                    </p:oleObj>
                  </mc:Choice>
                  <mc:Fallback>
                    <p:oleObj name="Equation" r:id="rId31" imgW="190440" imgH="228600" progId="Equation.DSMT4">
                      <p:embed/>
                      <p:pic>
                        <p:nvPicPr>
                          <p:cNvPr id="0" name="Object 7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19" y="2351"/>
                            <a:ext cx="21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48" name="Object 79"/>
              <p:cNvGraphicFramePr>
                <a:graphicFrameLocks noChangeAspect="1"/>
              </p:cNvGraphicFramePr>
              <p:nvPr/>
            </p:nvGraphicFramePr>
            <p:xfrm>
              <a:off x="3263" y="2352"/>
              <a:ext cx="308" cy="252"/>
            </p:xfrm>
            <a:graphic>
              <a:graphicData uri="http://schemas.openxmlformats.org/presentationml/2006/ole">
                <mc:AlternateContent xmlns:mc="http://schemas.openxmlformats.org/markup-compatibility/2006">
                  <mc:Choice xmlns:v="urn:schemas-microsoft-com:vml" Requires="v">
                    <p:oleObj spid="_x0000_s168171" name="Equation" r:id="rId33" imgW="279360" imgH="228600" progId="Equation.DSMT4">
                      <p:embed/>
                    </p:oleObj>
                  </mc:Choice>
                  <mc:Fallback>
                    <p:oleObj name="Equation" r:id="rId33" imgW="279360" imgH="228600" progId="Equation.DSMT4">
                      <p:embed/>
                      <p:pic>
                        <p:nvPicPr>
                          <p:cNvPr id="0" name="Object 7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63" y="2352"/>
                            <a:ext cx="30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0606" name="Text Box 80"/>
            <p:cNvSpPr txBox="1">
              <a:spLocks noChangeArrowheads="1"/>
            </p:cNvSpPr>
            <p:nvPr/>
          </p:nvSpPr>
          <p:spPr bwMode="auto">
            <a:xfrm>
              <a:off x="1488" y="2592"/>
              <a:ext cx="283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ea typeface="宋体" charset="-122"/>
                </a:rPr>
                <a:t>满足抽样定理，不产生混叠（高采样率）</a:t>
              </a:r>
            </a:p>
          </p:txBody>
        </p:sp>
      </p:grpSp>
      <p:grpSp>
        <p:nvGrpSpPr>
          <p:cNvPr id="13" name="Group 81"/>
          <p:cNvGrpSpPr>
            <a:grpSpLocks/>
          </p:cNvGrpSpPr>
          <p:nvPr/>
        </p:nvGrpSpPr>
        <p:grpSpPr bwMode="auto">
          <a:xfrm>
            <a:off x="3779838" y="5013325"/>
            <a:ext cx="914400" cy="609600"/>
            <a:chOff x="2544" y="1248"/>
            <a:chExt cx="576" cy="384"/>
          </a:xfrm>
        </p:grpSpPr>
        <p:sp>
          <p:nvSpPr>
            <p:cNvPr id="150601" name="AutoShape 82"/>
            <p:cNvSpPr>
              <a:spLocks noChangeArrowheads="1"/>
            </p:cNvSpPr>
            <p:nvPr/>
          </p:nvSpPr>
          <p:spPr bwMode="auto">
            <a:xfrm>
              <a:off x="2592" y="1488"/>
              <a:ext cx="528" cy="144"/>
            </a:xfrm>
            <a:prstGeom prst="right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0602" name="Text Box 83"/>
            <p:cNvSpPr txBox="1">
              <a:spLocks noChangeArrowheads="1"/>
            </p:cNvSpPr>
            <p:nvPr/>
          </p:nvSpPr>
          <p:spPr bwMode="auto">
            <a:xfrm>
              <a:off x="2544" y="1248"/>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14" name="Group 84"/>
          <p:cNvGrpSpPr>
            <a:grpSpLocks/>
          </p:cNvGrpSpPr>
          <p:nvPr/>
        </p:nvGrpSpPr>
        <p:grpSpPr bwMode="auto">
          <a:xfrm>
            <a:off x="684213" y="4581525"/>
            <a:ext cx="2611437" cy="1454150"/>
            <a:chOff x="192" y="2985"/>
            <a:chExt cx="2039" cy="1203"/>
          </a:xfrm>
        </p:grpSpPr>
        <p:sp>
          <p:nvSpPr>
            <p:cNvPr id="150584" name="Line 85"/>
            <p:cNvSpPr>
              <a:spLocks noChangeShapeType="1"/>
            </p:cNvSpPr>
            <p:nvPr/>
          </p:nvSpPr>
          <p:spPr bwMode="auto">
            <a:xfrm>
              <a:off x="240" y="3801"/>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85" name="Line 86"/>
            <p:cNvSpPr>
              <a:spLocks noChangeShapeType="1"/>
            </p:cNvSpPr>
            <p:nvPr/>
          </p:nvSpPr>
          <p:spPr bwMode="auto">
            <a:xfrm flipV="1">
              <a:off x="768" y="2985"/>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86" name="Freeform 87"/>
            <p:cNvSpPr>
              <a:spLocks/>
            </p:cNvSpPr>
            <p:nvPr/>
          </p:nvSpPr>
          <p:spPr bwMode="auto">
            <a:xfrm>
              <a:off x="192" y="3161"/>
              <a:ext cx="1728" cy="368"/>
            </a:xfrm>
            <a:custGeom>
              <a:avLst/>
              <a:gdLst>
                <a:gd name="T0" fmla="*/ 0 w 1728"/>
                <a:gd name="T1" fmla="*/ 304 h 368"/>
                <a:gd name="T2" fmla="*/ 384 w 1728"/>
                <a:gd name="T3" fmla="*/ 112 h 368"/>
                <a:gd name="T4" fmla="*/ 672 w 1728"/>
                <a:gd name="T5" fmla="*/ 352 h 368"/>
                <a:gd name="T6" fmla="*/ 1344 w 1728"/>
                <a:gd name="T7" fmla="*/ 16 h 368"/>
                <a:gd name="T8" fmla="*/ 1728 w 1728"/>
                <a:gd name="T9" fmla="*/ 256 h 368"/>
                <a:gd name="T10" fmla="*/ 0 60000 65536"/>
                <a:gd name="T11" fmla="*/ 0 60000 65536"/>
                <a:gd name="T12" fmla="*/ 0 60000 65536"/>
                <a:gd name="T13" fmla="*/ 0 60000 65536"/>
                <a:gd name="T14" fmla="*/ 0 60000 65536"/>
                <a:gd name="T15" fmla="*/ 0 w 1728"/>
                <a:gd name="T16" fmla="*/ 0 h 368"/>
                <a:gd name="T17" fmla="*/ 1728 w 1728"/>
                <a:gd name="T18" fmla="*/ 368 h 368"/>
              </a:gdLst>
              <a:ahLst/>
              <a:cxnLst>
                <a:cxn ang="T10">
                  <a:pos x="T0" y="T1"/>
                </a:cxn>
                <a:cxn ang="T11">
                  <a:pos x="T2" y="T3"/>
                </a:cxn>
                <a:cxn ang="T12">
                  <a:pos x="T4" y="T5"/>
                </a:cxn>
                <a:cxn ang="T13">
                  <a:pos x="T6" y="T7"/>
                </a:cxn>
                <a:cxn ang="T14">
                  <a:pos x="T8" y="T9"/>
                </a:cxn>
              </a:cxnLst>
              <a:rect l="T15" t="T16" r="T17" b="T18"/>
              <a:pathLst>
                <a:path w="1728" h="368">
                  <a:moveTo>
                    <a:pt x="0" y="304"/>
                  </a:moveTo>
                  <a:cubicBezTo>
                    <a:pt x="136" y="204"/>
                    <a:pt x="272" y="104"/>
                    <a:pt x="384" y="112"/>
                  </a:cubicBezTo>
                  <a:cubicBezTo>
                    <a:pt x="496" y="120"/>
                    <a:pt x="512" y="368"/>
                    <a:pt x="672" y="352"/>
                  </a:cubicBezTo>
                  <a:cubicBezTo>
                    <a:pt x="832" y="336"/>
                    <a:pt x="1168" y="32"/>
                    <a:pt x="1344" y="16"/>
                  </a:cubicBezTo>
                  <a:cubicBezTo>
                    <a:pt x="1520" y="0"/>
                    <a:pt x="1624" y="128"/>
                    <a:pt x="1728" y="256"/>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0537" name="Object 88"/>
            <p:cNvGraphicFramePr>
              <a:graphicFrameLocks noChangeAspect="1"/>
            </p:cNvGraphicFramePr>
            <p:nvPr/>
          </p:nvGraphicFramePr>
          <p:xfrm>
            <a:off x="2133" y="3863"/>
            <a:ext cx="98" cy="168"/>
          </p:xfrm>
          <a:graphic>
            <a:graphicData uri="http://schemas.openxmlformats.org/presentationml/2006/ole">
              <mc:AlternateContent xmlns:mc="http://schemas.openxmlformats.org/markup-compatibility/2006">
                <mc:Choice xmlns:v="urn:schemas-microsoft-com:vml" Requires="v">
                  <p:oleObj spid="_x0000_s168172" name="Equation" r:id="rId35" imgW="88560" imgH="152280" progId="Equation.DSMT4">
                    <p:embed/>
                  </p:oleObj>
                </mc:Choice>
                <mc:Fallback>
                  <p:oleObj name="Equation" r:id="rId35" imgW="88560" imgH="152280" progId="Equation.DSMT4">
                    <p:embed/>
                    <p:pic>
                      <p:nvPicPr>
                        <p:cNvPr id="0" name="Object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 y="3863"/>
                          <a:ext cx="9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8" name="Object 89"/>
            <p:cNvGraphicFramePr>
              <a:graphicFrameLocks noChangeAspect="1"/>
            </p:cNvGraphicFramePr>
            <p:nvPr/>
          </p:nvGraphicFramePr>
          <p:xfrm>
            <a:off x="864" y="2985"/>
            <a:ext cx="336" cy="224"/>
          </p:xfrm>
          <a:graphic>
            <a:graphicData uri="http://schemas.openxmlformats.org/presentationml/2006/ole">
              <mc:AlternateContent xmlns:mc="http://schemas.openxmlformats.org/markup-compatibility/2006">
                <mc:Choice xmlns:v="urn:schemas-microsoft-com:vml" Requires="v">
                  <p:oleObj spid="_x0000_s168173" name="Equation" r:id="rId36" imgW="304560" imgH="203040" progId="Equation.DSMT4">
                    <p:embed/>
                  </p:oleObj>
                </mc:Choice>
                <mc:Fallback>
                  <p:oleObj name="Equation" r:id="rId36" imgW="304560" imgH="203040" progId="Equation.DSMT4">
                    <p:embed/>
                    <p:pic>
                      <p:nvPicPr>
                        <p:cNvPr id="0" name="Object 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 y="2985"/>
                          <a:ext cx="33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9" name="Object 90"/>
            <p:cNvGraphicFramePr>
              <a:graphicFrameLocks noChangeAspect="1"/>
            </p:cNvGraphicFramePr>
            <p:nvPr/>
          </p:nvGraphicFramePr>
          <p:xfrm>
            <a:off x="576" y="3801"/>
            <a:ext cx="140" cy="196"/>
          </p:xfrm>
          <a:graphic>
            <a:graphicData uri="http://schemas.openxmlformats.org/presentationml/2006/ole">
              <mc:AlternateContent xmlns:mc="http://schemas.openxmlformats.org/markup-compatibility/2006">
                <mc:Choice xmlns:v="urn:schemas-microsoft-com:vml" Requires="v">
                  <p:oleObj spid="_x0000_s168174" name="Equation" r:id="rId37" imgW="126720" imgH="177480" progId="Equation.DSMT4">
                    <p:embed/>
                  </p:oleObj>
                </mc:Choice>
                <mc:Fallback>
                  <p:oleObj name="Equation" r:id="rId37" imgW="126720" imgH="177480" progId="Equation.DSMT4">
                    <p:embed/>
                    <p:pic>
                      <p:nvPicPr>
                        <p:cNvPr id="0" name="Object 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801"/>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0587" name="Line 91"/>
            <p:cNvSpPr>
              <a:spLocks noChangeShapeType="1"/>
            </p:cNvSpPr>
            <p:nvPr/>
          </p:nvSpPr>
          <p:spPr bwMode="auto">
            <a:xfrm flipV="1">
              <a:off x="240" y="3417"/>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88" name="Line 92"/>
            <p:cNvSpPr>
              <a:spLocks noChangeShapeType="1"/>
            </p:cNvSpPr>
            <p:nvPr/>
          </p:nvSpPr>
          <p:spPr bwMode="auto">
            <a:xfrm flipV="1">
              <a:off x="432" y="3321"/>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89" name="Line 93"/>
            <p:cNvSpPr>
              <a:spLocks noChangeShapeType="1"/>
            </p:cNvSpPr>
            <p:nvPr/>
          </p:nvSpPr>
          <p:spPr bwMode="auto">
            <a:xfrm flipV="1">
              <a:off x="624" y="3321"/>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0" name="Line 94"/>
            <p:cNvSpPr>
              <a:spLocks noChangeShapeType="1"/>
            </p:cNvSpPr>
            <p:nvPr/>
          </p:nvSpPr>
          <p:spPr bwMode="auto">
            <a:xfrm flipV="1">
              <a:off x="768" y="3504"/>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1" name="Line 95"/>
            <p:cNvSpPr>
              <a:spLocks noChangeShapeType="1"/>
            </p:cNvSpPr>
            <p:nvPr/>
          </p:nvSpPr>
          <p:spPr bwMode="auto">
            <a:xfrm flipV="1">
              <a:off x="912" y="3513"/>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2" name="Line 96"/>
            <p:cNvSpPr>
              <a:spLocks noChangeShapeType="1"/>
            </p:cNvSpPr>
            <p:nvPr/>
          </p:nvSpPr>
          <p:spPr bwMode="auto">
            <a:xfrm flipV="1">
              <a:off x="1104" y="3417"/>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3" name="Line 97"/>
            <p:cNvSpPr>
              <a:spLocks noChangeShapeType="1"/>
            </p:cNvSpPr>
            <p:nvPr/>
          </p:nvSpPr>
          <p:spPr bwMode="auto">
            <a:xfrm flipV="1">
              <a:off x="1296" y="3273"/>
              <a:ext cx="0"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4" name="Line 98"/>
            <p:cNvSpPr>
              <a:spLocks noChangeShapeType="1"/>
            </p:cNvSpPr>
            <p:nvPr/>
          </p:nvSpPr>
          <p:spPr bwMode="auto">
            <a:xfrm flipV="1">
              <a:off x="1488" y="3129"/>
              <a:ext cx="0" cy="67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5" name="Line 99"/>
            <p:cNvSpPr>
              <a:spLocks noChangeShapeType="1"/>
            </p:cNvSpPr>
            <p:nvPr/>
          </p:nvSpPr>
          <p:spPr bwMode="auto">
            <a:xfrm flipV="1">
              <a:off x="1680" y="3177"/>
              <a:ext cx="0"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6" name="Line 100"/>
            <p:cNvSpPr>
              <a:spLocks noChangeShapeType="1"/>
            </p:cNvSpPr>
            <p:nvPr/>
          </p:nvSpPr>
          <p:spPr bwMode="auto">
            <a:xfrm flipV="1">
              <a:off x="1872" y="3369"/>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97" name="Line 101"/>
            <p:cNvSpPr>
              <a:spLocks noChangeShapeType="1"/>
            </p:cNvSpPr>
            <p:nvPr/>
          </p:nvSpPr>
          <p:spPr bwMode="auto">
            <a:xfrm>
              <a:off x="1104" y="3801"/>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598" name="Line 102"/>
            <p:cNvSpPr>
              <a:spLocks noChangeShapeType="1"/>
            </p:cNvSpPr>
            <p:nvPr/>
          </p:nvSpPr>
          <p:spPr bwMode="auto">
            <a:xfrm>
              <a:off x="1296" y="3792"/>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599" name="Line 103"/>
            <p:cNvSpPr>
              <a:spLocks noChangeShapeType="1"/>
            </p:cNvSpPr>
            <p:nvPr/>
          </p:nvSpPr>
          <p:spPr bwMode="auto">
            <a:xfrm>
              <a:off x="912" y="3945"/>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600" name="Line 104"/>
            <p:cNvSpPr>
              <a:spLocks noChangeShapeType="1"/>
            </p:cNvSpPr>
            <p:nvPr/>
          </p:nvSpPr>
          <p:spPr bwMode="auto">
            <a:xfrm flipH="1">
              <a:off x="1296" y="3936"/>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40" name="Object 105"/>
            <p:cNvGraphicFramePr>
              <a:graphicFrameLocks noChangeAspect="1"/>
            </p:cNvGraphicFramePr>
            <p:nvPr/>
          </p:nvGraphicFramePr>
          <p:xfrm>
            <a:off x="1104" y="3936"/>
            <a:ext cx="168" cy="252"/>
          </p:xfrm>
          <a:graphic>
            <a:graphicData uri="http://schemas.openxmlformats.org/presentationml/2006/ole">
              <mc:AlternateContent xmlns:mc="http://schemas.openxmlformats.org/markup-compatibility/2006">
                <mc:Choice xmlns:v="urn:schemas-microsoft-com:vml" Requires="v">
                  <p:oleObj spid="_x0000_s168175" name="Equation" r:id="rId38" imgW="152280" imgH="228600" progId="Equation.DSMT4">
                    <p:embed/>
                  </p:oleObj>
                </mc:Choice>
                <mc:Fallback>
                  <p:oleObj name="Equation" r:id="rId38" imgW="152280" imgH="228600" progId="Equation.DSMT4">
                    <p:embed/>
                    <p:pic>
                      <p:nvPicPr>
                        <p:cNvPr id="0" name="Object 10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04" y="3936"/>
                          <a:ext cx="1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106"/>
          <p:cNvGrpSpPr>
            <a:grpSpLocks/>
          </p:cNvGrpSpPr>
          <p:nvPr/>
        </p:nvGrpSpPr>
        <p:grpSpPr bwMode="auto">
          <a:xfrm>
            <a:off x="5076825" y="4437063"/>
            <a:ext cx="3529013" cy="1462087"/>
            <a:chOff x="2880" y="2736"/>
            <a:chExt cx="2736" cy="1164"/>
          </a:xfrm>
        </p:grpSpPr>
        <p:sp>
          <p:nvSpPr>
            <p:cNvPr id="150571" name="Line 107"/>
            <p:cNvSpPr>
              <a:spLocks noChangeShapeType="1"/>
            </p:cNvSpPr>
            <p:nvPr/>
          </p:nvSpPr>
          <p:spPr bwMode="auto">
            <a:xfrm flipV="1">
              <a:off x="2880" y="3648"/>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0572" name="Line 108"/>
            <p:cNvSpPr>
              <a:spLocks noChangeShapeType="1"/>
            </p:cNvSpPr>
            <p:nvPr/>
          </p:nvSpPr>
          <p:spPr bwMode="auto">
            <a:xfrm flipV="1">
              <a:off x="4128" y="2793"/>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30" name="Object 109"/>
            <p:cNvGraphicFramePr>
              <a:graphicFrameLocks noChangeAspect="1"/>
            </p:cNvGraphicFramePr>
            <p:nvPr/>
          </p:nvGraphicFramePr>
          <p:xfrm>
            <a:off x="5448" y="3705"/>
            <a:ext cx="168" cy="154"/>
          </p:xfrm>
          <a:graphic>
            <a:graphicData uri="http://schemas.openxmlformats.org/presentationml/2006/ole">
              <mc:AlternateContent xmlns:mc="http://schemas.openxmlformats.org/markup-compatibility/2006">
                <mc:Choice xmlns:v="urn:schemas-microsoft-com:vml" Requires="v">
                  <p:oleObj spid="_x0000_s168176" name="Equation" r:id="rId39" imgW="152280" imgH="139680" progId="Equation.DSMT4">
                    <p:embed/>
                  </p:oleObj>
                </mc:Choice>
                <mc:Fallback>
                  <p:oleObj name="Equation" r:id="rId39" imgW="152280" imgH="139680" progId="Equation.DSMT4">
                    <p:embed/>
                    <p:pic>
                      <p:nvPicPr>
                        <p:cNvPr id="0" name="Object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8" y="3705"/>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1" name="Object 110"/>
            <p:cNvGraphicFramePr>
              <a:graphicFrameLocks noChangeAspect="1"/>
            </p:cNvGraphicFramePr>
            <p:nvPr/>
          </p:nvGraphicFramePr>
          <p:xfrm>
            <a:off x="4176" y="2736"/>
            <a:ext cx="434" cy="252"/>
          </p:xfrm>
          <a:graphic>
            <a:graphicData uri="http://schemas.openxmlformats.org/presentationml/2006/ole">
              <mc:AlternateContent xmlns:mc="http://schemas.openxmlformats.org/markup-compatibility/2006">
                <mc:Choice xmlns:v="urn:schemas-microsoft-com:vml" Requires="v">
                  <p:oleObj spid="_x0000_s168177" name="Equation" r:id="rId40" imgW="393480" imgH="228600" progId="Equation.DSMT4">
                    <p:embed/>
                  </p:oleObj>
                </mc:Choice>
                <mc:Fallback>
                  <p:oleObj name="Equation" r:id="rId40" imgW="393480" imgH="228600" progId="Equation.DSMT4">
                    <p:embed/>
                    <p:pic>
                      <p:nvPicPr>
                        <p:cNvPr id="0" name="Object 1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176" y="2736"/>
                          <a:ext cx="43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2" name="Object 111"/>
            <p:cNvGraphicFramePr>
              <a:graphicFrameLocks noChangeAspect="1"/>
            </p:cNvGraphicFramePr>
            <p:nvPr/>
          </p:nvGraphicFramePr>
          <p:xfrm>
            <a:off x="3744" y="2784"/>
            <a:ext cx="341" cy="384"/>
          </p:xfrm>
          <a:graphic>
            <a:graphicData uri="http://schemas.openxmlformats.org/presentationml/2006/ole">
              <mc:AlternateContent xmlns:mc="http://schemas.openxmlformats.org/markup-compatibility/2006">
                <mc:Choice xmlns:v="urn:schemas-microsoft-com:vml" Requires="v">
                  <p:oleObj spid="_x0000_s168178" name="Equation" r:id="rId41" imgW="304560" imgH="342720" progId="Equation.DSMT4">
                    <p:embed/>
                  </p:oleObj>
                </mc:Choice>
                <mc:Fallback>
                  <p:oleObj name="Equation" r:id="rId41" imgW="304560" imgH="342720" progId="Equation.DSMT4">
                    <p:embed/>
                    <p:pic>
                      <p:nvPicPr>
                        <p:cNvPr id="0" name="Object 11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4" y="2784"/>
                          <a:ext cx="34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0573" name="Group 112"/>
            <p:cNvGrpSpPr>
              <a:grpSpLocks/>
            </p:cNvGrpSpPr>
            <p:nvPr/>
          </p:nvGrpSpPr>
          <p:grpSpPr bwMode="auto">
            <a:xfrm>
              <a:off x="3840" y="3120"/>
              <a:ext cx="576" cy="560"/>
              <a:chOff x="3984" y="2288"/>
              <a:chExt cx="576" cy="560"/>
            </a:xfrm>
          </p:grpSpPr>
          <p:sp>
            <p:nvSpPr>
              <p:cNvPr id="150582" name="Freeform 113"/>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583" name="Freeform 114"/>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150533" name="Object 115"/>
            <p:cNvGraphicFramePr>
              <a:graphicFrameLocks noChangeAspect="1"/>
            </p:cNvGraphicFramePr>
            <p:nvPr/>
          </p:nvGraphicFramePr>
          <p:xfrm>
            <a:off x="4272" y="3609"/>
            <a:ext cx="238" cy="252"/>
          </p:xfrm>
          <a:graphic>
            <a:graphicData uri="http://schemas.openxmlformats.org/presentationml/2006/ole">
              <mc:AlternateContent xmlns:mc="http://schemas.openxmlformats.org/markup-compatibility/2006">
                <mc:Choice xmlns:v="urn:schemas-microsoft-com:vml" Requires="v">
                  <p:oleObj spid="_x0000_s168179" name="Equation" r:id="rId42" imgW="215640" imgH="228600" progId="Equation.DSMT4">
                    <p:embed/>
                  </p:oleObj>
                </mc:Choice>
                <mc:Fallback>
                  <p:oleObj name="Equation" r:id="rId42" imgW="215640" imgH="228600" progId="Equation.DSMT4">
                    <p:embed/>
                    <p:pic>
                      <p:nvPicPr>
                        <p:cNvPr id="0" name="Object 1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2" y="3609"/>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4" name="Object 116"/>
            <p:cNvGraphicFramePr>
              <a:graphicFrameLocks noChangeAspect="1"/>
            </p:cNvGraphicFramePr>
            <p:nvPr/>
          </p:nvGraphicFramePr>
          <p:xfrm>
            <a:off x="3744" y="3600"/>
            <a:ext cx="336" cy="252"/>
          </p:xfrm>
          <a:graphic>
            <a:graphicData uri="http://schemas.openxmlformats.org/presentationml/2006/ole">
              <mc:AlternateContent xmlns:mc="http://schemas.openxmlformats.org/markup-compatibility/2006">
                <mc:Choice xmlns:v="urn:schemas-microsoft-com:vml" Requires="v">
                  <p:oleObj spid="_x0000_s168180" name="Equation" r:id="rId43" imgW="304560" imgH="228600" progId="Equation.DSMT4">
                    <p:embed/>
                  </p:oleObj>
                </mc:Choice>
                <mc:Fallback>
                  <p:oleObj name="Equation" r:id="rId43" imgW="304560" imgH="228600" progId="Equation.DSMT4">
                    <p:embed/>
                    <p:pic>
                      <p:nvPicPr>
                        <p:cNvPr id="0" name="Object 1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44" y="3600"/>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0574" name="Group 117"/>
            <p:cNvGrpSpPr>
              <a:grpSpLocks/>
            </p:cNvGrpSpPr>
            <p:nvPr/>
          </p:nvGrpSpPr>
          <p:grpSpPr bwMode="auto">
            <a:xfrm>
              <a:off x="3360" y="3120"/>
              <a:ext cx="576" cy="560"/>
              <a:chOff x="3984" y="2288"/>
              <a:chExt cx="576" cy="560"/>
            </a:xfrm>
          </p:grpSpPr>
          <p:sp>
            <p:nvSpPr>
              <p:cNvPr id="150580" name="Freeform 118"/>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581" name="Freeform 119"/>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50575" name="Group 120"/>
            <p:cNvGrpSpPr>
              <a:grpSpLocks/>
            </p:cNvGrpSpPr>
            <p:nvPr/>
          </p:nvGrpSpPr>
          <p:grpSpPr bwMode="auto">
            <a:xfrm>
              <a:off x="4272" y="3120"/>
              <a:ext cx="576" cy="560"/>
              <a:chOff x="3984" y="2288"/>
              <a:chExt cx="576" cy="560"/>
            </a:xfrm>
          </p:grpSpPr>
          <p:sp>
            <p:nvSpPr>
              <p:cNvPr id="150578" name="Freeform 121"/>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0579" name="Freeform 122"/>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0576" name="Line 123"/>
            <p:cNvSpPr>
              <a:spLocks noChangeShapeType="1"/>
            </p:cNvSpPr>
            <p:nvPr/>
          </p:nvSpPr>
          <p:spPr bwMode="auto">
            <a:xfrm>
              <a:off x="3648" y="35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0577" name="Line 124"/>
            <p:cNvSpPr>
              <a:spLocks noChangeShapeType="1"/>
            </p:cNvSpPr>
            <p:nvPr/>
          </p:nvSpPr>
          <p:spPr bwMode="auto">
            <a:xfrm>
              <a:off x="4560" y="35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0535" name="Object 125"/>
            <p:cNvGraphicFramePr>
              <a:graphicFrameLocks noChangeAspect="1"/>
            </p:cNvGraphicFramePr>
            <p:nvPr/>
          </p:nvGraphicFramePr>
          <p:xfrm>
            <a:off x="4512" y="3648"/>
            <a:ext cx="210" cy="252"/>
          </p:xfrm>
          <a:graphic>
            <a:graphicData uri="http://schemas.openxmlformats.org/presentationml/2006/ole">
              <mc:AlternateContent xmlns:mc="http://schemas.openxmlformats.org/markup-compatibility/2006">
                <mc:Choice xmlns:v="urn:schemas-microsoft-com:vml" Requires="v">
                  <p:oleObj spid="_x0000_s168181" name="Equation" r:id="rId44" imgW="190440" imgH="228600" progId="Equation.DSMT4">
                    <p:embed/>
                  </p:oleObj>
                </mc:Choice>
                <mc:Fallback>
                  <p:oleObj name="Equation" r:id="rId44" imgW="190440" imgH="228600" progId="Equation.DSMT4">
                    <p:embed/>
                    <p:pic>
                      <p:nvPicPr>
                        <p:cNvPr id="0" name="Object 1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12" y="3648"/>
                          <a:ext cx="21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0536" name="Object 126"/>
            <p:cNvGraphicFramePr>
              <a:graphicFrameLocks noChangeAspect="1"/>
            </p:cNvGraphicFramePr>
            <p:nvPr/>
          </p:nvGraphicFramePr>
          <p:xfrm>
            <a:off x="3456" y="3600"/>
            <a:ext cx="308" cy="252"/>
          </p:xfrm>
          <a:graphic>
            <a:graphicData uri="http://schemas.openxmlformats.org/presentationml/2006/ole">
              <mc:AlternateContent xmlns:mc="http://schemas.openxmlformats.org/markup-compatibility/2006">
                <mc:Choice xmlns:v="urn:schemas-microsoft-com:vml" Requires="v">
                  <p:oleObj spid="_x0000_s168182" name="Equation" r:id="rId45" imgW="279360" imgH="228600" progId="Equation.DSMT4">
                    <p:embed/>
                  </p:oleObj>
                </mc:Choice>
                <mc:Fallback>
                  <p:oleObj name="Equation" r:id="rId45" imgW="279360" imgH="228600" progId="Equation.DSMT4">
                    <p:embed/>
                    <p:pic>
                      <p:nvPicPr>
                        <p:cNvPr id="0" name="Object 1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456" y="3600"/>
                          <a:ext cx="30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03615" name="Text Box 127"/>
          <p:cNvSpPr txBox="1">
            <a:spLocks noChangeArrowheads="1"/>
          </p:cNvSpPr>
          <p:nvPr/>
        </p:nvSpPr>
        <p:spPr bwMode="auto">
          <a:xfrm>
            <a:off x="2411413" y="5805488"/>
            <a:ext cx="46370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不满足抽样定理，产生混叠（低采样率）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03615"/>
                                        </p:tgtEl>
                                        <p:attrNameLst>
                                          <p:attrName>style.visibility</p:attrName>
                                        </p:attrNameLst>
                                      </p:cBhvr>
                                      <p:to>
                                        <p:strVal val="visible"/>
                                      </p:to>
                                    </p:set>
                                    <p:animEffect transition="in" filter="blinds(horizontal)">
                                      <p:cBhvr>
                                        <p:cTn id="26" dur="500"/>
                                        <p:tgtEl>
                                          <p:spTgt spid="703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615" grpId="0"/>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5155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0BE2571-7C2B-49EE-AA61-12615B77BA6B}" type="slidenum">
              <a:rPr lang="en-US" altLang="ko-KR" smtClean="0">
                <a:solidFill>
                  <a:srgbClr val="003399"/>
                </a:solidFill>
                <a:latin typeface="-윤체L" pitchFamily="18" charset="-127"/>
                <a:ea typeface="-윤체L" pitchFamily="18" charset="-127"/>
              </a:rPr>
              <a:pPr/>
              <a:t>178</a:t>
            </a:fld>
            <a:endParaRPr lang="en-US" altLang="ko-KR" smtClean="0">
              <a:solidFill>
                <a:srgbClr val="003399"/>
              </a:solidFill>
              <a:latin typeface="-윤체L" pitchFamily="18" charset="-127"/>
              <a:ea typeface="-윤체L" pitchFamily="18" charset="-127"/>
            </a:endParaRPr>
          </a:p>
        </p:txBody>
      </p:sp>
      <p:sp>
        <p:nvSpPr>
          <p:cNvPr id="704514" name="Rectangle 2"/>
          <p:cNvSpPr>
            <a:spLocks noGrp="1" noChangeArrowheads="1"/>
          </p:cNvSpPr>
          <p:nvPr>
            <p:ph type="body" idx="1"/>
          </p:nvPr>
        </p:nvSpPr>
        <p:spPr>
          <a:xfrm>
            <a:off x="1187450" y="333375"/>
            <a:ext cx="5791200" cy="473075"/>
          </a:xfrm>
        </p:spPr>
        <p:txBody>
          <a:bodyPr/>
          <a:lstStyle/>
          <a:p>
            <a:pPr algn="just" eaLnBrk="1" hangingPunct="1">
              <a:lnSpc>
                <a:spcPct val="90000"/>
              </a:lnSpc>
              <a:buFont typeface="Wingdings" pitchFamily="2" charset="2"/>
              <a:buNone/>
              <a:defRPr/>
            </a:pPr>
            <a:r>
              <a:rPr lang="zh-CN" altLang="en-US" smtClean="0">
                <a:solidFill>
                  <a:srgbClr val="FF0000"/>
                </a:solidFill>
                <a:ea typeface="华文细黑" pitchFamily="2" charset="-122"/>
              </a:rPr>
              <a:t>（</a:t>
            </a:r>
            <a:r>
              <a:rPr lang="en-US" altLang="zh-CN" smtClean="0">
                <a:solidFill>
                  <a:srgbClr val="FF0000"/>
                </a:solidFill>
                <a:ea typeface="华文细黑" pitchFamily="2" charset="-122"/>
              </a:rPr>
              <a:t>3</a:t>
            </a:r>
            <a:r>
              <a:rPr lang="zh-CN" altLang="en-US" smtClean="0">
                <a:solidFill>
                  <a:srgbClr val="FF0000"/>
                </a:solidFill>
                <a:ea typeface="华文细黑" pitchFamily="2" charset="-122"/>
              </a:rPr>
              <a:t>）时域抽样定理物理意义</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18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151560" name="Text Box 4"/>
          <p:cNvSpPr txBox="1">
            <a:spLocks noChangeArrowheads="1"/>
          </p:cNvSpPr>
          <p:nvPr/>
        </p:nvSpPr>
        <p:spPr bwMode="auto">
          <a:xfrm>
            <a:off x="468313" y="3644900"/>
            <a:ext cx="75438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800" b="1">
                <a:ea typeface="宋体" charset="-122"/>
              </a:rPr>
              <a:t>为保留波形所有频率分量的全部信息，要求：</a:t>
            </a:r>
            <a:r>
              <a:rPr lang="zh-CN" altLang="en-US" sz="2800" b="1">
                <a:solidFill>
                  <a:srgbClr val="FF3300"/>
                </a:solidFill>
                <a:ea typeface="宋体" charset="-122"/>
              </a:rPr>
              <a:t>一个周期的间隔内至少抽样两次</a:t>
            </a:r>
            <a:r>
              <a:rPr lang="zh-CN" altLang="en-US" sz="2800" b="1">
                <a:ea typeface="宋体" charset="-122"/>
              </a:rPr>
              <a:t>。</a:t>
            </a:r>
          </a:p>
          <a:p>
            <a:pPr algn="l" eaLnBrk="1" hangingPunct="1">
              <a:spcBef>
                <a:spcPct val="50000"/>
              </a:spcBef>
            </a:pPr>
            <a:r>
              <a:rPr lang="zh-CN" altLang="en-US" sz="2800" b="1">
                <a:ea typeface="宋体" charset="-122"/>
              </a:rPr>
              <a:t>即满足：</a:t>
            </a:r>
          </a:p>
        </p:txBody>
      </p:sp>
      <p:sp>
        <p:nvSpPr>
          <p:cNvPr id="151561" name="Text Box 5"/>
          <p:cNvSpPr txBox="1">
            <a:spLocks noChangeArrowheads="1"/>
          </p:cNvSpPr>
          <p:nvPr/>
        </p:nvSpPr>
        <p:spPr bwMode="auto">
          <a:xfrm>
            <a:off x="611188" y="1989138"/>
            <a:ext cx="75438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800" b="1">
                <a:ea typeface="宋体" charset="-122"/>
              </a:rPr>
              <a:t>对于一个</a:t>
            </a:r>
            <a:r>
              <a:rPr lang="zh-CN" altLang="en-US" sz="2800" b="1">
                <a:solidFill>
                  <a:srgbClr val="FF3300"/>
                </a:solidFill>
                <a:ea typeface="宋体" charset="-122"/>
              </a:rPr>
              <a:t>频率受限</a:t>
            </a:r>
            <a:r>
              <a:rPr lang="zh-CN" altLang="en-US" sz="2800" b="1">
                <a:ea typeface="宋体" charset="-122"/>
              </a:rPr>
              <a:t>的信号波形决不可能在很短的时间内产生独立的、实质的变化，它的</a:t>
            </a:r>
            <a:r>
              <a:rPr lang="zh-CN" altLang="en-US" sz="2800" b="1">
                <a:solidFill>
                  <a:srgbClr val="FF3300"/>
                </a:solidFill>
                <a:ea typeface="宋体" charset="-122"/>
              </a:rPr>
              <a:t>最高变化速度</a:t>
            </a:r>
            <a:r>
              <a:rPr lang="zh-CN" altLang="en-US" sz="2800" b="1">
                <a:ea typeface="宋体" charset="-122"/>
              </a:rPr>
              <a:t>受</a:t>
            </a:r>
            <a:r>
              <a:rPr lang="zh-CN" altLang="en-US" sz="2800" b="1">
                <a:solidFill>
                  <a:srgbClr val="FF3300"/>
                </a:solidFill>
                <a:ea typeface="宋体" charset="-122"/>
              </a:rPr>
              <a:t>最高频率分量</a:t>
            </a:r>
            <a:r>
              <a:rPr lang="en-US" altLang="zh-CN" sz="2800" b="1">
                <a:ea typeface="宋体" charset="-122"/>
              </a:rPr>
              <a:t>w</a:t>
            </a:r>
            <a:r>
              <a:rPr lang="en-US" altLang="zh-CN" sz="2800" b="1" baseline="-25000">
                <a:ea typeface="宋体" charset="-122"/>
              </a:rPr>
              <a:t>m</a:t>
            </a:r>
            <a:r>
              <a:rPr lang="zh-CN" altLang="en-US" sz="2800" b="1">
                <a:ea typeface="宋体" charset="-122"/>
              </a:rPr>
              <a:t>的限制。</a:t>
            </a:r>
          </a:p>
        </p:txBody>
      </p:sp>
      <p:graphicFrame>
        <p:nvGraphicFramePr>
          <p:cNvPr id="151554" name="Object 6"/>
          <p:cNvGraphicFramePr>
            <a:graphicFrameLocks noChangeAspect="1"/>
          </p:cNvGraphicFramePr>
          <p:nvPr/>
        </p:nvGraphicFramePr>
        <p:xfrm>
          <a:off x="3203575" y="4724400"/>
          <a:ext cx="1603375" cy="657225"/>
        </p:xfrm>
        <a:graphic>
          <a:graphicData uri="http://schemas.openxmlformats.org/presentationml/2006/ole">
            <mc:AlternateContent xmlns:mc="http://schemas.openxmlformats.org/markup-compatibility/2006">
              <mc:Choice xmlns:v="urn:schemas-microsoft-com:vml" Requires="v">
                <p:oleObj spid="_x0000_s151599" name="Equation" r:id="rId3" imgW="558720" imgH="228600" progId="Equation.DSMT4">
                  <p:embed/>
                </p:oleObj>
              </mc:Choice>
              <mc:Fallback>
                <p:oleObj name="Equation" r:id="rId3" imgW="558720" imgH="2286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4724400"/>
                        <a:ext cx="1603375"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15258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C69711C-0125-4E76-A4AF-8E68FAC250E7}" type="slidenum">
              <a:rPr lang="en-US" altLang="ko-KR" smtClean="0">
                <a:solidFill>
                  <a:srgbClr val="003399"/>
                </a:solidFill>
                <a:latin typeface="-윤체L" pitchFamily="18" charset="-127"/>
                <a:ea typeface="-윤체L" pitchFamily="18" charset="-127"/>
              </a:rPr>
              <a:pPr/>
              <a:t>179</a:t>
            </a:fld>
            <a:endParaRPr lang="en-US" altLang="ko-KR" smtClean="0">
              <a:solidFill>
                <a:srgbClr val="003399"/>
              </a:solidFill>
              <a:latin typeface="-윤체L" pitchFamily="18" charset="-127"/>
              <a:ea typeface="-윤체L" pitchFamily="18" charset="-127"/>
            </a:endParaRPr>
          </a:p>
        </p:txBody>
      </p:sp>
      <p:graphicFrame>
        <p:nvGraphicFramePr>
          <p:cNvPr id="705538" name="Object 2"/>
          <p:cNvGraphicFramePr>
            <a:graphicFrameLocks noChangeAspect="1"/>
          </p:cNvGraphicFramePr>
          <p:nvPr/>
        </p:nvGraphicFramePr>
        <p:xfrm>
          <a:off x="684213" y="1557338"/>
          <a:ext cx="6840537" cy="2562225"/>
        </p:xfrm>
        <a:graphic>
          <a:graphicData uri="http://schemas.openxmlformats.org/presentationml/2006/ole">
            <mc:AlternateContent xmlns:mc="http://schemas.openxmlformats.org/markup-compatibility/2006">
              <mc:Choice xmlns:v="urn:schemas-microsoft-com:vml" Requires="v">
                <p:oleObj spid="_x0000_s152660" name="Equation" r:id="rId3" imgW="3340080" imgH="1193760" progId="Equation.DSMT4">
                  <p:embed/>
                </p:oleObj>
              </mc:Choice>
              <mc:Fallback>
                <p:oleObj name="Equation" r:id="rId3" imgW="3340080" imgH="11937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557338"/>
                        <a:ext cx="6840537" cy="25622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5539" name="Object 3"/>
          <p:cNvGraphicFramePr>
            <a:graphicFrameLocks noChangeAspect="1"/>
          </p:cNvGraphicFramePr>
          <p:nvPr/>
        </p:nvGraphicFramePr>
        <p:xfrm>
          <a:off x="376238" y="4267200"/>
          <a:ext cx="8372475" cy="1725613"/>
        </p:xfrm>
        <a:graphic>
          <a:graphicData uri="http://schemas.openxmlformats.org/presentationml/2006/ole">
            <mc:AlternateContent xmlns:mc="http://schemas.openxmlformats.org/markup-compatibility/2006">
              <mc:Choice xmlns:v="urn:schemas-microsoft-com:vml" Requires="v">
                <p:oleObj spid="_x0000_s152661" name="Equation" r:id="rId5" imgW="3492360" imgH="736560" progId="Equation.DSMT4">
                  <p:embed/>
                </p:oleObj>
              </mc:Choice>
              <mc:Fallback>
                <p:oleObj name="Equation" r:id="rId5" imgW="3492360" imgH="7365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238" y="4267200"/>
                        <a:ext cx="8372475" cy="17256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5541" name="Rectangle 5"/>
          <p:cNvSpPr>
            <a:spLocks noRot="1" noChangeArrowheads="1"/>
          </p:cNvSpPr>
          <p:nvPr/>
        </p:nvSpPr>
        <p:spPr bwMode="auto">
          <a:xfrm>
            <a:off x="971550" y="333375"/>
            <a:ext cx="5470525"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a:solidFill>
                  <a:srgbClr val="FF0000"/>
                </a:solidFill>
                <a:latin typeface="Arial" pitchFamily="34" charset="0"/>
                <a:ea typeface="华文细黑" pitchFamily="2" charset="-122"/>
              </a:rPr>
              <a:t>(4)</a:t>
            </a:r>
            <a:r>
              <a:rPr lang="zh-CN" altLang="en-US" sz="3200" b="1">
                <a:solidFill>
                  <a:srgbClr val="FF0000"/>
                </a:solidFill>
                <a:latin typeface="Arial" pitchFamily="34" charset="0"/>
                <a:ea typeface="华文细黑" pitchFamily="2" charset="-122"/>
              </a:rPr>
              <a:t>信号无失真恢复</a:t>
            </a:r>
            <a:r>
              <a:rPr lang="zh-CN" altLang="en-US" sz="3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705542" name="Text Box 6"/>
          <p:cNvSpPr txBox="1">
            <a:spLocks noChangeArrowheads="1"/>
          </p:cNvSpPr>
          <p:nvPr/>
        </p:nvSpPr>
        <p:spPr bwMode="auto">
          <a:xfrm>
            <a:off x="457200" y="37338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3300"/>
                </a:solidFill>
                <a:ea typeface="宋体" charset="-122"/>
              </a:rPr>
              <a:t>矩形函数</a:t>
            </a:r>
            <a:r>
              <a:rPr lang="en-US" altLang="zh-CN" sz="2800" b="1">
                <a:solidFill>
                  <a:srgbClr val="FF3300"/>
                </a:solidFill>
                <a:ea typeface="宋体" charset="-122"/>
              </a:rPr>
              <a:t>H(w)</a:t>
            </a:r>
            <a:r>
              <a:rPr lang="zh-CN" altLang="en-US" sz="2800" b="1">
                <a:solidFill>
                  <a:srgbClr val="FF3300"/>
                </a:solidFill>
                <a:ea typeface="宋体" charset="-122"/>
              </a:rPr>
              <a:t>与</a:t>
            </a:r>
            <a:r>
              <a:rPr lang="en-US" altLang="zh-CN" sz="2800" b="1">
                <a:solidFill>
                  <a:srgbClr val="FF3300"/>
                </a:solidFill>
                <a:ea typeface="宋体" charset="-122"/>
              </a:rPr>
              <a:t>F</a:t>
            </a:r>
            <a:r>
              <a:rPr lang="en-US" altLang="zh-CN" sz="2800" b="1" baseline="-25000">
                <a:solidFill>
                  <a:srgbClr val="FF3300"/>
                </a:solidFill>
                <a:ea typeface="宋体" charset="-122"/>
              </a:rPr>
              <a:t>s</a:t>
            </a:r>
            <a:r>
              <a:rPr lang="en-US" altLang="zh-CN" sz="2800" b="1">
                <a:solidFill>
                  <a:srgbClr val="FF3300"/>
                </a:solidFill>
                <a:ea typeface="宋体" charset="-122"/>
              </a:rPr>
              <a:t>(w)</a:t>
            </a:r>
            <a:r>
              <a:rPr lang="zh-CN" altLang="en-US" sz="2800" b="1">
                <a:solidFill>
                  <a:srgbClr val="FF3300"/>
                </a:solidFill>
                <a:ea typeface="宋体" charset="-122"/>
              </a:rPr>
              <a:t>相乘。</a:t>
            </a:r>
            <a:endParaRPr lang="zh-CN" altLang="en-US" sz="2800" b="1">
              <a:solidFill>
                <a:srgbClr val="0000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5538"/>
                                        </p:tgtEl>
                                        <p:attrNameLst>
                                          <p:attrName>style.visibility</p:attrName>
                                        </p:attrNameLst>
                                      </p:cBhvr>
                                      <p:to>
                                        <p:strVal val="visible"/>
                                      </p:to>
                                    </p:set>
                                    <p:animEffect transition="in" filter="blinds(horizontal)">
                                      <p:cBhvr>
                                        <p:cTn id="7" dur="500"/>
                                        <p:tgtEl>
                                          <p:spTgt spid="70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5542"/>
                                        </p:tgtEl>
                                        <p:attrNameLst>
                                          <p:attrName>style.visibility</p:attrName>
                                        </p:attrNameLst>
                                      </p:cBhvr>
                                      <p:to>
                                        <p:strVal val="visible"/>
                                      </p:to>
                                    </p:set>
                                    <p:animEffect transition="in" filter="blinds(horizontal)">
                                      <p:cBhvr>
                                        <p:cTn id="12" dur="500"/>
                                        <p:tgtEl>
                                          <p:spTgt spid="705542"/>
                                        </p:tgtEl>
                                      </p:cBhvr>
                                    </p:animEffect>
                                  </p:childTnLst>
                                </p:cTn>
                              </p:par>
                              <p:par>
                                <p:cTn id="13" presetID="3" presetClass="entr" presetSubtype="10" fill="hold" nodeType="withEffect">
                                  <p:stCondLst>
                                    <p:cond delay="0"/>
                                  </p:stCondLst>
                                  <p:childTnLst>
                                    <p:set>
                                      <p:cBhvr>
                                        <p:cTn id="14" dur="1" fill="hold">
                                          <p:stCondLst>
                                            <p:cond delay="0"/>
                                          </p:stCondLst>
                                        </p:cTn>
                                        <p:tgtEl>
                                          <p:spTgt spid="705539"/>
                                        </p:tgtEl>
                                        <p:attrNameLst>
                                          <p:attrName>style.visibility</p:attrName>
                                        </p:attrNameLst>
                                      </p:cBhvr>
                                      <p:to>
                                        <p:strVal val="visible"/>
                                      </p:to>
                                    </p:set>
                                    <p:animEffect transition="in" filter="blinds(horizontal)">
                                      <p:cBhvr>
                                        <p:cTn id="15" dur="500"/>
                                        <p:tgtEl>
                                          <p:spTgt spid="705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4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4" name="页脚占位符 4"/>
          <p:cNvSpPr>
            <a:spLocks noGrp="1"/>
          </p:cNvSpPr>
          <p:nvPr>
            <p:ph type="ftr" sz="quarter" idx="11"/>
          </p:nvPr>
        </p:nvSpPr>
        <p:spPr/>
        <p:txBody>
          <a:bodyPr/>
          <a:lstStyle/>
          <a:p>
            <a:pPr>
              <a:defRPr/>
            </a:pPr>
            <a:r>
              <a:rPr lang="zh-CN" altLang="en-US"/>
              <a:t>信号与系统</a:t>
            </a:r>
          </a:p>
        </p:txBody>
      </p:sp>
      <p:sp>
        <p:nvSpPr>
          <p:cNvPr id="10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C07E3CA-74EF-454C-AFAD-55AF8741AEF9}" type="slidenum">
              <a:rPr lang="en-US" altLang="ko-KR" smtClean="0">
                <a:solidFill>
                  <a:srgbClr val="003399"/>
                </a:solidFill>
                <a:latin typeface="-윤체L" pitchFamily="18" charset="-127"/>
                <a:ea typeface="-윤체L" pitchFamily="18" charset="-127"/>
              </a:rPr>
              <a:pPr/>
              <a:t>18</a:t>
            </a:fld>
            <a:endParaRPr lang="en-US" altLang="ko-KR" smtClean="0">
              <a:solidFill>
                <a:srgbClr val="003399"/>
              </a:solidFill>
              <a:latin typeface="-윤체L" pitchFamily="18" charset="-127"/>
              <a:ea typeface="-윤체L" pitchFamily="18" charset="-127"/>
            </a:endParaRPr>
          </a:p>
        </p:txBody>
      </p:sp>
      <p:sp>
        <p:nvSpPr>
          <p:cNvPr id="531458" name="Rectangle 2"/>
          <p:cNvSpPr>
            <a:spLocks noGrp="1" noChangeArrowheads="1"/>
          </p:cNvSpPr>
          <p:nvPr>
            <p:ph type="body" idx="1"/>
          </p:nvPr>
        </p:nvSpPr>
        <p:spPr>
          <a:xfrm>
            <a:off x="1187450" y="260350"/>
            <a:ext cx="7239000" cy="647700"/>
          </a:xfrm>
        </p:spPr>
        <p:txBody>
          <a:bodyPr/>
          <a:lstStyle/>
          <a:p>
            <a:pPr algn="just" eaLnBrk="1" hangingPunct="1">
              <a:lnSpc>
                <a:spcPct val="90000"/>
              </a:lnSpc>
              <a:buFont typeface="Wingdings" pitchFamily="2" charset="2"/>
              <a:buNone/>
              <a:defRPr/>
            </a:pPr>
            <a:r>
              <a:rPr lang="en-US" altLang="zh-CN" sz="2400" smtClean="0">
                <a:solidFill>
                  <a:srgbClr val="FF0000"/>
                </a:solidFill>
                <a:ea typeface="华文细黑" pitchFamily="2" charset="-122"/>
              </a:rPr>
              <a:t>4.</a:t>
            </a:r>
            <a:r>
              <a:rPr lang="zh-CN" altLang="en-US" sz="2400" smtClean="0">
                <a:solidFill>
                  <a:srgbClr val="FF0000"/>
                </a:solidFill>
                <a:ea typeface="华文细黑" pitchFamily="2" charset="-122"/>
              </a:rPr>
              <a:t>周期信号的功率特性</a:t>
            </a:r>
          </a:p>
          <a:p>
            <a:pPr algn="ctr" eaLnBrk="1" hangingPunct="1">
              <a:lnSpc>
                <a:spcPct val="90000"/>
              </a:lnSpc>
              <a:buFont typeface="Wingdings" pitchFamily="2" charset="2"/>
              <a:buNone/>
              <a:defRPr/>
            </a:pPr>
            <a:r>
              <a:rPr lang="en-US" altLang="zh-CN" sz="2400" smtClean="0">
                <a:solidFill>
                  <a:srgbClr val="FF0000"/>
                </a:solidFill>
                <a:ea typeface="华文细黑" pitchFamily="2" charset="-122"/>
              </a:rPr>
              <a:t>—</a:t>
            </a:r>
            <a:r>
              <a:rPr lang="zh-CN" altLang="en-US" sz="2400" smtClean="0">
                <a:solidFill>
                  <a:srgbClr val="FF0000"/>
                </a:solidFill>
                <a:ea typeface="华文细黑" pitchFamily="2" charset="-122"/>
              </a:rPr>
              <a:t>时域和频域能量守恒定理</a:t>
            </a:r>
            <a:endParaRPr lang="zh-CN" altLang="en-US" sz="18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531459" name="Object 3"/>
          <p:cNvGraphicFramePr>
            <a:graphicFrameLocks noChangeAspect="1"/>
          </p:cNvGraphicFramePr>
          <p:nvPr/>
        </p:nvGraphicFramePr>
        <p:xfrm>
          <a:off x="827088" y="4292600"/>
          <a:ext cx="5545137" cy="1920875"/>
        </p:xfrm>
        <a:graphic>
          <a:graphicData uri="http://schemas.openxmlformats.org/presentationml/2006/ole">
            <mc:AlternateContent xmlns:mc="http://schemas.openxmlformats.org/markup-compatibility/2006">
              <mc:Choice xmlns:v="urn:schemas-microsoft-com:vml" Requires="v">
                <p:oleObj spid="_x0000_s10478" name="Equation" r:id="rId3" imgW="2768400" imgH="965160" progId="Equation.DSMT4">
                  <p:embed/>
                </p:oleObj>
              </mc:Choice>
              <mc:Fallback>
                <p:oleObj name="Equation" r:id="rId3" imgW="2768400" imgH="9651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292600"/>
                        <a:ext cx="5545137" cy="1920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1461" name="Text Box 5"/>
          <p:cNvSpPr txBox="1">
            <a:spLocks noChangeArrowheads="1"/>
          </p:cNvSpPr>
          <p:nvPr/>
        </p:nvSpPr>
        <p:spPr bwMode="auto">
          <a:xfrm>
            <a:off x="395288" y="1484313"/>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周期信号的</a:t>
            </a:r>
            <a:r>
              <a:rPr lang="zh-CN" altLang="en-US" sz="2400" b="1">
                <a:solidFill>
                  <a:srgbClr val="FF0000"/>
                </a:solidFill>
                <a:ea typeface="宋体" charset="-122"/>
              </a:rPr>
              <a:t>平均功率</a:t>
            </a:r>
            <a:r>
              <a:rPr lang="en-US" altLang="zh-CN" sz="2400" b="1">
                <a:solidFill>
                  <a:srgbClr val="FF0000"/>
                </a:solidFill>
                <a:ea typeface="宋体" charset="-122"/>
              </a:rPr>
              <a:t>P</a:t>
            </a:r>
            <a:r>
              <a:rPr lang="zh-CN" altLang="en-US" sz="2400" b="1">
                <a:ea typeface="宋体" charset="-122"/>
              </a:rPr>
              <a:t>：在一个周期内求平方再求积分。</a:t>
            </a:r>
          </a:p>
        </p:txBody>
      </p:sp>
      <p:grpSp>
        <p:nvGrpSpPr>
          <p:cNvPr id="2" name="Group 6"/>
          <p:cNvGrpSpPr>
            <a:grpSpLocks/>
          </p:cNvGrpSpPr>
          <p:nvPr/>
        </p:nvGrpSpPr>
        <p:grpSpPr bwMode="auto">
          <a:xfrm>
            <a:off x="1763713" y="2060575"/>
            <a:ext cx="5530850" cy="1944688"/>
            <a:chOff x="1089" y="1200"/>
            <a:chExt cx="3708" cy="1482"/>
          </a:xfrm>
        </p:grpSpPr>
        <p:graphicFrame>
          <p:nvGraphicFramePr>
            <p:cNvPr id="10243" name="Object 7"/>
            <p:cNvGraphicFramePr>
              <a:graphicFrameLocks noChangeAspect="1"/>
            </p:cNvGraphicFramePr>
            <p:nvPr/>
          </p:nvGraphicFramePr>
          <p:xfrm>
            <a:off x="1089" y="1269"/>
            <a:ext cx="966" cy="335"/>
          </p:xfrm>
          <a:graphic>
            <a:graphicData uri="http://schemas.openxmlformats.org/presentationml/2006/ole">
              <mc:AlternateContent xmlns:mc="http://schemas.openxmlformats.org/markup-compatibility/2006">
                <mc:Choice xmlns:v="urn:schemas-microsoft-com:vml" Requires="v">
                  <p:oleObj spid="_x0000_s10479" name="Equation" r:id="rId5" imgW="634680" imgH="253800" progId="Equation.DSMT4">
                    <p:embed/>
                  </p:oleObj>
                </mc:Choice>
                <mc:Fallback>
                  <p:oleObj name="Equation" r:id="rId5" imgW="634680" imgH="253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 y="1269"/>
                          <a:ext cx="966" cy="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4" name="Object 8"/>
            <p:cNvGraphicFramePr>
              <a:graphicFrameLocks noChangeAspect="1"/>
            </p:cNvGraphicFramePr>
            <p:nvPr/>
          </p:nvGraphicFramePr>
          <p:xfrm>
            <a:off x="1530" y="1632"/>
            <a:ext cx="2124" cy="571"/>
          </p:xfrm>
          <a:graphic>
            <a:graphicData uri="http://schemas.openxmlformats.org/presentationml/2006/ole">
              <mc:AlternateContent xmlns:mc="http://schemas.openxmlformats.org/markup-compatibility/2006">
                <mc:Choice xmlns:v="urn:schemas-microsoft-com:vml" Requires="v">
                  <p:oleObj spid="_x0000_s10480" name="Equation" r:id="rId7" imgW="1396800" imgH="431640" progId="Equation.DSMT4">
                    <p:embed/>
                  </p:oleObj>
                </mc:Choice>
                <mc:Fallback>
                  <p:oleObj name="Equation" r:id="rId7" imgW="1396800" imgH="4316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0" y="1632"/>
                          <a:ext cx="2124" cy="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9"/>
            <p:cNvGraphicFramePr>
              <a:graphicFrameLocks noChangeAspect="1"/>
            </p:cNvGraphicFramePr>
            <p:nvPr/>
          </p:nvGraphicFramePr>
          <p:xfrm>
            <a:off x="1459" y="2112"/>
            <a:ext cx="1024" cy="570"/>
          </p:xfrm>
          <a:graphic>
            <a:graphicData uri="http://schemas.openxmlformats.org/presentationml/2006/ole">
              <mc:AlternateContent xmlns:mc="http://schemas.openxmlformats.org/markup-compatibility/2006">
                <mc:Choice xmlns:v="urn:schemas-microsoft-com:vml" Requires="v">
                  <p:oleObj spid="_x0000_s10481" name="Equation" r:id="rId9" imgW="672840" imgH="431640" progId="Equation.DSMT4">
                    <p:embed/>
                  </p:oleObj>
                </mc:Choice>
                <mc:Fallback>
                  <p:oleObj name="Equation" r:id="rId9" imgW="672840" imgH="431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9" y="2112"/>
                          <a:ext cx="1024"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6" name="Object 10"/>
            <p:cNvGraphicFramePr>
              <a:graphicFrameLocks noChangeAspect="1"/>
            </p:cNvGraphicFramePr>
            <p:nvPr/>
          </p:nvGraphicFramePr>
          <p:xfrm>
            <a:off x="2016" y="1200"/>
            <a:ext cx="1642" cy="570"/>
          </p:xfrm>
          <a:graphic>
            <a:graphicData uri="http://schemas.openxmlformats.org/presentationml/2006/ole">
              <mc:AlternateContent xmlns:mc="http://schemas.openxmlformats.org/markup-compatibility/2006">
                <mc:Choice xmlns:v="urn:schemas-microsoft-com:vml" Requires="v">
                  <p:oleObj spid="_x0000_s10482" name="Equation" r:id="rId11" imgW="1079280" imgH="431640" progId="Equation.DSMT4">
                    <p:embed/>
                  </p:oleObj>
                </mc:Choice>
                <mc:Fallback>
                  <p:oleObj name="Equation" r:id="rId11" imgW="1079280" imgH="43164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6" y="1200"/>
                          <a:ext cx="1642" cy="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7" name="Object 11"/>
            <p:cNvGraphicFramePr>
              <a:graphicFrameLocks noChangeAspect="1"/>
            </p:cNvGraphicFramePr>
            <p:nvPr/>
          </p:nvGraphicFramePr>
          <p:xfrm>
            <a:off x="3657" y="1632"/>
            <a:ext cx="1140" cy="571"/>
          </p:xfrm>
          <a:graphic>
            <a:graphicData uri="http://schemas.openxmlformats.org/presentationml/2006/ole">
              <mc:AlternateContent xmlns:mc="http://schemas.openxmlformats.org/markup-compatibility/2006">
                <mc:Choice xmlns:v="urn:schemas-microsoft-com:vml" Requires="v">
                  <p:oleObj spid="_x0000_s10483" name="Equation" r:id="rId13" imgW="749160" imgH="431640" progId="Equation.DSMT4">
                    <p:embed/>
                  </p:oleObj>
                </mc:Choice>
                <mc:Fallback>
                  <p:oleObj name="Equation" r:id="rId13" imgW="749160" imgH="43164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 y="1632"/>
                          <a:ext cx="1140" cy="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1468" name="Text Box 12"/>
          <p:cNvSpPr txBox="1">
            <a:spLocks noChangeArrowheads="1"/>
          </p:cNvSpPr>
          <p:nvPr/>
        </p:nvSpPr>
        <p:spPr bwMode="auto">
          <a:xfrm>
            <a:off x="250825" y="32131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3300"/>
                </a:solidFill>
                <a:ea typeface="宋体" charset="-122"/>
              </a:rPr>
              <a:t>帕塞瓦尔定理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1461"/>
                                        </p:tgtEl>
                                        <p:attrNameLst>
                                          <p:attrName>style.visibility</p:attrName>
                                        </p:attrNameLst>
                                      </p:cBhvr>
                                      <p:to>
                                        <p:strVal val="visible"/>
                                      </p:to>
                                    </p:set>
                                    <p:anim calcmode="lin" valueType="num">
                                      <p:cBhvr additive="base">
                                        <p:cTn id="7" dur="500" fill="hold"/>
                                        <p:tgtEl>
                                          <p:spTgt spid="531461"/>
                                        </p:tgtEl>
                                        <p:attrNameLst>
                                          <p:attrName>ppt_x</p:attrName>
                                        </p:attrNameLst>
                                      </p:cBhvr>
                                      <p:tavLst>
                                        <p:tav tm="0">
                                          <p:val>
                                            <p:strVal val="0-#ppt_w/2"/>
                                          </p:val>
                                        </p:tav>
                                        <p:tav tm="100000">
                                          <p:val>
                                            <p:strVal val="#ppt_x"/>
                                          </p:val>
                                        </p:tav>
                                      </p:tavLst>
                                    </p:anim>
                                    <p:anim calcmode="lin" valueType="num">
                                      <p:cBhvr additive="base">
                                        <p:cTn id="8" dur="500" fill="hold"/>
                                        <p:tgtEl>
                                          <p:spTgt spid="5314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1468"/>
                                        </p:tgtEl>
                                        <p:attrNameLst>
                                          <p:attrName>style.visibility</p:attrName>
                                        </p:attrNameLst>
                                      </p:cBhvr>
                                      <p:to>
                                        <p:strVal val="visible"/>
                                      </p:to>
                                    </p:set>
                                    <p:anim calcmode="lin" valueType="num">
                                      <p:cBhvr additive="base">
                                        <p:cTn id="19" dur="500" fill="hold"/>
                                        <p:tgtEl>
                                          <p:spTgt spid="531468"/>
                                        </p:tgtEl>
                                        <p:attrNameLst>
                                          <p:attrName>ppt_x</p:attrName>
                                        </p:attrNameLst>
                                      </p:cBhvr>
                                      <p:tavLst>
                                        <p:tav tm="0">
                                          <p:val>
                                            <p:strVal val="0-#ppt_w/2"/>
                                          </p:val>
                                        </p:tav>
                                        <p:tav tm="100000">
                                          <p:val>
                                            <p:strVal val="#ppt_x"/>
                                          </p:val>
                                        </p:tav>
                                      </p:tavLst>
                                    </p:anim>
                                    <p:anim calcmode="lin" valueType="num">
                                      <p:cBhvr additive="base">
                                        <p:cTn id="20" dur="500" fill="hold"/>
                                        <p:tgtEl>
                                          <p:spTgt spid="53146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31459"/>
                                        </p:tgtEl>
                                        <p:attrNameLst>
                                          <p:attrName>style.visibility</p:attrName>
                                        </p:attrNameLst>
                                      </p:cBhvr>
                                      <p:to>
                                        <p:strVal val="visible"/>
                                      </p:to>
                                    </p:set>
                                    <p:anim calcmode="lin" valueType="num">
                                      <p:cBhvr additive="base">
                                        <p:cTn id="25" dur="500" fill="hold"/>
                                        <p:tgtEl>
                                          <p:spTgt spid="531459"/>
                                        </p:tgtEl>
                                        <p:attrNameLst>
                                          <p:attrName>ppt_x</p:attrName>
                                        </p:attrNameLst>
                                      </p:cBhvr>
                                      <p:tavLst>
                                        <p:tav tm="0">
                                          <p:val>
                                            <p:strVal val="0-#ppt_w/2"/>
                                          </p:val>
                                        </p:tav>
                                        <p:tav tm="100000">
                                          <p:val>
                                            <p:strVal val="#ppt_x"/>
                                          </p:val>
                                        </p:tav>
                                      </p:tavLst>
                                    </p:anim>
                                    <p:anim calcmode="lin" valueType="num">
                                      <p:cBhvr additive="base">
                                        <p:cTn id="26" dur="500" fill="hold"/>
                                        <p:tgtEl>
                                          <p:spTgt spid="5314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utoUpdateAnimBg="0"/>
      <p:bldP spid="531468" grpId="0"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3" name="页脚占位符 2"/>
          <p:cNvSpPr>
            <a:spLocks noGrp="1"/>
          </p:cNvSpPr>
          <p:nvPr>
            <p:ph type="ftr" sz="quarter" idx="11"/>
          </p:nvPr>
        </p:nvSpPr>
        <p:spPr/>
        <p:txBody>
          <a:bodyPr/>
          <a:lstStyle/>
          <a:p>
            <a:pPr>
              <a:defRPr/>
            </a:pPr>
            <a:r>
              <a:rPr lang="zh-CN" altLang="en-US"/>
              <a:t>信号与系统</a:t>
            </a:r>
          </a:p>
        </p:txBody>
      </p:sp>
      <p:sp>
        <p:nvSpPr>
          <p:cNvPr id="1536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D53E201-41A4-45C6-A68E-FB26BA2FEF65}" type="slidenum">
              <a:rPr lang="en-US" altLang="ko-KR" smtClean="0">
                <a:solidFill>
                  <a:srgbClr val="003399"/>
                </a:solidFill>
                <a:latin typeface="-윤체L" pitchFamily="18" charset="-127"/>
                <a:ea typeface="-윤체L" pitchFamily="18" charset="-127"/>
              </a:rPr>
              <a:pPr/>
              <a:t>180</a:t>
            </a:fld>
            <a:endParaRPr lang="en-US" altLang="ko-KR" smtClean="0">
              <a:solidFill>
                <a:srgbClr val="003399"/>
              </a:solidFill>
              <a:latin typeface="-윤체L" pitchFamily="18" charset="-127"/>
              <a:ea typeface="-윤체L" pitchFamily="18" charset="-127"/>
            </a:endParaRPr>
          </a:p>
        </p:txBody>
      </p:sp>
      <p:sp>
        <p:nvSpPr>
          <p:cNvPr id="706562" name="Rectangle 2"/>
          <p:cNvSpPr>
            <a:spLocks noRot="1" noChangeArrowheads="1"/>
          </p:cNvSpPr>
          <p:nvPr/>
        </p:nvSpPr>
        <p:spPr bwMode="auto">
          <a:xfrm>
            <a:off x="971550" y="404813"/>
            <a:ext cx="5867400"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zh-CN" altLang="en-US" sz="3200" b="1">
                <a:solidFill>
                  <a:srgbClr val="FF0000"/>
                </a:solidFill>
                <a:latin typeface="Arial" pitchFamily="34" charset="0"/>
                <a:ea typeface="华文细黑" pitchFamily="2" charset="-122"/>
              </a:rPr>
              <a:t>举例：抽样定理与信号恢复</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4"/>
          <p:cNvGrpSpPr>
            <a:grpSpLocks/>
          </p:cNvGrpSpPr>
          <p:nvPr/>
        </p:nvGrpSpPr>
        <p:grpSpPr bwMode="auto">
          <a:xfrm>
            <a:off x="900113" y="1773238"/>
            <a:ext cx="7775575" cy="4329112"/>
            <a:chOff x="240" y="336"/>
            <a:chExt cx="5520" cy="3933"/>
          </a:xfrm>
        </p:grpSpPr>
        <p:grpSp>
          <p:nvGrpSpPr>
            <p:cNvPr id="153638" name="Group 5"/>
            <p:cNvGrpSpPr>
              <a:grpSpLocks/>
            </p:cNvGrpSpPr>
            <p:nvPr/>
          </p:nvGrpSpPr>
          <p:grpSpPr bwMode="auto">
            <a:xfrm>
              <a:off x="480" y="336"/>
              <a:ext cx="4104" cy="1200"/>
              <a:chOff x="432" y="720"/>
              <a:chExt cx="4104" cy="1200"/>
            </a:xfrm>
          </p:grpSpPr>
          <p:grpSp>
            <p:nvGrpSpPr>
              <p:cNvPr id="153703" name="Group 6"/>
              <p:cNvGrpSpPr>
                <a:grpSpLocks/>
              </p:cNvGrpSpPr>
              <p:nvPr/>
            </p:nvGrpSpPr>
            <p:grpSpPr bwMode="auto">
              <a:xfrm>
                <a:off x="2544" y="1248"/>
                <a:ext cx="576" cy="384"/>
                <a:chOff x="2544" y="1248"/>
                <a:chExt cx="576" cy="384"/>
              </a:xfrm>
            </p:grpSpPr>
            <p:sp>
              <p:nvSpPr>
                <p:cNvPr id="153713" name="AutoShape 7"/>
                <p:cNvSpPr>
                  <a:spLocks noChangeArrowheads="1"/>
                </p:cNvSpPr>
                <p:nvPr/>
              </p:nvSpPr>
              <p:spPr bwMode="auto">
                <a:xfrm>
                  <a:off x="2592" y="1488"/>
                  <a:ext cx="528" cy="144"/>
                </a:xfrm>
                <a:prstGeom prst="right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3714" name="Text Box 8"/>
                <p:cNvSpPr txBox="1">
                  <a:spLocks noChangeArrowheads="1"/>
                </p:cNvSpPr>
                <p:nvPr/>
              </p:nvSpPr>
              <p:spPr bwMode="auto">
                <a:xfrm>
                  <a:off x="2544" y="1248"/>
                  <a:ext cx="48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153704" name="Group 9"/>
              <p:cNvGrpSpPr>
                <a:grpSpLocks/>
              </p:cNvGrpSpPr>
              <p:nvPr/>
            </p:nvGrpSpPr>
            <p:grpSpPr bwMode="auto">
              <a:xfrm>
                <a:off x="432" y="720"/>
                <a:ext cx="2039" cy="1104"/>
                <a:chOff x="672" y="720"/>
                <a:chExt cx="2039" cy="1104"/>
              </a:xfrm>
            </p:grpSpPr>
            <p:sp>
              <p:nvSpPr>
                <p:cNvPr id="153710" name="Line 10"/>
                <p:cNvSpPr>
                  <a:spLocks noChangeShapeType="1"/>
                </p:cNvSpPr>
                <p:nvPr/>
              </p:nvSpPr>
              <p:spPr bwMode="auto">
                <a:xfrm>
                  <a:off x="720" y="153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711" name="Line 11"/>
                <p:cNvSpPr>
                  <a:spLocks noChangeShapeType="1"/>
                </p:cNvSpPr>
                <p:nvPr/>
              </p:nvSpPr>
              <p:spPr bwMode="auto">
                <a:xfrm flipV="1">
                  <a:off x="1248" y="72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712" name="Freeform 12"/>
                <p:cNvSpPr>
                  <a:spLocks/>
                </p:cNvSpPr>
                <p:nvPr/>
              </p:nvSpPr>
              <p:spPr bwMode="auto">
                <a:xfrm>
                  <a:off x="672" y="896"/>
                  <a:ext cx="1728" cy="368"/>
                </a:xfrm>
                <a:custGeom>
                  <a:avLst/>
                  <a:gdLst>
                    <a:gd name="T0" fmla="*/ 0 w 1728"/>
                    <a:gd name="T1" fmla="*/ 304 h 368"/>
                    <a:gd name="T2" fmla="*/ 384 w 1728"/>
                    <a:gd name="T3" fmla="*/ 112 h 368"/>
                    <a:gd name="T4" fmla="*/ 672 w 1728"/>
                    <a:gd name="T5" fmla="*/ 352 h 368"/>
                    <a:gd name="T6" fmla="*/ 1344 w 1728"/>
                    <a:gd name="T7" fmla="*/ 16 h 368"/>
                    <a:gd name="T8" fmla="*/ 1728 w 1728"/>
                    <a:gd name="T9" fmla="*/ 256 h 368"/>
                    <a:gd name="T10" fmla="*/ 0 60000 65536"/>
                    <a:gd name="T11" fmla="*/ 0 60000 65536"/>
                    <a:gd name="T12" fmla="*/ 0 60000 65536"/>
                    <a:gd name="T13" fmla="*/ 0 60000 65536"/>
                    <a:gd name="T14" fmla="*/ 0 60000 65536"/>
                    <a:gd name="T15" fmla="*/ 0 w 1728"/>
                    <a:gd name="T16" fmla="*/ 0 h 368"/>
                    <a:gd name="T17" fmla="*/ 1728 w 1728"/>
                    <a:gd name="T18" fmla="*/ 368 h 368"/>
                  </a:gdLst>
                  <a:ahLst/>
                  <a:cxnLst>
                    <a:cxn ang="T10">
                      <a:pos x="T0" y="T1"/>
                    </a:cxn>
                    <a:cxn ang="T11">
                      <a:pos x="T2" y="T3"/>
                    </a:cxn>
                    <a:cxn ang="T12">
                      <a:pos x="T4" y="T5"/>
                    </a:cxn>
                    <a:cxn ang="T13">
                      <a:pos x="T6" y="T7"/>
                    </a:cxn>
                    <a:cxn ang="T14">
                      <a:pos x="T8" y="T9"/>
                    </a:cxn>
                  </a:cxnLst>
                  <a:rect l="T15" t="T16" r="T17" b="T18"/>
                  <a:pathLst>
                    <a:path w="1728" h="368">
                      <a:moveTo>
                        <a:pt x="0" y="304"/>
                      </a:moveTo>
                      <a:cubicBezTo>
                        <a:pt x="136" y="204"/>
                        <a:pt x="272" y="104"/>
                        <a:pt x="384" y="112"/>
                      </a:cubicBezTo>
                      <a:cubicBezTo>
                        <a:pt x="496" y="120"/>
                        <a:pt x="512" y="368"/>
                        <a:pt x="672" y="352"/>
                      </a:cubicBezTo>
                      <a:cubicBezTo>
                        <a:pt x="832" y="336"/>
                        <a:pt x="1168" y="32"/>
                        <a:pt x="1344" y="16"/>
                      </a:cubicBezTo>
                      <a:cubicBezTo>
                        <a:pt x="1520" y="0"/>
                        <a:pt x="1624" y="128"/>
                        <a:pt x="1728" y="256"/>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3629" name="Object 13"/>
                <p:cNvGraphicFramePr>
                  <a:graphicFrameLocks noChangeAspect="1"/>
                </p:cNvGraphicFramePr>
                <p:nvPr/>
              </p:nvGraphicFramePr>
              <p:xfrm>
                <a:off x="2613" y="1598"/>
                <a:ext cx="98" cy="168"/>
              </p:xfrm>
              <a:graphic>
                <a:graphicData uri="http://schemas.openxmlformats.org/presentationml/2006/ole">
                  <mc:AlternateContent xmlns:mc="http://schemas.openxmlformats.org/markup-compatibility/2006">
                    <mc:Choice xmlns:v="urn:schemas-microsoft-com:vml" Requires="v">
                      <p:oleObj spid="_x0000_s170185" name="Equation" r:id="rId3" imgW="88560" imgH="152280" progId="Equation.DSMT4">
                        <p:embed/>
                      </p:oleObj>
                    </mc:Choice>
                    <mc:Fallback>
                      <p:oleObj name="Equation" r:id="rId3" imgW="88560" imgH="15228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 y="1598"/>
                              <a:ext cx="9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0" name="Object 14"/>
                <p:cNvGraphicFramePr>
                  <a:graphicFrameLocks noChangeAspect="1"/>
                </p:cNvGraphicFramePr>
                <p:nvPr/>
              </p:nvGraphicFramePr>
              <p:xfrm>
                <a:off x="1344" y="720"/>
                <a:ext cx="336" cy="224"/>
              </p:xfrm>
              <a:graphic>
                <a:graphicData uri="http://schemas.openxmlformats.org/presentationml/2006/ole">
                  <mc:AlternateContent xmlns:mc="http://schemas.openxmlformats.org/markup-compatibility/2006">
                    <mc:Choice xmlns:v="urn:schemas-microsoft-com:vml" Requires="v">
                      <p:oleObj spid="_x0000_s170186" name="Equation" r:id="rId5" imgW="304560" imgH="203040" progId="Equation.DSMT4">
                        <p:embed/>
                      </p:oleObj>
                    </mc:Choice>
                    <mc:Fallback>
                      <p:oleObj name="Equation" r:id="rId5" imgW="304560" imgH="20304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720"/>
                              <a:ext cx="33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31" name="Object 15"/>
                <p:cNvGraphicFramePr>
                  <a:graphicFrameLocks noChangeAspect="1"/>
                </p:cNvGraphicFramePr>
                <p:nvPr/>
              </p:nvGraphicFramePr>
              <p:xfrm>
                <a:off x="1056" y="1536"/>
                <a:ext cx="140" cy="196"/>
              </p:xfrm>
              <a:graphic>
                <a:graphicData uri="http://schemas.openxmlformats.org/presentationml/2006/ole">
                  <mc:AlternateContent xmlns:mc="http://schemas.openxmlformats.org/markup-compatibility/2006">
                    <mc:Choice xmlns:v="urn:schemas-microsoft-com:vml" Requires="v">
                      <p:oleObj spid="_x0000_s170187" name="Equation" r:id="rId7" imgW="126720" imgH="177480" progId="Equation.DSMT4">
                        <p:embed/>
                      </p:oleObj>
                    </mc:Choice>
                    <mc:Fallback>
                      <p:oleObj name="Equation" r:id="rId7" imgW="126720" imgH="17748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1536"/>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3705" name="Group 16"/>
              <p:cNvGrpSpPr>
                <a:grpSpLocks/>
              </p:cNvGrpSpPr>
              <p:nvPr/>
            </p:nvGrpSpPr>
            <p:grpSpPr bwMode="auto">
              <a:xfrm>
                <a:off x="3312" y="816"/>
                <a:ext cx="1224" cy="1104"/>
                <a:chOff x="3312" y="816"/>
                <a:chExt cx="1224" cy="1104"/>
              </a:xfrm>
            </p:grpSpPr>
            <p:sp>
              <p:nvSpPr>
                <p:cNvPr id="153706" name="Line 17"/>
                <p:cNvSpPr>
                  <a:spLocks noChangeShapeType="1"/>
                </p:cNvSpPr>
                <p:nvPr/>
              </p:nvSpPr>
              <p:spPr bwMode="auto">
                <a:xfrm>
                  <a:off x="3312" y="1632"/>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707" name="Line 18"/>
                <p:cNvSpPr>
                  <a:spLocks noChangeShapeType="1"/>
                </p:cNvSpPr>
                <p:nvPr/>
              </p:nvSpPr>
              <p:spPr bwMode="auto">
                <a:xfrm flipV="1">
                  <a:off x="3840" y="816"/>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24" name="Object 19"/>
                <p:cNvGraphicFramePr>
                  <a:graphicFrameLocks noChangeAspect="1"/>
                </p:cNvGraphicFramePr>
                <p:nvPr/>
              </p:nvGraphicFramePr>
              <p:xfrm>
                <a:off x="4368" y="1680"/>
                <a:ext cx="168" cy="154"/>
              </p:xfrm>
              <a:graphic>
                <a:graphicData uri="http://schemas.openxmlformats.org/presentationml/2006/ole">
                  <mc:AlternateContent xmlns:mc="http://schemas.openxmlformats.org/markup-compatibility/2006">
                    <mc:Choice xmlns:v="urn:schemas-microsoft-com:vml" Requires="v">
                      <p:oleObj spid="_x0000_s170188" name="Equation" r:id="rId9" imgW="152280" imgH="139680" progId="Equation.DSMT4">
                        <p:embed/>
                      </p:oleObj>
                    </mc:Choice>
                    <mc:Fallback>
                      <p:oleObj name="Equation" r:id="rId9" imgW="152280" imgH="13968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168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5" name="Object 20"/>
                <p:cNvGraphicFramePr>
                  <a:graphicFrameLocks noChangeAspect="1"/>
                </p:cNvGraphicFramePr>
                <p:nvPr/>
              </p:nvGraphicFramePr>
              <p:xfrm>
                <a:off x="3901" y="816"/>
                <a:ext cx="406" cy="224"/>
              </p:xfrm>
              <a:graphic>
                <a:graphicData uri="http://schemas.openxmlformats.org/presentationml/2006/ole">
                  <mc:AlternateContent xmlns:mc="http://schemas.openxmlformats.org/markup-compatibility/2006">
                    <mc:Choice xmlns:v="urn:schemas-microsoft-com:vml" Requires="v">
                      <p:oleObj spid="_x0000_s170189" name="Equation" r:id="rId11" imgW="368280" imgH="203040" progId="Equation.DSMT4">
                        <p:embed/>
                      </p:oleObj>
                    </mc:Choice>
                    <mc:Fallback>
                      <p:oleObj name="Equation" r:id="rId11" imgW="368280" imgH="203040" progId="Equation.DSMT4">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1" y="816"/>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6" name="Object 21"/>
                <p:cNvGraphicFramePr>
                  <a:graphicFrameLocks noChangeAspect="1"/>
                </p:cNvGraphicFramePr>
                <p:nvPr/>
              </p:nvGraphicFramePr>
              <p:xfrm>
                <a:off x="3669" y="967"/>
                <a:ext cx="98" cy="182"/>
              </p:xfrm>
              <a:graphic>
                <a:graphicData uri="http://schemas.openxmlformats.org/presentationml/2006/ole">
                  <mc:AlternateContent xmlns:mc="http://schemas.openxmlformats.org/markup-compatibility/2006">
                    <mc:Choice xmlns:v="urn:schemas-microsoft-com:vml" Requires="v">
                      <p:oleObj spid="_x0000_s170190" name="Equation" r:id="rId13" imgW="88560" imgH="164880" progId="Equation.DSMT4">
                        <p:embed/>
                      </p:oleObj>
                    </mc:Choice>
                    <mc:Fallback>
                      <p:oleObj name="Equation" r:id="rId13" imgW="88560" imgH="164880"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69" y="967"/>
                              <a:ext cx="9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08" name="Freeform 22"/>
                <p:cNvSpPr>
                  <a:spLocks/>
                </p:cNvSpPr>
                <p:nvPr/>
              </p:nvSpPr>
              <p:spPr bwMode="auto">
                <a:xfrm>
                  <a:off x="3840" y="10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709" name="Freeform 23"/>
                <p:cNvSpPr>
                  <a:spLocks/>
                </p:cNvSpPr>
                <p:nvPr/>
              </p:nvSpPr>
              <p:spPr bwMode="auto">
                <a:xfrm flipH="1">
                  <a:off x="3552" y="11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3627" name="Object 24"/>
                <p:cNvGraphicFramePr>
                  <a:graphicFrameLocks noChangeAspect="1"/>
                </p:cNvGraphicFramePr>
                <p:nvPr/>
              </p:nvGraphicFramePr>
              <p:xfrm>
                <a:off x="3984" y="1632"/>
                <a:ext cx="238" cy="252"/>
              </p:xfrm>
              <a:graphic>
                <a:graphicData uri="http://schemas.openxmlformats.org/presentationml/2006/ole">
                  <mc:AlternateContent xmlns:mc="http://schemas.openxmlformats.org/markup-compatibility/2006">
                    <mc:Choice xmlns:v="urn:schemas-microsoft-com:vml" Requires="v">
                      <p:oleObj spid="_x0000_s170191" name="Equation" r:id="rId15" imgW="215640" imgH="228600" progId="Equation.DSMT4">
                        <p:embed/>
                      </p:oleObj>
                    </mc:Choice>
                    <mc:Fallback>
                      <p:oleObj name="Equation" r:id="rId15" imgW="215640" imgH="228600" progId="Equation.DSMT4">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4" y="1632"/>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8" name="Object 25"/>
                <p:cNvGraphicFramePr>
                  <a:graphicFrameLocks noChangeAspect="1"/>
                </p:cNvGraphicFramePr>
                <p:nvPr/>
              </p:nvGraphicFramePr>
              <p:xfrm>
                <a:off x="3360" y="1632"/>
                <a:ext cx="336" cy="252"/>
              </p:xfrm>
              <a:graphic>
                <a:graphicData uri="http://schemas.openxmlformats.org/presentationml/2006/ole">
                  <mc:AlternateContent xmlns:mc="http://schemas.openxmlformats.org/markup-compatibility/2006">
                    <mc:Choice xmlns:v="urn:schemas-microsoft-com:vml" Requires="v">
                      <p:oleObj spid="_x0000_s170192" name="Equation" r:id="rId17" imgW="304560" imgH="228600" progId="Equation.DSMT4">
                        <p:embed/>
                      </p:oleObj>
                    </mc:Choice>
                    <mc:Fallback>
                      <p:oleObj name="Equation" r:id="rId17" imgW="304560" imgH="228600" progId="Equation.DSMT4">
                        <p:embed/>
                        <p:pic>
                          <p:nvPicPr>
                            <p:cNvPr id="0" name="Object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0" y="1632"/>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53639" name="Group 26"/>
            <p:cNvGrpSpPr>
              <a:grpSpLocks/>
            </p:cNvGrpSpPr>
            <p:nvPr/>
          </p:nvGrpSpPr>
          <p:grpSpPr bwMode="auto">
            <a:xfrm>
              <a:off x="432" y="1440"/>
              <a:ext cx="5328" cy="1459"/>
              <a:chOff x="432" y="1440"/>
              <a:chExt cx="5328" cy="1459"/>
            </a:xfrm>
          </p:grpSpPr>
          <p:grpSp>
            <p:nvGrpSpPr>
              <p:cNvPr id="153659" name="Group 27"/>
              <p:cNvGrpSpPr>
                <a:grpSpLocks/>
              </p:cNvGrpSpPr>
              <p:nvPr/>
            </p:nvGrpSpPr>
            <p:grpSpPr bwMode="auto">
              <a:xfrm>
                <a:off x="2544" y="1872"/>
                <a:ext cx="576" cy="384"/>
                <a:chOff x="2544" y="1248"/>
                <a:chExt cx="576" cy="384"/>
              </a:xfrm>
            </p:grpSpPr>
            <p:sp>
              <p:nvSpPr>
                <p:cNvPr id="153701" name="AutoShape 28"/>
                <p:cNvSpPr>
                  <a:spLocks noChangeArrowheads="1"/>
                </p:cNvSpPr>
                <p:nvPr/>
              </p:nvSpPr>
              <p:spPr bwMode="auto">
                <a:xfrm>
                  <a:off x="2592" y="1488"/>
                  <a:ext cx="528" cy="144"/>
                </a:xfrm>
                <a:prstGeom prst="rightArrow">
                  <a:avLst>
                    <a:gd name="adj1" fmla="val 50000"/>
                    <a:gd name="adj2" fmla="val 9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3702" name="Text Box 29"/>
                <p:cNvSpPr txBox="1">
                  <a:spLocks noChangeArrowheads="1"/>
                </p:cNvSpPr>
                <p:nvPr/>
              </p:nvSpPr>
              <p:spPr bwMode="auto">
                <a:xfrm>
                  <a:off x="2544" y="1248"/>
                  <a:ext cx="480"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频谱</a:t>
                  </a:r>
                </a:p>
              </p:txBody>
            </p:sp>
          </p:grpSp>
          <p:grpSp>
            <p:nvGrpSpPr>
              <p:cNvPr id="153660" name="Group 30"/>
              <p:cNvGrpSpPr>
                <a:grpSpLocks/>
              </p:cNvGrpSpPr>
              <p:nvPr/>
            </p:nvGrpSpPr>
            <p:grpSpPr bwMode="auto">
              <a:xfrm>
                <a:off x="432" y="1440"/>
                <a:ext cx="2039" cy="1104"/>
                <a:chOff x="432" y="1440"/>
                <a:chExt cx="2039" cy="1104"/>
              </a:xfrm>
            </p:grpSpPr>
            <p:sp>
              <p:nvSpPr>
                <p:cNvPr id="153676" name="Line 31"/>
                <p:cNvSpPr>
                  <a:spLocks noChangeShapeType="1"/>
                </p:cNvSpPr>
                <p:nvPr/>
              </p:nvSpPr>
              <p:spPr bwMode="auto">
                <a:xfrm>
                  <a:off x="480" y="2256"/>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77" name="Line 32"/>
                <p:cNvSpPr>
                  <a:spLocks noChangeShapeType="1"/>
                </p:cNvSpPr>
                <p:nvPr/>
              </p:nvSpPr>
              <p:spPr bwMode="auto">
                <a:xfrm flipV="1">
                  <a:off x="1008" y="144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78" name="Freeform 33"/>
                <p:cNvSpPr>
                  <a:spLocks/>
                </p:cNvSpPr>
                <p:nvPr/>
              </p:nvSpPr>
              <p:spPr bwMode="auto">
                <a:xfrm>
                  <a:off x="432" y="1616"/>
                  <a:ext cx="1728" cy="368"/>
                </a:xfrm>
                <a:custGeom>
                  <a:avLst/>
                  <a:gdLst>
                    <a:gd name="T0" fmla="*/ 0 w 1728"/>
                    <a:gd name="T1" fmla="*/ 304 h 368"/>
                    <a:gd name="T2" fmla="*/ 384 w 1728"/>
                    <a:gd name="T3" fmla="*/ 112 h 368"/>
                    <a:gd name="T4" fmla="*/ 672 w 1728"/>
                    <a:gd name="T5" fmla="*/ 352 h 368"/>
                    <a:gd name="T6" fmla="*/ 1344 w 1728"/>
                    <a:gd name="T7" fmla="*/ 16 h 368"/>
                    <a:gd name="T8" fmla="*/ 1728 w 1728"/>
                    <a:gd name="T9" fmla="*/ 256 h 368"/>
                    <a:gd name="T10" fmla="*/ 0 60000 65536"/>
                    <a:gd name="T11" fmla="*/ 0 60000 65536"/>
                    <a:gd name="T12" fmla="*/ 0 60000 65536"/>
                    <a:gd name="T13" fmla="*/ 0 60000 65536"/>
                    <a:gd name="T14" fmla="*/ 0 60000 65536"/>
                    <a:gd name="T15" fmla="*/ 0 w 1728"/>
                    <a:gd name="T16" fmla="*/ 0 h 368"/>
                    <a:gd name="T17" fmla="*/ 1728 w 1728"/>
                    <a:gd name="T18" fmla="*/ 368 h 368"/>
                  </a:gdLst>
                  <a:ahLst/>
                  <a:cxnLst>
                    <a:cxn ang="T10">
                      <a:pos x="T0" y="T1"/>
                    </a:cxn>
                    <a:cxn ang="T11">
                      <a:pos x="T2" y="T3"/>
                    </a:cxn>
                    <a:cxn ang="T12">
                      <a:pos x="T4" y="T5"/>
                    </a:cxn>
                    <a:cxn ang="T13">
                      <a:pos x="T6" y="T7"/>
                    </a:cxn>
                    <a:cxn ang="T14">
                      <a:pos x="T8" y="T9"/>
                    </a:cxn>
                  </a:cxnLst>
                  <a:rect l="T15" t="T16" r="T17" b="T18"/>
                  <a:pathLst>
                    <a:path w="1728" h="368">
                      <a:moveTo>
                        <a:pt x="0" y="304"/>
                      </a:moveTo>
                      <a:cubicBezTo>
                        <a:pt x="136" y="204"/>
                        <a:pt x="272" y="104"/>
                        <a:pt x="384" y="112"/>
                      </a:cubicBezTo>
                      <a:cubicBezTo>
                        <a:pt x="496" y="120"/>
                        <a:pt x="512" y="368"/>
                        <a:pt x="672" y="352"/>
                      </a:cubicBezTo>
                      <a:cubicBezTo>
                        <a:pt x="832" y="336"/>
                        <a:pt x="1168" y="32"/>
                        <a:pt x="1344" y="16"/>
                      </a:cubicBezTo>
                      <a:cubicBezTo>
                        <a:pt x="1520" y="0"/>
                        <a:pt x="1624" y="128"/>
                        <a:pt x="1728" y="256"/>
                      </a:cubicBezTo>
                    </a:path>
                  </a:pathLst>
                </a:cu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3621" name="Object 34"/>
                <p:cNvGraphicFramePr>
                  <a:graphicFrameLocks noChangeAspect="1"/>
                </p:cNvGraphicFramePr>
                <p:nvPr/>
              </p:nvGraphicFramePr>
              <p:xfrm>
                <a:off x="2373" y="2318"/>
                <a:ext cx="98" cy="168"/>
              </p:xfrm>
              <a:graphic>
                <a:graphicData uri="http://schemas.openxmlformats.org/presentationml/2006/ole">
                  <mc:AlternateContent xmlns:mc="http://schemas.openxmlformats.org/markup-compatibility/2006">
                    <mc:Choice xmlns:v="urn:schemas-microsoft-com:vml" Requires="v">
                      <p:oleObj spid="_x0000_s170193" name="Equation" r:id="rId19" imgW="88560" imgH="152280" progId="Equation.DSMT4">
                        <p:embed/>
                      </p:oleObj>
                    </mc:Choice>
                    <mc:Fallback>
                      <p:oleObj name="Equation" r:id="rId19" imgW="88560" imgH="152280"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 y="2318"/>
                              <a:ext cx="9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2" name="Object 35"/>
                <p:cNvGraphicFramePr>
                  <a:graphicFrameLocks noChangeAspect="1"/>
                </p:cNvGraphicFramePr>
                <p:nvPr/>
              </p:nvGraphicFramePr>
              <p:xfrm>
                <a:off x="1104" y="1440"/>
                <a:ext cx="336" cy="224"/>
              </p:xfrm>
              <a:graphic>
                <a:graphicData uri="http://schemas.openxmlformats.org/presentationml/2006/ole">
                  <mc:AlternateContent xmlns:mc="http://schemas.openxmlformats.org/markup-compatibility/2006">
                    <mc:Choice xmlns:v="urn:schemas-microsoft-com:vml" Requires="v">
                      <p:oleObj spid="_x0000_s170194" name="Equation" r:id="rId20" imgW="304560" imgH="203040" progId="Equation.DSMT4">
                        <p:embed/>
                      </p:oleObj>
                    </mc:Choice>
                    <mc:Fallback>
                      <p:oleObj name="Equation" r:id="rId20" imgW="304560" imgH="203040" progId="Equation.DSMT4">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440"/>
                              <a:ext cx="33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3" name="Object 36"/>
                <p:cNvGraphicFramePr>
                  <a:graphicFrameLocks noChangeAspect="1"/>
                </p:cNvGraphicFramePr>
                <p:nvPr/>
              </p:nvGraphicFramePr>
              <p:xfrm>
                <a:off x="816" y="2256"/>
                <a:ext cx="140" cy="196"/>
              </p:xfrm>
              <a:graphic>
                <a:graphicData uri="http://schemas.openxmlformats.org/presentationml/2006/ole">
                  <mc:AlternateContent xmlns:mc="http://schemas.openxmlformats.org/markup-compatibility/2006">
                    <mc:Choice xmlns:v="urn:schemas-microsoft-com:vml" Requires="v">
                      <p:oleObj spid="_x0000_s170195" name="Equation" r:id="rId21" imgW="126720" imgH="177480" progId="Equation.DSMT4">
                        <p:embed/>
                      </p:oleObj>
                    </mc:Choice>
                    <mc:Fallback>
                      <p:oleObj name="Equation" r:id="rId21" imgW="126720" imgH="17748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2256"/>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9" name="Line 37"/>
                <p:cNvSpPr>
                  <a:spLocks noChangeShapeType="1"/>
                </p:cNvSpPr>
                <p:nvPr/>
              </p:nvSpPr>
              <p:spPr bwMode="auto">
                <a:xfrm flipV="1">
                  <a:off x="480"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0" name="Line 38"/>
                <p:cNvSpPr>
                  <a:spLocks noChangeShapeType="1"/>
                </p:cNvSpPr>
                <p:nvPr/>
              </p:nvSpPr>
              <p:spPr bwMode="auto">
                <a:xfrm flipV="1">
                  <a:off x="576"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1" name="Line 39"/>
                <p:cNvSpPr>
                  <a:spLocks noChangeShapeType="1"/>
                </p:cNvSpPr>
                <p:nvPr/>
              </p:nvSpPr>
              <p:spPr bwMode="auto">
                <a:xfrm flipV="1">
                  <a:off x="672" y="1776"/>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2" name="Line 40"/>
                <p:cNvSpPr>
                  <a:spLocks noChangeShapeType="1"/>
                </p:cNvSpPr>
                <p:nvPr/>
              </p:nvSpPr>
              <p:spPr bwMode="auto">
                <a:xfrm flipV="1">
                  <a:off x="768" y="1728"/>
                  <a:ext cx="0"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3" name="Line 41"/>
                <p:cNvSpPr>
                  <a:spLocks noChangeShapeType="1"/>
                </p:cNvSpPr>
                <p:nvPr/>
              </p:nvSpPr>
              <p:spPr bwMode="auto">
                <a:xfrm flipV="1">
                  <a:off x="864" y="1776"/>
                  <a:ext cx="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4" name="Line 42"/>
                <p:cNvSpPr>
                  <a:spLocks noChangeShapeType="1"/>
                </p:cNvSpPr>
                <p:nvPr/>
              </p:nvSpPr>
              <p:spPr bwMode="auto">
                <a:xfrm flipV="1">
                  <a:off x="960"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5" name="Line 43"/>
                <p:cNvSpPr>
                  <a:spLocks noChangeShapeType="1"/>
                </p:cNvSpPr>
                <p:nvPr/>
              </p:nvSpPr>
              <p:spPr bwMode="auto">
                <a:xfrm flipV="1">
                  <a:off x="1056" y="1968"/>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6" name="Line 44"/>
                <p:cNvSpPr>
                  <a:spLocks noChangeShapeType="1"/>
                </p:cNvSpPr>
                <p:nvPr/>
              </p:nvSpPr>
              <p:spPr bwMode="auto">
                <a:xfrm flipV="1">
                  <a:off x="1152" y="1968"/>
                  <a:ext cx="0" cy="28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7" name="Line 45"/>
                <p:cNvSpPr>
                  <a:spLocks noChangeShapeType="1"/>
                </p:cNvSpPr>
                <p:nvPr/>
              </p:nvSpPr>
              <p:spPr bwMode="auto">
                <a:xfrm flipV="1">
                  <a:off x="1248" y="1920"/>
                  <a:ext cx="0" cy="33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8" name="Line 46"/>
                <p:cNvSpPr>
                  <a:spLocks noChangeShapeType="1"/>
                </p:cNvSpPr>
                <p:nvPr/>
              </p:nvSpPr>
              <p:spPr bwMode="auto">
                <a:xfrm flipV="1">
                  <a:off x="1344" y="1872"/>
                  <a:ext cx="0" cy="38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89" name="Line 47"/>
                <p:cNvSpPr>
                  <a:spLocks noChangeShapeType="1"/>
                </p:cNvSpPr>
                <p:nvPr/>
              </p:nvSpPr>
              <p:spPr bwMode="auto">
                <a:xfrm flipV="1">
                  <a:off x="1440"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0" name="Line 48"/>
                <p:cNvSpPr>
                  <a:spLocks noChangeShapeType="1"/>
                </p:cNvSpPr>
                <p:nvPr/>
              </p:nvSpPr>
              <p:spPr bwMode="auto">
                <a:xfrm flipV="1">
                  <a:off x="1536" y="1728"/>
                  <a:ext cx="0" cy="528"/>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1" name="Line 49"/>
                <p:cNvSpPr>
                  <a:spLocks noChangeShapeType="1"/>
                </p:cNvSpPr>
                <p:nvPr/>
              </p:nvSpPr>
              <p:spPr bwMode="auto">
                <a:xfrm flipH="1" flipV="1">
                  <a:off x="1632" y="1680"/>
                  <a:ext cx="0" cy="57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2" name="Line 50"/>
                <p:cNvSpPr>
                  <a:spLocks noChangeShapeType="1"/>
                </p:cNvSpPr>
                <p:nvPr/>
              </p:nvSpPr>
              <p:spPr bwMode="auto">
                <a:xfrm flipV="1">
                  <a:off x="1728" y="1584"/>
                  <a:ext cx="0" cy="67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3" name="Line 51"/>
                <p:cNvSpPr>
                  <a:spLocks noChangeShapeType="1"/>
                </p:cNvSpPr>
                <p:nvPr/>
              </p:nvSpPr>
              <p:spPr bwMode="auto">
                <a:xfrm flipV="1">
                  <a:off x="1824" y="1632"/>
                  <a:ext cx="0"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4" name="Line 52"/>
                <p:cNvSpPr>
                  <a:spLocks noChangeShapeType="1"/>
                </p:cNvSpPr>
                <p:nvPr/>
              </p:nvSpPr>
              <p:spPr bwMode="auto">
                <a:xfrm flipV="1">
                  <a:off x="1920" y="1632"/>
                  <a:ext cx="0" cy="624"/>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5" name="Line 53"/>
                <p:cNvSpPr>
                  <a:spLocks noChangeShapeType="1"/>
                </p:cNvSpPr>
                <p:nvPr/>
              </p:nvSpPr>
              <p:spPr bwMode="auto">
                <a:xfrm flipV="1">
                  <a:off x="2016" y="1680"/>
                  <a:ext cx="0" cy="576"/>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6" name="Line 54"/>
                <p:cNvSpPr>
                  <a:spLocks noChangeShapeType="1"/>
                </p:cNvSpPr>
                <p:nvPr/>
              </p:nvSpPr>
              <p:spPr bwMode="auto">
                <a:xfrm flipV="1">
                  <a:off x="2112" y="1824"/>
                  <a:ext cx="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97" name="Line 55"/>
                <p:cNvSpPr>
                  <a:spLocks noChangeShapeType="1"/>
                </p:cNvSpPr>
                <p:nvPr/>
              </p:nvSpPr>
              <p:spPr bwMode="auto">
                <a:xfrm>
                  <a:off x="1344" y="2256"/>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98" name="Line 56"/>
                <p:cNvSpPr>
                  <a:spLocks noChangeShapeType="1"/>
                </p:cNvSpPr>
                <p:nvPr/>
              </p:nvSpPr>
              <p:spPr bwMode="auto">
                <a:xfrm>
                  <a:off x="1440" y="225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99" name="Line 57"/>
                <p:cNvSpPr>
                  <a:spLocks noChangeShapeType="1"/>
                </p:cNvSpPr>
                <p:nvPr/>
              </p:nvSpPr>
              <p:spPr bwMode="auto">
                <a:xfrm>
                  <a:off x="1152" y="240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700" name="Line 58"/>
                <p:cNvSpPr>
                  <a:spLocks noChangeShapeType="1"/>
                </p:cNvSpPr>
                <p:nvPr/>
              </p:nvSpPr>
              <p:spPr bwMode="auto">
                <a:xfrm flipH="1">
                  <a:off x="1440" y="2400"/>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aphicFrame>
            <p:nvGraphicFramePr>
              <p:cNvPr id="153613" name="Object 59"/>
              <p:cNvGraphicFramePr>
                <a:graphicFrameLocks noChangeAspect="1"/>
              </p:cNvGraphicFramePr>
              <p:nvPr/>
            </p:nvGraphicFramePr>
            <p:xfrm>
              <a:off x="1296" y="2448"/>
              <a:ext cx="168" cy="252"/>
            </p:xfrm>
            <a:graphic>
              <a:graphicData uri="http://schemas.openxmlformats.org/presentationml/2006/ole">
                <mc:AlternateContent xmlns:mc="http://schemas.openxmlformats.org/markup-compatibility/2006">
                  <mc:Choice xmlns:v="urn:schemas-microsoft-com:vml" Requires="v">
                    <p:oleObj spid="_x0000_s170196" name="Equation" r:id="rId22" imgW="152280" imgH="228600" progId="Equation.DSMT4">
                      <p:embed/>
                    </p:oleObj>
                  </mc:Choice>
                  <mc:Fallback>
                    <p:oleObj name="Equation" r:id="rId22" imgW="152280" imgH="228600" progId="Equation.DSMT4">
                      <p:embed/>
                      <p:pic>
                        <p:nvPicPr>
                          <p:cNvPr id="0" name="Object 5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96" y="2448"/>
                            <a:ext cx="1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61" name="Group 60"/>
              <p:cNvGrpSpPr>
                <a:grpSpLocks/>
              </p:cNvGrpSpPr>
              <p:nvPr/>
            </p:nvGrpSpPr>
            <p:grpSpPr bwMode="auto">
              <a:xfrm>
                <a:off x="3024" y="1474"/>
                <a:ext cx="2736" cy="1130"/>
                <a:chOff x="3024" y="1474"/>
                <a:chExt cx="2736" cy="1130"/>
              </a:xfrm>
            </p:grpSpPr>
            <p:sp>
              <p:nvSpPr>
                <p:cNvPr id="153663" name="Line 61"/>
                <p:cNvSpPr>
                  <a:spLocks noChangeShapeType="1"/>
                </p:cNvSpPr>
                <p:nvPr/>
              </p:nvSpPr>
              <p:spPr bwMode="auto">
                <a:xfrm flipV="1">
                  <a:off x="3024" y="2304"/>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64" name="Line 62"/>
                <p:cNvSpPr>
                  <a:spLocks noChangeShapeType="1"/>
                </p:cNvSpPr>
                <p:nvPr/>
              </p:nvSpPr>
              <p:spPr bwMode="auto">
                <a:xfrm flipV="1">
                  <a:off x="4272" y="1488"/>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14" name="Object 63"/>
                <p:cNvGraphicFramePr>
                  <a:graphicFrameLocks noChangeAspect="1"/>
                </p:cNvGraphicFramePr>
                <p:nvPr/>
              </p:nvGraphicFramePr>
              <p:xfrm>
                <a:off x="5592" y="2400"/>
                <a:ext cx="168" cy="154"/>
              </p:xfrm>
              <a:graphic>
                <a:graphicData uri="http://schemas.openxmlformats.org/presentationml/2006/ole">
                  <mc:AlternateContent xmlns:mc="http://schemas.openxmlformats.org/markup-compatibility/2006">
                    <mc:Choice xmlns:v="urn:schemas-microsoft-com:vml" Requires="v">
                      <p:oleObj spid="_x0000_s170197" name="Equation" r:id="rId24" imgW="152280" imgH="139680" progId="Equation.DSMT4">
                        <p:embed/>
                      </p:oleObj>
                    </mc:Choice>
                    <mc:Fallback>
                      <p:oleObj name="Equation" r:id="rId24" imgW="152280" imgH="139680" progId="Equation.DSMT4">
                        <p:embed/>
                        <p:pic>
                          <p:nvPicPr>
                            <p:cNvPr id="0" name="Object 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2" y="240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15" name="Object 64"/>
                <p:cNvGraphicFramePr>
                  <a:graphicFrameLocks noChangeAspect="1"/>
                </p:cNvGraphicFramePr>
                <p:nvPr/>
              </p:nvGraphicFramePr>
              <p:xfrm>
                <a:off x="4319" y="1474"/>
                <a:ext cx="434" cy="252"/>
              </p:xfrm>
              <a:graphic>
                <a:graphicData uri="http://schemas.openxmlformats.org/presentationml/2006/ole">
                  <mc:AlternateContent xmlns:mc="http://schemas.openxmlformats.org/markup-compatibility/2006">
                    <mc:Choice xmlns:v="urn:schemas-microsoft-com:vml" Requires="v">
                      <p:oleObj spid="_x0000_s170198" name="Equation" r:id="rId25" imgW="393480" imgH="228600" progId="Equation.DSMT4">
                        <p:embed/>
                      </p:oleObj>
                    </mc:Choice>
                    <mc:Fallback>
                      <p:oleObj name="Equation" r:id="rId25" imgW="393480" imgH="228600" progId="Equation.DSMT4">
                        <p:embed/>
                        <p:pic>
                          <p:nvPicPr>
                            <p:cNvPr id="0" name="Object 6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19" y="1474"/>
                              <a:ext cx="43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16" name="Object 65"/>
                <p:cNvGraphicFramePr>
                  <a:graphicFrameLocks noChangeAspect="1"/>
                </p:cNvGraphicFramePr>
                <p:nvPr/>
              </p:nvGraphicFramePr>
              <p:xfrm>
                <a:off x="3840" y="1536"/>
                <a:ext cx="341" cy="384"/>
              </p:xfrm>
              <a:graphic>
                <a:graphicData uri="http://schemas.openxmlformats.org/presentationml/2006/ole">
                  <mc:AlternateContent xmlns:mc="http://schemas.openxmlformats.org/markup-compatibility/2006">
                    <mc:Choice xmlns:v="urn:schemas-microsoft-com:vml" Requires="v">
                      <p:oleObj spid="_x0000_s170199" name="Equation" r:id="rId27" imgW="304560" imgH="342720" progId="Equation.DSMT4">
                        <p:embed/>
                      </p:oleObj>
                    </mc:Choice>
                    <mc:Fallback>
                      <p:oleObj name="Equation" r:id="rId27" imgW="304560" imgH="342720" progId="Equation.DSMT4">
                        <p:embed/>
                        <p:pic>
                          <p:nvPicPr>
                            <p:cNvPr id="0" name="Object 6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40" y="1536"/>
                              <a:ext cx="34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65" name="Group 66"/>
                <p:cNvGrpSpPr>
                  <a:grpSpLocks/>
                </p:cNvGrpSpPr>
                <p:nvPr/>
              </p:nvGrpSpPr>
              <p:grpSpPr bwMode="auto">
                <a:xfrm>
                  <a:off x="3984" y="1776"/>
                  <a:ext cx="576" cy="560"/>
                  <a:chOff x="3984" y="2288"/>
                  <a:chExt cx="576" cy="560"/>
                </a:xfrm>
              </p:grpSpPr>
              <p:sp>
                <p:nvSpPr>
                  <p:cNvPr id="153674" name="Freeform 67"/>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675" name="Freeform 68"/>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153617" name="Object 69"/>
                <p:cNvGraphicFramePr>
                  <a:graphicFrameLocks noChangeAspect="1"/>
                </p:cNvGraphicFramePr>
                <p:nvPr/>
              </p:nvGraphicFramePr>
              <p:xfrm>
                <a:off x="4416" y="2304"/>
                <a:ext cx="238" cy="252"/>
              </p:xfrm>
              <a:graphic>
                <a:graphicData uri="http://schemas.openxmlformats.org/presentationml/2006/ole">
                  <mc:AlternateContent xmlns:mc="http://schemas.openxmlformats.org/markup-compatibility/2006">
                    <mc:Choice xmlns:v="urn:schemas-microsoft-com:vml" Requires="v">
                      <p:oleObj spid="_x0000_s170200" name="Equation" r:id="rId29" imgW="215640" imgH="228600" progId="Equation.DSMT4">
                        <p:embed/>
                      </p:oleObj>
                    </mc:Choice>
                    <mc:Fallback>
                      <p:oleObj name="Equation" r:id="rId29" imgW="215640" imgH="228600" progId="Equation.DSMT4">
                        <p:embed/>
                        <p:pic>
                          <p:nvPicPr>
                            <p:cNvPr id="0" name="Object 6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6" y="2304"/>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18" name="Object 70"/>
                <p:cNvGraphicFramePr>
                  <a:graphicFrameLocks noChangeAspect="1"/>
                </p:cNvGraphicFramePr>
                <p:nvPr/>
              </p:nvGraphicFramePr>
              <p:xfrm>
                <a:off x="3792" y="2304"/>
                <a:ext cx="336" cy="252"/>
              </p:xfrm>
              <a:graphic>
                <a:graphicData uri="http://schemas.openxmlformats.org/presentationml/2006/ole">
                  <mc:AlternateContent xmlns:mc="http://schemas.openxmlformats.org/markup-compatibility/2006">
                    <mc:Choice xmlns:v="urn:schemas-microsoft-com:vml" Requires="v">
                      <p:oleObj spid="_x0000_s170201" name="Equation" r:id="rId30" imgW="304560" imgH="228600" progId="Equation.DSMT4">
                        <p:embed/>
                      </p:oleObj>
                    </mc:Choice>
                    <mc:Fallback>
                      <p:oleObj name="Equation" r:id="rId30" imgW="304560" imgH="228600" progId="Equation.DSMT4">
                        <p:embed/>
                        <p:pic>
                          <p:nvPicPr>
                            <p:cNvPr id="0" name="Object 7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92" y="2304"/>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66" name="Group 71"/>
                <p:cNvGrpSpPr>
                  <a:grpSpLocks/>
                </p:cNvGrpSpPr>
                <p:nvPr/>
              </p:nvGrpSpPr>
              <p:grpSpPr bwMode="auto">
                <a:xfrm>
                  <a:off x="3120" y="1776"/>
                  <a:ext cx="576" cy="560"/>
                  <a:chOff x="3984" y="2288"/>
                  <a:chExt cx="576" cy="560"/>
                </a:xfrm>
              </p:grpSpPr>
              <p:sp>
                <p:nvSpPr>
                  <p:cNvPr id="153672" name="Freeform 72"/>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673" name="Freeform 73"/>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53667" name="Group 74"/>
                <p:cNvGrpSpPr>
                  <a:grpSpLocks/>
                </p:cNvGrpSpPr>
                <p:nvPr/>
              </p:nvGrpSpPr>
              <p:grpSpPr bwMode="auto">
                <a:xfrm>
                  <a:off x="4848" y="1728"/>
                  <a:ext cx="576" cy="560"/>
                  <a:chOff x="3984" y="2288"/>
                  <a:chExt cx="576" cy="560"/>
                </a:xfrm>
              </p:grpSpPr>
              <p:sp>
                <p:nvSpPr>
                  <p:cNvPr id="153670" name="Freeform 75"/>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671" name="Freeform 76"/>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3668" name="Line 77"/>
                <p:cNvSpPr>
                  <a:spLocks noChangeShapeType="1"/>
                </p:cNvSpPr>
                <p:nvPr/>
              </p:nvSpPr>
              <p:spPr bwMode="auto">
                <a:xfrm>
                  <a:off x="3408"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69" name="Line 78"/>
                <p:cNvSpPr>
                  <a:spLocks noChangeShapeType="1"/>
                </p:cNvSpPr>
                <p:nvPr/>
              </p:nvSpPr>
              <p:spPr bwMode="auto">
                <a:xfrm>
                  <a:off x="5136"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19" name="Object 79"/>
                <p:cNvGraphicFramePr>
                  <a:graphicFrameLocks noChangeAspect="1"/>
                </p:cNvGraphicFramePr>
                <p:nvPr/>
              </p:nvGraphicFramePr>
              <p:xfrm>
                <a:off x="5019" y="2351"/>
                <a:ext cx="210" cy="252"/>
              </p:xfrm>
              <a:graphic>
                <a:graphicData uri="http://schemas.openxmlformats.org/presentationml/2006/ole">
                  <mc:AlternateContent xmlns:mc="http://schemas.openxmlformats.org/markup-compatibility/2006">
                    <mc:Choice xmlns:v="urn:schemas-microsoft-com:vml" Requires="v">
                      <p:oleObj spid="_x0000_s170202" name="Equation" r:id="rId31" imgW="190440" imgH="228600" progId="Equation.DSMT4">
                        <p:embed/>
                      </p:oleObj>
                    </mc:Choice>
                    <mc:Fallback>
                      <p:oleObj name="Equation" r:id="rId31" imgW="190440" imgH="228600" progId="Equation.DSMT4">
                        <p:embed/>
                        <p:pic>
                          <p:nvPicPr>
                            <p:cNvPr id="0" name="Object 7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019" y="2351"/>
                              <a:ext cx="21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20" name="Object 80"/>
                <p:cNvGraphicFramePr>
                  <a:graphicFrameLocks noChangeAspect="1"/>
                </p:cNvGraphicFramePr>
                <p:nvPr/>
              </p:nvGraphicFramePr>
              <p:xfrm>
                <a:off x="3263" y="2352"/>
                <a:ext cx="308" cy="252"/>
              </p:xfrm>
              <a:graphic>
                <a:graphicData uri="http://schemas.openxmlformats.org/presentationml/2006/ole">
                  <mc:AlternateContent xmlns:mc="http://schemas.openxmlformats.org/markup-compatibility/2006">
                    <mc:Choice xmlns:v="urn:schemas-microsoft-com:vml" Requires="v">
                      <p:oleObj spid="_x0000_s170203" name="Equation" r:id="rId33" imgW="279360" imgH="228600" progId="Equation.DSMT4">
                        <p:embed/>
                      </p:oleObj>
                    </mc:Choice>
                    <mc:Fallback>
                      <p:oleObj name="Equation" r:id="rId33" imgW="279360" imgH="228600" progId="Equation.DSMT4">
                        <p:embed/>
                        <p:pic>
                          <p:nvPicPr>
                            <p:cNvPr id="0" name="Object 8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263" y="2352"/>
                              <a:ext cx="30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662" name="Text Box 81"/>
              <p:cNvSpPr txBox="1">
                <a:spLocks noChangeArrowheads="1"/>
              </p:cNvSpPr>
              <p:nvPr/>
            </p:nvSpPr>
            <p:spPr bwMode="auto">
              <a:xfrm>
                <a:off x="1488" y="2593"/>
                <a:ext cx="2832"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ea typeface="宋体" charset="-122"/>
                  </a:rPr>
                  <a:t>满足抽样定理，不产生混叠（高采样率）</a:t>
                </a:r>
              </a:p>
            </p:txBody>
          </p:sp>
        </p:grpSp>
        <p:sp>
          <p:nvSpPr>
            <p:cNvPr id="153640" name="Line 82"/>
            <p:cNvSpPr>
              <a:spLocks noChangeShapeType="1"/>
            </p:cNvSpPr>
            <p:nvPr/>
          </p:nvSpPr>
          <p:spPr bwMode="auto">
            <a:xfrm flipV="1">
              <a:off x="2880" y="3648"/>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02" name="Object 83"/>
            <p:cNvGraphicFramePr>
              <a:graphicFrameLocks noChangeAspect="1"/>
            </p:cNvGraphicFramePr>
            <p:nvPr/>
          </p:nvGraphicFramePr>
          <p:xfrm>
            <a:off x="5448" y="3705"/>
            <a:ext cx="168" cy="154"/>
          </p:xfrm>
          <a:graphic>
            <a:graphicData uri="http://schemas.openxmlformats.org/presentationml/2006/ole">
              <mc:AlternateContent xmlns:mc="http://schemas.openxmlformats.org/markup-compatibility/2006">
                <mc:Choice xmlns:v="urn:schemas-microsoft-com:vml" Requires="v">
                  <p:oleObj spid="_x0000_s170204" name="Equation" r:id="rId35" imgW="152280" imgH="139680" progId="Equation.DSMT4">
                    <p:embed/>
                  </p:oleObj>
                </mc:Choice>
                <mc:Fallback>
                  <p:oleObj name="Equation" r:id="rId35" imgW="152280" imgH="139680" progId="Equation.DSMT4">
                    <p:embed/>
                    <p:pic>
                      <p:nvPicPr>
                        <p:cNvPr id="0" name="Object 8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8" y="3705"/>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1" name="Text Box 84"/>
            <p:cNvSpPr txBox="1">
              <a:spLocks noChangeArrowheads="1"/>
            </p:cNvSpPr>
            <p:nvPr/>
          </p:nvSpPr>
          <p:spPr bwMode="auto">
            <a:xfrm>
              <a:off x="1728" y="3935"/>
              <a:ext cx="268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频率受限信号，还原出原信号</a:t>
              </a:r>
            </a:p>
          </p:txBody>
        </p:sp>
        <p:grpSp>
          <p:nvGrpSpPr>
            <p:cNvPr id="153642" name="Group 85"/>
            <p:cNvGrpSpPr>
              <a:grpSpLocks/>
            </p:cNvGrpSpPr>
            <p:nvPr/>
          </p:nvGrpSpPr>
          <p:grpSpPr bwMode="auto">
            <a:xfrm>
              <a:off x="240" y="2592"/>
              <a:ext cx="5136" cy="1356"/>
              <a:chOff x="240" y="2592"/>
              <a:chExt cx="5136" cy="1356"/>
            </a:xfrm>
          </p:grpSpPr>
          <p:sp>
            <p:nvSpPr>
              <p:cNvPr id="153643" name="AutoShape 86"/>
              <p:cNvSpPr>
                <a:spLocks noChangeArrowheads="1"/>
              </p:cNvSpPr>
              <p:nvPr/>
            </p:nvSpPr>
            <p:spPr bwMode="auto">
              <a:xfrm flipH="1">
                <a:off x="1872" y="3600"/>
                <a:ext cx="816" cy="144"/>
              </a:xfrm>
              <a:prstGeom prst="rightArrow">
                <a:avLst>
                  <a:gd name="adj1" fmla="val 50000"/>
                  <a:gd name="adj2" fmla="val 141667"/>
                </a:avLst>
              </a:prstGeom>
              <a:solidFill>
                <a:schemeClr val="accent1"/>
              </a:solidFill>
              <a:ln w="9525">
                <a:solidFill>
                  <a:schemeClr val="tx1"/>
                </a:solidFill>
                <a:miter lim="800000"/>
                <a:headEnd/>
                <a:tailEnd/>
              </a:ln>
            </p:spPr>
            <p:txBody>
              <a:bodyPr wrap="none" anchor="ctr"/>
              <a:lstStyle/>
              <a:p>
                <a:endParaRPr lang="zh-CN" altLang="en-US"/>
              </a:p>
            </p:txBody>
          </p:sp>
          <p:sp>
            <p:nvSpPr>
              <p:cNvPr id="153644" name="Text Box 87"/>
              <p:cNvSpPr txBox="1">
                <a:spLocks noChangeArrowheads="1"/>
              </p:cNvSpPr>
              <p:nvPr/>
            </p:nvSpPr>
            <p:spPr bwMode="auto">
              <a:xfrm flipH="1">
                <a:off x="1997" y="3313"/>
                <a:ext cx="74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ea typeface="宋体" charset="-122"/>
                  </a:rPr>
                  <a:t>信号还原</a:t>
                </a:r>
              </a:p>
            </p:txBody>
          </p:sp>
          <p:sp>
            <p:nvSpPr>
              <p:cNvPr id="153645" name="Line 88"/>
              <p:cNvSpPr>
                <a:spLocks noChangeShapeType="1"/>
              </p:cNvSpPr>
              <p:nvPr/>
            </p:nvSpPr>
            <p:spPr bwMode="auto">
              <a:xfrm>
                <a:off x="240" y="3648"/>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3646" name="Line 89"/>
              <p:cNvSpPr>
                <a:spLocks noChangeShapeType="1"/>
              </p:cNvSpPr>
              <p:nvPr/>
            </p:nvSpPr>
            <p:spPr bwMode="auto">
              <a:xfrm flipV="1">
                <a:off x="768" y="2832"/>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03" name="Object 90"/>
              <p:cNvGraphicFramePr>
                <a:graphicFrameLocks noChangeAspect="1"/>
              </p:cNvGraphicFramePr>
              <p:nvPr/>
            </p:nvGraphicFramePr>
            <p:xfrm>
              <a:off x="1440" y="3744"/>
              <a:ext cx="168" cy="154"/>
            </p:xfrm>
            <a:graphic>
              <a:graphicData uri="http://schemas.openxmlformats.org/presentationml/2006/ole">
                <mc:AlternateContent xmlns:mc="http://schemas.openxmlformats.org/markup-compatibility/2006">
                  <mc:Choice xmlns:v="urn:schemas-microsoft-com:vml" Requires="v">
                    <p:oleObj spid="_x0000_s170205" name="Equation" r:id="rId36" imgW="152280" imgH="139680" progId="Equation.DSMT4">
                      <p:embed/>
                    </p:oleObj>
                  </mc:Choice>
                  <mc:Fallback>
                    <p:oleObj name="Equation" r:id="rId36" imgW="152280" imgH="139680" progId="Equation.DSMT4">
                      <p:embed/>
                      <p:pic>
                        <p:nvPicPr>
                          <p:cNvPr id="0" name="Object 9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3744"/>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04" name="Object 91"/>
              <p:cNvGraphicFramePr>
                <a:graphicFrameLocks noChangeAspect="1"/>
              </p:cNvGraphicFramePr>
              <p:nvPr/>
            </p:nvGraphicFramePr>
            <p:xfrm>
              <a:off x="829" y="2832"/>
              <a:ext cx="406" cy="224"/>
            </p:xfrm>
            <a:graphic>
              <a:graphicData uri="http://schemas.openxmlformats.org/presentationml/2006/ole">
                <mc:AlternateContent xmlns:mc="http://schemas.openxmlformats.org/markup-compatibility/2006">
                  <mc:Choice xmlns:v="urn:schemas-microsoft-com:vml" Requires="v">
                    <p:oleObj spid="_x0000_s170206" name="Equation" r:id="rId37" imgW="368280" imgH="203040" progId="Equation.DSMT4">
                      <p:embed/>
                    </p:oleObj>
                  </mc:Choice>
                  <mc:Fallback>
                    <p:oleObj name="Equation" r:id="rId37" imgW="368280" imgH="203040" progId="Equation.DSMT4">
                      <p:embed/>
                      <p:pic>
                        <p:nvPicPr>
                          <p:cNvPr id="0" name="Object 9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29" y="2832"/>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05" name="Object 92"/>
              <p:cNvGraphicFramePr>
                <a:graphicFrameLocks noChangeAspect="1"/>
              </p:cNvGraphicFramePr>
              <p:nvPr/>
            </p:nvGraphicFramePr>
            <p:xfrm>
              <a:off x="576" y="3648"/>
              <a:ext cx="140" cy="196"/>
            </p:xfrm>
            <a:graphic>
              <a:graphicData uri="http://schemas.openxmlformats.org/presentationml/2006/ole">
                <mc:AlternateContent xmlns:mc="http://schemas.openxmlformats.org/markup-compatibility/2006">
                  <mc:Choice xmlns:v="urn:schemas-microsoft-com:vml" Requires="v">
                    <p:oleObj spid="_x0000_s170207" name="Equation" r:id="rId39" imgW="126720" imgH="177480" progId="Equation.DSMT4">
                      <p:embed/>
                    </p:oleObj>
                  </mc:Choice>
                  <mc:Fallback>
                    <p:oleObj name="Equation" r:id="rId39" imgW="126720" imgH="177480" progId="Equation.DSMT4">
                      <p:embed/>
                      <p:pic>
                        <p:nvPicPr>
                          <p:cNvPr id="0" name="Object 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 y="3648"/>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47" name="Line 93"/>
              <p:cNvSpPr>
                <a:spLocks noChangeShapeType="1"/>
              </p:cNvSpPr>
              <p:nvPr/>
            </p:nvSpPr>
            <p:spPr bwMode="auto">
              <a:xfrm flipV="1">
                <a:off x="4128" y="2793"/>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06" name="Object 94"/>
              <p:cNvGraphicFramePr>
                <a:graphicFrameLocks noChangeAspect="1"/>
              </p:cNvGraphicFramePr>
              <p:nvPr/>
            </p:nvGraphicFramePr>
            <p:xfrm>
              <a:off x="4176" y="2750"/>
              <a:ext cx="434" cy="224"/>
            </p:xfrm>
            <a:graphic>
              <a:graphicData uri="http://schemas.openxmlformats.org/presentationml/2006/ole">
                <mc:AlternateContent xmlns:mc="http://schemas.openxmlformats.org/markup-compatibility/2006">
                  <mc:Choice xmlns:v="urn:schemas-microsoft-com:vml" Requires="v">
                    <p:oleObj spid="_x0000_s170208" name="Equation" r:id="rId40" imgW="393480" imgH="203040" progId="Equation.DSMT4">
                      <p:embed/>
                    </p:oleObj>
                  </mc:Choice>
                  <mc:Fallback>
                    <p:oleObj name="Equation" r:id="rId40" imgW="393480" imgH="203040" progId="Equation.DSMT4">
                      <p:embed/>
                      <p:pic>
                        <p:nvPicPr>
                          <p:cNvPr id="0" name="Object 9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176" y="2750"/>
                            <a:ext cx="43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07" name="Object 95"/>
              <p:cNvGraphicFramePr>
                <a:graphicFrameLocks noChangeAspect="1"/>
              </p:cNvGraphicFramePr>
              <p:nvPr/>
            </p:nvGraphicFramePr>
            <p:xfrm>
              <a:off x="3888" y="2928"/>
              <a:ext cx="171" cy="256"/>
            </p:xfrm>
            <a:graphic>
              <a:graphicData uri="http://schemas.openxmlformats.org/presentationml/2006/ole">
                <mc:AlternateContent xmlns:mc="http://schemas.openxmlformats.org/markup-compatibility/2006">
                  <mc:Choice xmlns:v="urn:schemas-microsoft-com:vml" Requires="v">
                    <p:oleObj spid="_x0000_s170209" name="Equation" r:id="rId42" imgW="152280" imgH="228600" progId="Equation.DSMT4">
                      <p:embed/>
                    </p:oleObj>
                  </mc:Choice>
                  <mc:Fallback>
                    <p:oleObj name="Equation" r:id="rId42" imgW="152280" imgH="228600" progId="Equation.DSMT4">
                      <p:embed/>
                      <p:pic>
                        <p:nvPicPr>
                          <p:cNvPr id="0" name="Object 9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888" y="2928"/>
                            <a:ext cx="17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08" name="Object 96"/>
              <p:cNvGraphicFramePr>
                <a:graphicFrameLocks noChangeAspect="1"/>
              </p:cNvGraphicFramePr>
              <p:nvPr/>
            </p:nvGraphicFramePr>
            <p:xfrm>
              <a:off x="4464" y="3696"/>
              <a:ext cx="238" cy="252"/>
            </p:xfrm>
            <a:graphic>
              <a:graphicData uri="http://schemas.openxmlformats.org/presentationml/2006/ole">
                <mc:AlternateContent xmlns:mc="http://schemas.openxmlformats.org/markup-compatibility/2006">
                  <mc:Choice xmlns:v="urn:schemas-microsoft-com:vml" Requires="v">
                    <p:oleObj spid="_x0000_s170210" name="Equation" r:id="rId44" imgW="215640" imgH="228600" progId="Equation.DSMT4">
                      <p:embed/>
                    </p:oleObj>
                  </mc:Choice>
                  <mc:Fallback>
                    <p:oleObj name="Equation" r:id="rId44" imgW="215640" imgH="228600" progId="Equation.DSMT4">
                      <p:embed/>
                      <p:pic>
                        <p:nvPicPr>
                          <p:cNvPr id="0" name="Object 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64" y="3696"/>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09" name="Object 97"/>
              <p:cNvGraphicFramePr>
                <a:graphicFrameLocks noChangeAspect="1"/>
              </p:cNvGraphicFramePr>
              <p:nvPr/>
            </p:nvGraphicFramePr>
            <p:xfrm>
              <a:off x="3504" y="3648"/>
              <a:ext cx="336" cy="252"/>
            </p:xfrm>
            <a:graphic>
              <a:graphicData uri="http://schemas.openxmlformats.org/presentationml/2006/ole">
                <mc:AlternateContent xmlns:mc="http://schemas.openxmlformats.org/markup-compatibility/2006">
                  <mc:Choice xmlns:v="urn:schemas-microsoft-com:vml" Requires="v">
                    <p:oleObj spid="_x0000_s170211" name="Equation" r:id="rId45" imgW="304560" imgH="228600" progId="Equation.DSMT4">
                      <p:embed/>
                    </p:oleObj>
                  </mc:Choice>
                  <mc:Fallback>
                    <p:oleObj name="Equation" r:id="rId45" imgW="304560" imgH="228600" progId="Equation.DSMT4">
                      <p:embed/>
                      <p:pic>
                        <p:nvPicPr>
                          <p:cNvPr id="0" name="Object 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3648"/>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48" name="Group 98"/>
              <p:cNvGrpSpPr>
                <a:grpSpLocks/>
              </p:cNvGrpSpPr>
              <p:nvPr/>
            </p:nvGrpSpPr>
            <p:grpSpPr bwMode="auto">
              <a:xfrm>
                <a:off x="480" y="3120"/>
                <a:ext cx="576" cy="560"/>
                <a:chOff x="3984" y="2288"/>
                <a:chExt cx="576" cy="560"/>
              </a:xfrm>
            </p:grpSpPr>
            <p:sp>
              <p:nvSpPr>
                <p:cNvPr id="153657" name="Freeform 99"/>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3658" name="Freeform 100"/>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3649" name="Line 101"/>
              <p:cNvSpPr>
                <a:spLocks noChangeShapeType="1"/>
              </p:cNvSpPr>
              <p:nvPr/>
            </p:nvSpPr>
            <p:spPr bwMode="auto">
              <a:xfrm>
                <a:off x="4560" y="35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50" name="Line 102"/>
              <p:cNvSpPr>
                <a:spLocks noChangeShapeType="1"/>
              </p:cNvSpPr>
              <p:nvPr/>
            </p:nvSpPr>
            <p:spPr bwMode="auto">
              <a:xfrm>
                <a:off x="3696" y="3168"/>
                <a:ext cx="86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51" name="Line 103"/>
              <p:cNvSpPr>
                <a:spLocks noChangeShapeType="1"/>
              </p:cNvSpPr>
              <p:nvPr/>
            </p:nvSpPr>
            <p:spPr bwMode="auto">
              <a:xfrm>
                <a:off x="4560" y="3168"/>
                <a:ext cx="0" cy="4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3652" name="Line 104"/>
              <p:cNvSpPr>
                <a:spLocks noChangeShapeType="1"/>
              </p:cNvSpPr>
              <p:nvPr/>
            </p:nvSpPr>
            <p:spPr bwMode="auto">
              <a:xfrm>
                <a:off x="3696" y="3168"/>
                <a:ext cx="0" cy="4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3610" name="Object 105"/>
              <p:cNvGraphicFramePr>
                <a:graphicFrameLocks noChangeAspect="1"/>
              </p:cNvGraphicFramePr>
              <p:nvPr/>
            </p:nvGraphicFramePr>
            <p:xfrm>
              <a:off x="240" y="3696"/>
              <a:ext cx="336" cy="252"/>
            </p:xfrm>
            <a:graphic>
              <a:graphicData uri="http://schemas.openxmlformats.org/presentationml/2006/ole">
                <mc:AlternateContent xmlns:mc="http://schemas.openxmlformats.org/markup-compatibility/2006">
                  <mc:Choice xmlns:v="urn:schemas-microsoft-com:vml" Requires="v">
                    <p:oleObj spid="_x0000_s170212" name="Equation" r:id="rId46" imgW="304560" imgH="228600" progId="Equation.DSMT4">
                      <p:embed/>
                    </p:oleObj>
                  </mc:Choice>
                  <mc:Fallback>
                    <p:oleObj name="Equation" r:id="rId46" imgW="304560" imgH="228600" progId="Equation.DSMT4">
                      <p:embed/>
                      <p:pic>
                        <p:nvPicPr>
                          <p:cNvPr id="0" name="Object 1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0" y="3696"/>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11" name="Object 106"/>
              <p:cNvGraphicFramePr>
                <a:graphicFrameLocks noChangeAspect="1"/>
              </p:cNvGraphicFramePr>
              <p:nvPr/>
            </p:nvGraphicFramePr>
            <p:xfrm>
              <a:off x="960" y="3696"/>
              <a:ext cx="238" cy="252"/>
            </p:xfrm>
            <a:graphic>
              <a:graphicData uri="http://schemas.openxmlformats.org/presentationml/2006/ole">
                <mc:AlternateContent xmlns:mc="http://schemas.openxmlformats.org/markup-compatibility/2006">
                  <mc:Choice xmlns:v="urn:schemas-microsoft-com:vml" Requires="v">
                    <p:oleObj spid="_x0000_s170213" name="Equation" r:id="rId47" imgW="215640" imgH="228600" progId="Equation.DSMT4">
                      <p:embed/>
                    </p:oleObj>
                  </mc:Choice>
                  <mc:Fallback>
                    <p:oleObj name="Equation" r:id="rId47" imgW="215640" imgH="228600" progId="Equation.DSMT4">
                      <p:embed/>
                      <p:pic>
                        <p:nvPicPr>
                          <p:cNvPr id="0" name="Object 10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0" y="3696"/>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12" name="Object 107"/>
              <p:cNvGraphicFramePr>
                <a:graphicFrameLocks noChangeAspect="1"/>
              </p:cNvGraphicFramePr>
              <p:nvPr/>
            </p:nvGraphicFramePr>
            <p:xfrm>
              <a:off x="597" y="2983"/>
              <a:ext cx="98" cy="182"/>
            </p:xfrm>
            <a:graphic>
              <a:graphicData uri="http://schemas.openxmlformats.org/presentationml/2006/ole">
                <mc:AlternateContent xmlns:mc="http://schemas.openxmlformats.org/markup-compatibility/2006">
                  <mc:Choice xmlns:v="urn:schemas-microsoft-com:vml" Requires="v">
                    <p:oleObj spid="_x0000_s170214" name="Equation" r:id="rId48" imgW="88560" imgH="164880" progId="Equation.DSMT4">
                      <p:embed/>
                    </p:oleObj>
                  </mc:Choice>
                  <mc:Fallback>
                    <p:oleObj name="Equation" r:id="rId48" imgW="88560" imgH="164880" progId="Equation.DSMT4">
                      <p:embed/>
                      <p:pic>
                        <p:nvPicPr>
                          <p:cNvPr id="0" name="Object 10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97" y="2983"/>
                            <a:ext cx="9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3653" name="Group 108"/>
              <p:cNvGrpSpPr>
                <a:grpSpLocks/>
              </p:cNvGrpSpPr>
              <p:nvPr/>
            </p:nvGrpSpPr>
            <p:grpSpPr bwMode="auto">
              <a:xfrm>
                <a:off x="4704" y="2592"/>
                <a:ext cx="672" cy="630"/>
                <a:chOff x="4704" y="2592"/>
                <a:chExt cx="672" cy="630"/>
              </a:xfrm>
            </p:grpSpPr>
            <p:sp>
              <p:nvSpPr>
                <p:cNvPr id="153654" name="AutoShape 109"/>
                <p:cNvSpPr>
                  <a:spLocks noChangeArrowheads="1"/>
                </p:cNvSpPr>
                <p:nvPr/>
              </p:nvSpPr>
              <p:spPr bwMode="auto">
                <a:xfrm>
                  <a:off x="5040" y="2640"/>
                  <a:ext cx="336" cy="288"/>
                </a:xfrm>
                <a:prstGeom prst="flowChartSummingJunction">
                  <a:avLst/>
                </a:prstGeom>
                <a:solidFill>
                  <a:schemeClr val="accent1"/>
                </a:solidFill>
                <a:ln w="9525">
                  <a:solidFill>
                    <a:schemeClr val="tx1"/>
                  </a:solidFill>
                  <a:round/>
                  <a:headEnd/>
                  <a:tailEnd/>
                </a:ln>
              </p:spPr>
              <p:txBody>
                <a:bodyPr wrap="none" anchor="ctr"/>
                <a:lstStyle/>
                <a:p>
                  <a:endParaRPr lang="zh-CN" altLang="en-US"/>
                </a:p>
              </p:txBody>
            </p:sp>
            <p:sp>
              <p:nvSpPr>
                <p:cNvPr id="153655" name="AutoShape 110"/>
                <p:cNvSpPr>
                  <a:spLocks noChangeArrowheads="1"/>
                </p:cNvSpPr>
                <p:nvPr/>
              </p:nvSpPr>
              <p:spPr bwMode="auto">
                <a:xfrm>
                  <a:off x="4896" y="2592"/>
                  <a:ext cx="144" cy="624"/>
                </a:xfrm>
                <a:prstGeom prst="downArrow">
                  <a:avLst>
                    <a:gd name="adj1" fmla="val 50000"/>
                    <a:gd name="adj2" fmla="val 108333"/>
                  </a:avLst>
                </a:prstGeom>
                <a:solidFill>
                  <a:schemeClr val="accent1"/>
                </a:solidFill>
                <a:ln w="9525">
                  <a:solidFill>
                    <a:schemeClr val="tx1"/>
                  </a:solidFill>
                  <a:miter lim="800000"/>
                  <a:headEnd/>
                  <a:tailEnd/>
                </a:ln>
              </p:spPr>
              <p:txBody>
                <a:bodyPr wrap="none" anchor="ctr"/>
                <a:lstStyle/>
                <a:p>
                  <a:endParaRPr lang="zh-CN" altLang="en-US"/>
                </a:p>
              </p:txBody>
            </p:sp>
            <p:sp>
              <p:nvSpPr>
                <p:cNvPr id="153656" name="Text Box 111"/>
                <p:cNvSpPr txBox="1">
                  <a:spLocks noChangeArrowheads="1"/>
                </p:cNvSpPr>
                <p:nvPr/>
              </p:nvSpPr>
              <p:spPr bwMode="auto">
                <a:xfrm>
                  <a:off x="4704" y="2640"/>
                  <a:ext cx="19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相乘</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0" name="页脚占位符 2"/>
          <p:cNvSpPr>
            <a:spLocks noGrp="1"/>
          </p:cNvSpPr>
          <p:nvPr>
            <p:ph type="ftr" sz="quarter" idx="11"/>
          </p:nvPr>
        </p:nvSpPr>
        <p:spPr/>
        <p:txBody>
          <a:bodyPr/>
          <a:lstStyle/>
          <a:p>
            <a:pPr>
              <a:defRPr/>
            </a:pPr>
            <a:r>
              <a:rPr lang="zh-CN" altLang="en-US"/>
              <a:t>信号与系统</a:t>
            </a:r>
          </a:p>
        </p:txBody>
      </p:sp>
      <p:sp>
        <p:nvSpPr>
          <p:cNvPr id="15465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ACA35F8-1ACA-4182-AFCD-6DE69E33B119}" type="slidenum">
              <a:rPr lang="en-US" altLang="ko-KR" smtClean="0">
                <a:solidFill>
                  <a:srgbClr val="003399"/>
                </a:solidFill>
                <a:latin typeface="-윤체L" pitchFamily="18" charset="-127"/>
                <a:ea typeface="-윤체L" pitchFamily="18" charset="-127"/>
              </a:rPr>
              <a:pPr/>
              <a:t>181</a:t>
            </a:fld>
            <a:endParaRPr lang="en-US" altLang="ko-KR" smtClean="0">
              <a:solidFill>
                <a:srgbClr val="003399"/>
              </a:solidFill>
              <a:latin typeface="-윤체L" pitchFamily="18" charset="-127"/>
              <a:ea typeface="-윤체L" pitchFamily="18" charset="-127"/>
            </a:endParaRPr>
          </a:p>
        </p:txBody>
      </p:sp>
      <p:sp>
        <p:nvSpPr>
          <p:cNvPr id="707586" name="Rectangle 2"/>
          <p:cNvSpPr>
            <a:spLocks noRot="1" noChangeArrowheads="1"/>
          </p:cNvSpPr>
          <p:nvPr/>
        </p:nvSpPr>
        <p:spPr bwMode="auto">
          <a:xfrm>
            <a:off x="971550" y="333375"/>
            <a:ext cx="7467600"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zh-CN" altLang="en-US" sz="3200" b="1">
                <a:solidFill>
                  <a:srgbClr val="FF0000"/>
                </a:solidFill>
                <a:latin typeface="Arial" pitchFamily="34" charset="0"/>
                <a:ea typeface="华文细黑" pitchFamily="2" charset="-122"/>
              </a:rPr>
              <a:t>抽样定理与信号恢复原理框图</a:t>
            </a:r>
            <a:r>
              <a:rPr lang="zh-CN" altLang="en-US" sz="28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4"/>
          <p:cNvGrpSpPr>
            <a:grpSpLocks/>
          </p:cNvGrpSpPr>
          <p:nvPr/>
        </p:nvGrpSpPr>
        <p:grpSpPr bwMode="auto">
          <a:xfrm>
            <a:off x="611188" y="1700213"/>
            <a:ext cx="8064500" cy="1557337"/>
            <a:chOff x="192" y="672"/>
            <a:chExt cx="4560" cy="812"/>
          </a:xfrm>
        </p:grpSpPr>
        <p:sp>
          <p:nvSpPr>
            <p:cNvPr id="154693" name="Rectangle 5"/>
            <p:cNvSpPr>
              <a:spLocks noChangeArrowheads="1"/>
            </p:cNvSpPr>
            <p:nvPr/>
          </p:nvSpPr>
          <p:spPr bwMode="auto">
            <a:xfrm>
              <a:off x="2928" y="1008"/>
              <a:ext cx="768" cy="43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154694" name="Rectangle 6"/>
            <p:cNvSpPr>
              <a:spLocks noChangeArrowheads="1"/>
            </p:cNvSpPr>
            <p:nvPr/>
          </p:nvSpPr>
          <p:spPr bwMode="auto">
            <a:xfrm>
              <a:off x="960" y="960"/>
              <a:ext cx="720" cy="432"/>
            </a:xfrm>
            <a:prstGeom prst="rect">
              <a:avLst/>
            </a:prstGeom>
            <a:solidFill>
              <a:schemeClr val="accent1"/>
            </a:solidFill>
            <a:ln w="9525">
              <a:solidFill>
                <a:schemeClr val="tx1"/>
              </a:solidFill>
              <a:miter lim="800000"/>
              <a:headEnd/>
              <a:tailEnd/>
            </a:ln>
          </p:spPr>
          <p:txBody>
            <a:bodyPr wrap="none" anchor="ctr"/>
            <a:lstStyle/>
            <a:p>
              <a:endParaRPr lang="zh-CN" altLang="en-US"/>
            </a:p>
          </p:txBody>
        </p:sp>
        <p:graphicFrame>
          <p:nvGraphicFramePr>
            <p:cNvPr id="154649" name="Object 7"/>
            <p:cNvGraphicFramePr>
              <a:graphicFrameLocks noChangeAspect="1"/>
            </p:cNvGraphicFramePr>
            <p:nvPr/>
          </p:nvGraphicFramePr>
          <p:xfrm>
            <a:off x="3120" y="1008"/>
            <a:ext cx="434" cy="476"/>
          </p:xfrm>
          <a:graphic>
            <a:graphicData uri="http://schemas.openxmlformats.org/presentationml/2006/ole">
              <mc:AlternateContent xmlns:mc="http://schemas.openxmlformats.org/markup-compatibility/2006">
                <mc:Choice xmlns:v="urn:schemas-microsoft-com:vml" Requires="v">
                  <p:oleObj spid="_x0000_s172089" name="Equation" r:id="rId3" imgW="393480" imgH="431640" progId="Equation.DSMT4">
                    <p:embed/>
                  </p:oleObj>
                </mc:Choice>
                <mc:Fallback>
                  <p:oleObj name="Equation" r:id="rId3" imgW="393480" imgH="4316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 y="1008"/>
                          <a:ext cx="434" cy="4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95" name="Line 8"/>
            <p:cNvSpPr>
              <a:spLocks noChangeShapeType="1"/>
            </p:cNvSpPr>
            <p:nvPr/>
          </p:nvSpPr>
          <p:spPr bwMode="auto">
            <a:xfrm>
              <a:off x="192" y="1200"/>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96" name="Line 9"/>
            <p:cNvSpPr>
              <a:spLocks noChangeShapeType="1"/>
            </p:cNvSpPr>
            <p:nvPr/>
          </p:nvSpPr>
          <p:spPr bwMode="auto">
            <a:xfrm>
              <a:off x="1344" y="1200"/>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97" name="Line 10"/>
            <p:cNvSpPr>
              <a:spLocks noChangeShapeType="1"/>
            </p:cNvSpPr>
            <p:nvPr/>
          </p:nvSpPr>
          <p:spPr bwMode="auto">
            <a:xfrm>
              <a:off x="1776" y="1200"/>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698" name="Line 11"/>
            <p:cNvSpPr>
              <a:spLocks noChangeShapeType="1"/>
            </p:cNvSpPr>
            <p:nvPr/>
          </p:nvSpPr>
          <p:spPr bwMode="auto">
            <a:xfrm>
              <a:off x="3696" y="1200"/>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99" name="Line 12"/>
            <p:cNvSpPr>
              <a:spLocks noChangeShapeType="1"/>
            </p:cNvSpPr>
            <p:nvPr/>
          </p:nvSpPr>
          <p:spPr bwMode="auto">
            <a:xfrm>
              <a:off x="4032" y="1200"/>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700" name="Text Box 13"/>
            <p:cNvSpPr txBox="1">
              <a:spLocks noChangeArrowheads="1"/>
            </p:cNvSpPr>
            <p:nvPr/>
          </p:nvSpPr>
          <p:spPr bwMode="auto">
            <a:xfrm>
              <a:off x="240" y="720"/>
              <a:ext cx="76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模拟信号</a:t>
              </a:r>
            </a:p>
            <a:p>
              <a:pPr algn="l" eaLnBrk="1" hangingPunct="1">
                <a:spcBef>
                  <a:spcPct val="50000"/>
                </a:spcBef>
              </a:pPr>
              <a:r>
                <a:rPr lang="zh-CN" altLang="en-US" b="1">
                  <a:ea typeface="宋体" charset="-122"/>
                </a:rPr>
                <a:t>    </a:t>
              </a:r>
              <a:r>
                <a:rPr lang="en-US" altLang="zh-CN" b="1">
                  <a:ea typeface="宋体" charset="-122"/>
                </a:rPr>
                <a:t>f(t)</a:t>
              </a:r>
            </a:p>
          </p:txBody>
        </p:sp>
        <p:sp>
          <p:nvSpPr>
            <p:cNvPr id="154701" name="Text Box 14"/>
            <p:cNvSpPr txBox="1">
              <a:spLocks noChangeArrowheads="1"/>
            </p:cNvSpPr>
            <p:nvPr/>
          </p:nvSpPr>
          <p:spPr bwMode="auto">
            <a:xfrm>
              <a:off x="1872" y="672"/>
              <a:ext cx="76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抽样信号</a:t>
              </a:r>
            </a:p>
            <a:p>
              <a:pPr algn="l" eaLnBrk="1" hangingPunct="1">
                <a:spcBef>
                  <a:spcPct val="50000"/>
                </a:spcBef>
              </a:pPr>
              <a:r>
                <a:rPr lang="zh-CN" altLang="en-US" b="1">
                  <a:ea typeface="宋体" charset="-122"/>
                </a:rPr>
                <a:t>   </a:t>
              </a:r>
              <a:r>
                <a:rPr lang="en-US" altLang="zh-CN" b="1">
                  <a:ea typeface="宋体" charset="-122"/>
                </a:rPr>
                <a:t>f</a:t>
              </a:r>
              <a:r>
                <a:rPr lang="en-US" altLang="zh-CN" b="1" baseline="-25000">
                  <a:ea typeface="宋体" charset="-122"/>
                </a:rPr>
                <a:t>s</a:t>
              </a:r>
              <a:r>
                <a:rPr lang="en-US" altLang="zh-CN" b="1">
                  <a:ea typeface="宋体" charset="-122"/>
                </a:rPr>
                <a:t>(t)</a:t>
              </a:r>
            </a:p>
          </p:txBody>
        </p:sp>
        <p:sp>
          <p:nvSpPr>
            <p:cNvPr id="154702" name="Text Box 15"/>
            <p:cNvSpPr txBox="1">
              <a:spLocks noChangeArrowheads="1"/>
            </p:cNvSpPr>
            <p:nvPr/>
          </p:nvSpPr>
          <p:spPr bwMode="auto">
            <a:xfrm>
              <a:off x="2928" y="720"/>
              <a:ext cx="86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低通滤波器</a:t>
              </a:r>
            </a:p>
          </p:txBody>
        </p:sp>
        <p:sp>
          <p:nvSpPr>
            <p:cNvPr id="154703" name="Text Box 16"/>
            <p:cNvSpPr txBox="1">
              <a:spLocks noChangeArrowheads="1"/>
            </p:cNvSpPr>
            <p:nvPr/>
          </p:nvSpPr>
          <p:spPr bwMode="auto">
            <a:xfrm>
              <a:off x="3888" y="672"/>
              <a:ext cx="864"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eaLnBrk="1" hangingPunct="1">
                <a:spcBef>
                  <a:spcPct val="50000"/>
                </a:spcBef>
              </a:pPr>
              <a:r>
                <a:rPr lang="zh-CN" altLang="en-US" b="1">
                  <a:ea typeface="宋体" charset="-122"/>
                </a:rPr>
                <a:t>恢复原信号      </a:t>
              </a:r>
              <a:r>
                <a:rPr lang="en-US" altLang="zh-CN" b="1">
                  <a:ea typeface="宋体" charset="-122"/>
                </a:rPr>
                <a:t>f(t)</a:t>
              </a:r>
            </a:p>
          </p:txBody>
        </p:sp>
        <p:sp>
          <p:nvSpPr>
            <p:cNvPr id="154704" name="Line 17"/>
            <p:cNvSpPr>
              <a:spLocks noChangeShapeType="1"/>
            </p:cNvSpPr>
            <p:nvPr/>
          </p:nvSpPr>
          <p:spPr bwMode="auto">
            <a:xfrm>
              <a:off x="864" y="120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705" name="Line 18"/>
            <p:cNvSpPr>
              <a:spLocks noChangeShapeType="1"/>
            </p:cNvSpPr>
            <p:nvPr/>
          </p:nvSpPr>
          <p:spPr bwMode="auto">
            <a:xfrm>
              <a:off x="1200" y="1056"/>
              <a:ext cx="144" cy="1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50" name="Object 19"/>
            <p:cNvGraphicFramePr>
              <a:graphicFrameLocks noChangeAspect="1"/>
            </p:cNvGraphicFramePr>
            <p:nvPr/>
          </p:nvGraphicFramePr>
          <p:xfrm>
            <a:off x="1248" y="1152"/>
            <a:ext cx="168" cy="252"/>
          </p:xfrm>
          <a:graphic>
            <a:graphicData uri="http://schemas.openxmlformats.org/presentationml/2006/ole">
              <mc:AlternateContent xmlns:mc="http://schemas.openxmlformats.org/markup-compatibility/2006">
                <mc:Choice xmlns:v="urn:schemas-microsoft-com:vml" Requires="v">
                  <p:oleObj spid="_x0000_s172090" name="Equation" r:id="rId5" imgW="152280" imgH="228600" progId="Equation.DSMT4">
                    <p:embed/>
                  </p:oleObj>
                </mc:Choice>
                <mc:Fallback>
                  <p:oleObj name="Equation" r:id="rId5" imgW="152280" imgH="2286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1152"/>
                          <a:ext cx="16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51" name="Object 20"/>
            <p:cNvGraphicFramePr>
              <a:graphicFrameLocks noChangeAspect="1"/>
            </p:cNvGraphicFramePr>
            <p:nvPr/>
          </p:nvGraphicFramePr>
          <p:xfrm>
            <a:off x="2208" y="1200"/>
            <a:ext cx="168" cy="154"/>
          </p:xfrm>
          <a:graphic>
            <a:graphicData uri="http://schemas.openxmlformats.org/presentationml/2006/ole">
              <mc:AlternateContent xmlns:mc="http://schemas.openxmlformats.org/markup-compatibility/2006">
                <mc:Choice xmlns:v="urn:schemas-microsoft-com:vml" Requires="v">
                  <p:oleObj spid="_x0000_s172091" name="Equation" r:id="rId7" imgW="152280" imgH="139680" progId="Equation.DSMT4">
                    <p:embed/>
                  </p:oleObj>
                </mc:Choice>
                <mc:Fallback>
                  <p:oleObj name="Equation" r:id="rId7" imgW="152280" imgH="13968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120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52" name="Object 21"/>
            <p:cNvGraphicFramePr>
              <a:graphicFrameLocks noChangeAspect="1"/>
            </p:cNvGraphicFramePr>
            <p:nvPr/>
          </p:nvGraphicFramePr>
          <p:xfrm>
            <a:off x="3888" y="1248"/>
            <a:ext cx="406" cy="224"/>
          </p:xfrm>
          <a:graphic>
            <a:graphicData uri="http://schemas.openxmlformats.org/presentationml/2006/ole">
              <mc:AlternateContent xmlns:mc="http://schemas.openxmlformats.org/markup-compatibility/2006">
                <mc:Choice xmlns:v="urn:schemas-microsoft-com:vml" Requires="v">
                  <p:oleObj spid="_x0000_s172092" name="Equation" r:id="rId9" imgW="368280" imgH="203040" progId="Equation.DSMT4">
                    <p:embed/>
                  </p:oleObj>
                </mc:Choice>
                <mc:Fallback>
                  <p:oleObj name="Equation" r:id="rId9" imgW="368280" imgH="203040" progId="Equation.DSMT4">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8" y="1248"/>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28600" y="3429000"/>
            <a:ext cx="8915400" cy="1828800"/>
            <a:chOff x="144" y="1440"/>
            <a:chExt cx="4920" cy="768"/>
          </a:xfrm>
        </p:grpSpPr>
        <p:grpSp>
          <p:nvGrpSpPr>
            <p:cNvPr id="154661" name="Group 23"/>
            <p:cNvGrpSpPr>
              <a:grpSpLocks/>
            </p:cNvGrpSpPr>
            <p:nvPr/>
          </p:nvGrpSpPr>
          <p:grpSpPr bwMode="auto">
            <a:xfrm>
              <a:off x="4272" y="1488"/>
              <a:ext cx="792" cy="720"/>
              <a:chOff x="3312" y="816"/>
              <a:chExt cx="1224" cy="1104"/>
            </a:xfrm>
          </p:grpSpPr>
          <p:sp>
            <p:nvSpPr>
              <p:cNvPr id="154689" name="Line 24"/>
              <p:cNvSpPr>
                <a:spLocks noChangeShapeType="1"/>
              </p:cNvSpPr>
              <p:nvPr/>
            </p:nvSpPr>
            <p:spPr bwMode="auto">
              <a:xfrm>
                <a:off x="3312" y="1632"/>
                <a:ext cx="1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90" name="Line 25"/>
              <p:cNvSpPr>
                <a:spLocks noChangeShapeType="1"/>
              </p:cNvSpPr>
              <p:nvPr/>
            </p:nvSpPr>
            <p:spPr bwMode="auto">
              <a:xfrm flipV="1">
                <a:off x="3840" y="816"/>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44" name="Object 26"/>
              <p:cNvGraphicFramePr>
                <a:graphicFrameLocks noChangeAspect="1"/>
              </p:cNvGraphicFramePr>
              <p:nvPr/>
            </p:nvGraphicFramePr>
            <p:xfrm>
              <a:off x="4368" y="1680"/>
              <a:ext cx="168" cy="154"/>
            </p:xfrm>
            <a:graphic>
              <a:graphicData uri="http://schemas.openxmlformats.org/presentationml/2006/ole">
                <mc:AlternateContent xmlns:mc="http://schemas.openxmlformats.org/markup-compatibility/2006">
                  <mc:Choice xmlns:v="urn:schemas-microsoft-com:vml" Requires="v">
                    <p:oleObj spid="_x0000_s172093" name="Equation" r:id="rId11" imgW="152280" imgH="139680" progId="Equation.DSMT4">
                      <p:embed/>
                    </p:oleObj>
                  </mc:Choice>
                  <mc:Fallback>
                    <p:oleObj name="Equation" r:id="rId11" imgW="152280" imgH="13968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168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45" name="Object 27"/>
              <p:cNvGraphicFramePr>
                <a:graphicFrameLocks noChangeAspect="1"/>
              </p:cNvGraphicFramePr>
              <p:nvPr/>
            </p:nvGraphicFramePr>
            <p:xfrm>
              <a:off x="3901" y="816"/>
              <a:ext cx="406" cy="224"/>
            </p:xfrm>
            <a:graphic>
              <a:graphicData uri="http://schemas.openxmlformats.org/presentationml/2006/ole">
                <mc:AlternateContent xmlns:mc="http://schemas.openxmlformats.org/markup-compatibility/2006">
                  <mc:Choice xmlns:v="urn:schemas-microsoft-com:vml" Requires="v">
                    <p:oleObj spid="_x0000_s172094" name="Equation" r:id="rId12" imgW="368280" imgH="203040" progId="Equation.DSMT4">
                      <p:embed/>
                    </p:oleObj>
                  </mc:Choice>
                  <mc:Fallback>
                    <p:oleObj name="Equation" r:id="rId12" imgW="368280" imgH="203040" progId="Equation.DSMT4">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1" y="816"/>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46" name="Object 28"/>
              <p:cNvGraphicFramePr>
                <a:graphicFrameLocks noChangeAspect="1"/>
              </p:cNvGraphicFramePr>
              <p:nvPr/>
            </p:nvGraphicFramePr>
            <p:xfrm>
              <a:off x="3669" y="967"/>
              <a:ext cx="98" cy="182"/>
            </p:xfrm>
            <a:graphic>
              <a:graphicData uri="http://schemas.openxmlformats.org/presentationml/2006/ole">
                <mc:AlternateContent xmlns:mc="http://schemas.openxmlformats.org/markup-compatibility/2006">
                  <mc:Choice xmlns:v="urn:schemas-microsoft-com:vml" Requires="v">
                    <p:oleObj spid="_x0000_s172095" name="Equation" r:id="rId14" imgW="88560" imgH="164880" progId="Equation.DSMT4">
                      <p:embed/>
                    </p:oleObj>
                  </mc:Choice>
                  <mc:Fallback>
                    <p:oleObj name="Equation" r:id="rId14" imgW="88560" imgH="164880" progId="Equation.DSMT4">
                      <p:embed/>
                      <p:pic>
                        <p:nvPicPr>
                          <p:cNvPr id="0"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69" y="967"/>
                            <a:ext cx="9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91" name="Freeform 29"/>
              <p:cNvSpPr>
                <a:spLocks/>
              </p:cNvSpPr>
              <p:nvPr/>
            </p:nvSpPr>
            <p:spPr bwMode="auto">
              <a:xfrm>
                <a:off x="3840" y="10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4692" name="Freeform 30"/>
              <p:cNvSpPr>
                <a:spLocks/>
              </p:cNvSpPr>
              <p:nvPr/>
            </p:nvSpPr>
            <p:spPr bwMode="auto">
              <a:xfrm flipH="1">
                <a:off x="3552" y="11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54647" name="Object 31"/>
              <p:cNvGraphicFramePr>
                <a:graphicFrameLocks noChangeAspect="1"/>
              </p:cNvGraphicFramePr>
              <p:nvPr/>
            </p:nvGraphicFramePr>
            <p:xfrm>
              <a:off x="3984" y="1632"/>
              <a:ext cx="238" cy="252"/>
            </p:xfrm>
            <a:graphic>
              <a:graphicData uri="http://schemas.openxmlformats.org/presentationml/2006/ole">
                <mc:AlternateContent xmlns:mc="http://schemas.openxmlformats.org/markup-compatibility/2006">
                  <mc:Choice xmlns:v="urn:schemas-microsoft-com:vml" Requires="v">
                    <p:oleObj spid="_x0000_s172096" name="Equation" r:id="rId16" imgW="215640" imgH="228600" progId="Equation.DSMT4">
                      <p:embed/>
                    </p:oleObj>
                  </mc:Choice>
                  <mc:Fallback>
                    <p:oleObj name="Equation" r:id="rId16" imgW="215640" imgH="228600" progId="Equation.DSMT4">
                      <p:embed/>
                      <p:pic>
                        <p:nvPicPr>
                          <p:cNvPr id="0"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84" y="1632"/>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48" name="Object 32"/>
              <p:cNvGraphicFramePr>
                <a:graphicFrameLocks noChangeAspect="1"/>
              </p:cNvGraphicFramePr>
              <p:nvPr/>
            </p:nvGraphicFramePr>
            <p:xfrm>
              <a:off x="3360" y="1632"/>
              <a:ext cx="336" cy="252"/>
            </p:xfrm>
            <a:graphic>
              <a:graphicData uri="http://schemas.openxmlformats.org/presentationml/2006/ole">
                <mc:AlternateContent xmlns:mc="http://schemas.openxmlformats.org/markup-compatibility/2006">
                  <mc:Choice xmlns:v="urn:schemas-microsoft-com:vml" Requires="v">
                    <p:oleObj spid="_x0000_s172097" name="Equation" r:id="rId18" imgW="304560" imgH="228600" progId="Equation.DSMT4">
                      <p:embed/>
                    </p:oleObj>
                  </mc:Choice>
                  <mc:Fallback>
                    <p:oleObj name="Equation" r:id="rId18" imgW="304560" imgH="228600" progId="Equation.DSMT4">
                      <p:embed/>
                      <p:pic>
                        <p:nvPicPr>
                          <p:cNvPr id="0" name="Object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0" y="1632"/>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4662" name="Group 33"/>
            <p:cNvGrpSpPr>
              <a:grpSpLocks/>
            </p:cNvGrpSpPr>
            <p:nvPr/>
          </p:nvGrpSpPr>
          <p:grpSpPr bwMode="auto">
            <a:xfrm>
              <a:off x="1488" y="1536"/>
              <a:ext cx="1440" cy="650"/>
              <a:chOff x="3024" y="1474"/>
              <a:chExt cx="2736" cy="1130"/>
            </a:xfrm>
          </p:grpSpPr>
          <p:sp>
            <p:nvSpPr>
              <p:cNvPr id="154676" name="Line 34"/>
              <p:cNvSpPr>
                <a:spLocks noChangeShapeType="1"/>
              </p:cNvSpPr>
              <p:nvPr/>
            </p:nvSpPr>
            <p:spPr bwMode="auto">
              <a:xfrm flipV="1">
                <a:off x="3024" y="2304"/>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77" name="Line 35"/>
              <p:cNvSpPr>
                <a:spLocks noChangeShapeType="1"/>
              </p:cNvSpPr>
              <p:nvPr/>
            </p:nvSpPr>
            <p:spPr bwMode="auto">
              <a:xfrm flipV="1">
                <a:off x="4272" y="1488"/>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37" name="Object 36"/>
              <p:cNvGraphicFramePr>
                <a:graphicFrameLocks noChangeAspect="1"/>
              </p:cNvGraphicFramePr>
              <p:nvPr/>
            </p:nvGraphicFramePr>
            <p:xfrm>
              <a:off x="5592" y="2400"/>
              <a:ext cx="168" cy="154"/>
            </p:xfrm>
            <a:graphic>
              <a:graphicData uri="http://schemas.openxmlformats.org/presentationml/2006/ole">
                <mc:AlternateContent xmlns:mc="http://schemas.openxmlformats.org/markup-compatibility/2006">
                  <mc:Choice xmlns:v="urn:schemas-microsoft-com:vml" Requires="v">
                    <p:oleObj spid="_x0000_s172098" name="Equation" r:id="rId20" imgW="152280" imgH="139680" progId="Equation.DSMT4">
                      <p:embed/>
                    </p:oleObj>
                  </mc:Choice>
                  <mc:Fallback>
                    <p:oleObj name="Equation" r:id="rId20" imgW="152280" imgH="13968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2" y="2400"/>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8" name="Object 37"/>
              <p:cNvGraphicFramePr>
                <a:graphicFrameLocks noChangeAspect="1"/>
              </p:cNvGraphicFramePr>
              <p:nvPr/>
            </p:nvGraphicFramePr>
            <p:xfrm>
              <a:off x="4319" y="1474"/>
              <a:ext cx="434" cy="252"/>
            </p:xfrm>
            <a:graphic>
              <a:graphicData uri="http://schemas.openxmlformats.org/presentationml/2006/ole">
                <mc:AlternateContent xmlns:mc="http://schemas.openxmlformats.org/markup-compatibility/2006">
                  <mc:Choice xmlns:v="urn:schemas-microsoft-com:vml" Requires="v">
                    <p:oleObj spid="_x0000_s172099" name="Equation" r:id="rId21" imgW="393480" imgH="228600" progId="Equation.DSMT4">
                      <p:embed/>
                    </p:oleObj>
                  </mc:Choice>
                  <mc:Fallback>
                    <p:oleObj name="Equation" r:id="rId21" imgW="393480" imgH="228600" progId="Equation.DSMT4">
                      <p:embed/>
                      <p:pic>
                        <p:nvPicPr>
                          <p:cNvPr id="0"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9" y="1474"/>
                            <a:ext cx="434"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9" name="Object 38"/>
              <p:cNvGraphicFramePr>
                <a:graphicFrameLocks noChangeAspect="1"/>
              </p:cNvGraphicFramePr>
              <p:nvPr/>
            </p:nvGraphicFramePr>
            <p:xfrm>
              <a:off x="3840" y="1536"/>
              <a:ext cx="341" cy="384"/>
            </p:xfrm>
            <a:graphic>
              <a:graphicData uri="http://schemas.openxmlformats.org/presentationml/2006/ole">
                <mc:AlternateContent xmlns:mc="http://schemas.openxmlformats.org/markup-compatibility/2006">
                  <mc:Choice xmlns:v="urn:schemas-microsoft-com:vml" Requires="v">
                    <p:oleObj spid="_x0000_s172100" name="Equation" r:id="rId23" imgW="304560" imgH="342720" progId="Equation.DSMT4">
                      <p:embed/>
                    </p:oleObj>
                  </mc:Choice>
                  <mc:Fallback>
                    <p:oleObj name="Equation" r:id="rId23" imgW="304560" imgH="342720" progId="Equation.DSMT4">
                      <p:embed/>
                      <p:pic>
                        <p:nvPicPr>
                          <p:cNvPr id="0" name="Object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0" y="1536"/>
                            <a:ext cx="341"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4678" name="Group 39"/>
              <p:cNvGrpSpPr>
                <a:grpSpLocks/>
              </p:cNvGrpSpPr>
              <p:nvPr/>
            </p:nvGrpSpPr>
            <p:grpSpPr bwMode="auto">
              <a:xfrm>
                <a:off x="3984" y="1776"/>
                <a:ext cx="576" cy="560"/>
                <a:chOff x="3984" y="2288"/>
                <a:chExt cx="576" cy="560"/>
              </a:xfrm>
            </p:grpSpPr>
            <p:sp>
              <p:nvSpPr>
                <p:cNvPr id="154687" name="Freeform 40"/>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4688" name="Freeform 41"/>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154640" name="Object 42"/>
              <p:cNvGraphicFramePr>
                <a:graphicFrameLocks noChangeAspect="1"/>
              </p:cNvGraphicFramePr>
              <p:nvPr/>
            </p:nvGraphicFramePr>
            <p:xfrm>
              <a:off x="4416" y="2304"/>
              <a:ext cx="238" cy="252"/>
            </p:xfrm>
            <a:graphic>
              <a:graphicData uri="http://schemas.openxmlformats.org/presentationml/2006/ole">
                <mc:AlternateContent xmlns:mc="http://schemas.openxmlformats.org/markup-compatibility/2006">
                  <mc:Choice xmlns:v="urn:schemas-microsoft-com:vml" Requires="v">
                    <p:oleObj spid="_x0000_s172101" name="Equation" r:id="rId25" imgW="215640" imgH="228600" progId="Equation.DSMT4">
                      <p:embed/>
                    </p:oleObj>
                  </mc:Choice>
                  <mc:Fallback>
                    <p:oleObj name="Equation" r:id="rId25" imgW="215640" imgH="228600" progId="Equation.DSMT4">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6" y="2304"/>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41" name="Object 43"/>
              <p:cNvGraphicFramePr>
                <a:graphicFrameLocks noChangeAspect="1"/>
              </p:cNvGraphicFramePr>
              <p:nvPr/>
            </p:nvGraphicFramePr>
            <p:xfrm>
              <a:off x="3792" y="2304"/>
              <a:ext cx="336" cy="252"/>
            </p:xfrm>
            <a:graphic>
              <a:graphicData uri="http://schemas.openxmlformats.org/presentationml/2006/ole">
                <mc:AlternateContent xmlns:mc="http://schemas.openxmlformats.org/markup-compatibility/2006">
                  <mc:Choice xmlns:v="urn:schemas-microsoft-com:vml" Requires="v">
                    <p:oleObj spid="_x0000_s172102" name="Equation" r:id="rId26" imgW="304560" imgH="228600" progId="Equation.DSMT4">
                      <p:embed/>
                    </p:oleObj>
                  </mc:Choice>
                  <mc:Fallback>
                    <p:oleObj name="Equation" r:id="rId26" imgW="304560" imgH="228600" progId="Equation.DSMT4">
                      <p:embed/>
                      <p:pic>
                        <p:nvPicPr>
                          <p:cNvPr id="0"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92" y="2304"/>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4679" name="Group 44"/>
              <p:cNvGrpSpPr>
                <a:grpSpLocks/>
              </p:cNvGrpSpPr>
              <p:nvPr/>
            </p:nvGrpSpPr>
            <p:grpSpPr bwMode="auto">
              <a:xfrm>
                <a:off x="3120" y="1776"/>
                <a:ext cx="576" cy="560"/>
                <a:chOff x="3984" y="2288"/>
                <a:chExt cx="576" cy="560"/>
              </a:xfrm>
            </p:grpSpPr>
            <p:sp>
              <p:nvSpPr>
                <p:cNvPr id="154685" name="Freeform 45"/>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4686" name="Freeform 46"/>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154680" name="Group 47"/>
              <p:cNvGrpSpPr>
                <a:grpSpLocks/>
              </p:cNvGrpSpPr>
              <p:nvPr/>
            </p:nvGrpSpPr>
            <p:grpSpPr bwMode="auto">
              <a:xfrm>
                <a:off x="4848" y="1728"/>
                <a:ext cx="576" cy="560"/>
                <a:chOff x="3984" y="2288"/>
                <a:chExt cx="576" cy="560"/>
              </a:xfrm>
            </p:grpSpPr>
            <p:sp>
              <p:nvSpPr>
                <p:cNvPr id="154683" name="Freeform 48"/>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4684" name="Freeform 49"/>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54681" name="Line 50"/>
              <p:cNvSpPr>
                <a:spLocks noChangeShapeType="1"/>
              </p:cNvSpPr>
              <p:nvPr/>
            </p:nvSpPr>
            <p:spPr bwMode="auto">
              <a:xfrm>
                <a:off x="3408"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682" name="Line 51"/>
              <p:cNvSpPr>
                <a:spLocks noChangeShapeType="1"/>
              </p:cNvSpPr>
              <p:nvPr/>
            </p:nvSpPr>
            <p:spPr bwMode="auto">
              <a:xfrm>
                <a:off x="5136" y="2208"/>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42" name="Object 52"/>
              <p:cNvGraphicFramePr>
                <a:graphicFrameLocks noChangeAspect="1"/>
              </p:cNvGraphicFramePr>
              <p:nvPr/>
            </p:nvGraphicFramePr>
            <p:xfrm>
              <a:off x="5019" y="2351"/>
              <a:ext cx="210" cy="252"/>
            </p:xfrm>
            <a:graphic>
              <a:graphicData uri="http://schemas.openxmlformats.org/presentationml/2006/ole">
                <mc:AlternateContent xmlns:mc="http://schemas.openxmlformats.org/markup-compatibility/2006">
                  <mc:Choice xmlns:v="urn:schemas-microsoft-com:vml" Requires="v">
                    <p:oleObj spid="_x0000_s172103" name="Equation" r:id="rId27" imgW="190440" imgH="228600" progId="Equation.DSMT4">
                      <p:embed/>
                    </p:oleObj>
                  </mc:Choice>
                  <mc:Fallback>
                    <p:oleObj name="Equation" r:id="rId27" imgW="190440" imgH="228600" progId="Equation.DSMT4">
                      <p:embed/>
                      <p:pic>
                        <p:nvPicPr>
                          <p:cNvPr id="0"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19" y="2351"/>
                            <a:ext cx="21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43" name="Object 53"/>
              <p:cNvGraphicFramePr>
                <a:graphicFrameLocks noChangeAspect="1"/>
              </p:cNvGraphicFramePr>
              <p:nvPr/>
            </p:nvGraphicFramePr>
            <p:xfrm>
              <a:off x="3263" y="2352"/>
              <a:ext cx="308" cy="252"/>
            </p:xfrm>
            <a:graphic>
              <a:graphicData uri="http://schemas.openxmlformats.org/presentationml/2006/ole">
                <mc:AlternateContent xmlns:mc="http://schemas.openxmlformats.org/markup-compatibility/2006">
                  <mc:Choice xmlns:v="urn:schemas-microsoft-com:vml" Requires="v">
                    <p:oleObj spid="_x0000_s172104" name="Equation" r:id="rId29" imgW="279360" imgH="228600" progId="Equation.DSMT4">
                      <p:embed/>
                    </p:oleObj>
                  </mc:Choice>
                  <mc:Fallback>
                    <p:oleObj name="Equation" r:id="rId29" imgW="279360" imgH="228600" progId="Equation.DSMT4">
                      <p:embed/>
                      <p:pic>
                        <p:nvPicPr>
                          <p:cNvPr id="0" name="Object 5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63" y="2352"/>
                            <a:ext cx="30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4663" name="Group 54"/>
            <p:cNvGrpSpPr>
              <a:grpSpLocks/>
            </p:cNvGrpSpPr>
            <p:nvPr/>
          </p:nvGrpSpPr>
          <p:grpSpPr bwMode="auto">
            <a:xfrm>
              <a:off x="144" y="1440"/>
              <a:ext cx="864" cy="720"/>
              <a:chOff x="624" y="1440"/>
              <a:chExt cx="1368" cy="1116"/>
            </a:xfrm>
          </p:grpSpPr>
          <p:sp>
            <p:nvSpPr>
              <p:cNvPr id="154671" name="Line 55"/>
              <p:cNvSpPr>
                <a:spLocks noChangeShapeType="1"/>
              </p:cNvSpPr>
              <p:nvPr/>
            </p:nvSpPr>
            <p:spPr bwMode="auto">
              <a:xfrm>
                <a:off x="624" y="2256"/>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54672" name="Line 56"/>
              <p:cNvSpPr>
                <a:spLocks noChangeShapeType="1"/>
              </p:cNvSpPr>
              <p:nvPr/>
            </p:nvSpPr>
            <p:spPr bwMode="auto">
              <a:xfrm flipV="1">
                <a:off x="1152" y="144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31" name="Object 57"/>
              <p:cNvGraphicFramePr>
                <a:graphicFrameLocks noChangeAspect="1"/>
              </p:cNvGraphicFramePr>
              <p:nvPr/>
            </p:nvGraphicFramePr>
            <p:xfrm>
              <a:off x="1824" y="2352"/>
              <a:ext cx="168" cy="154"/>
            </p:xfrm>
            <a:graphic>
              <a:graphicData uri="http://schemas.openxmlformats.org/presentationml/2006/ole">
                <mc:AlternateContent xmlns:mc="http://schemas.openxmlformats.org/markup-compatibility/2006">
                  <mc:Choice xmlns:v="urn:schemas-microsoft-com:vml" Requires="v">
                    <p:oleObj spid="_x0000_s172105" name="Equation" r:id="rId31" imgW="152280" imgH="139680" progId="Equation.DSMT4">
                      <p:embed/>
                    </p:oleObj>
                  </mc:Choice>
                  <mc:Fallback>
                    <p:oleObj name="Equation" r:id="rId31" imgW="152280" imgH="139680" progId="Equation.DSMT4">
                      <p:embed/>
                      <p:pic>
                        <p:nvPicPr>
                          <p:cNvPr id="0"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2352"/>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2" name="Object 58"/>
              <p:cNvGraphicFramePr>
                <a:graphicFrameLocks noChangeAspect="1"/>
              </p:cNvGraphicFramePr>
              <p:nvPr/>
            </p:nvGraphicFramePr>
            <p:xfrm>
              <a:off x="1213" y="1440"/>
              <a:ext cx="406" cy="224"/>
            </p:xfrm>
            <a:graphic>
              <a:graphicData uri="http://schemas.openxmlformats.org/presentationml/2006/ole">
                <mc:AlternateContent xmlns:mc="http://schemas.openxmlformats.org/markup-compatibility/2006">
                  <mc:Choice xmlns:v="urn:schemas-microsoft-com:vml" Requires="v">
                    <p:oleObj spid="_x0000_s172106" name="Equation" r:id="rId32" imgW="368280" imgH="203040" progId="Equation.DSMT4">
                      <p:embed/>
                    </p:oleObj>
                  </mc:Choice>
                  <mc:Fallback>
                    <p:oleObj name="Equation" r:id="rId32" imgW="368280" imgH="203040" progId="Equation.DSMT4">
                      <p:embed/>
                      <p:pic>
                        <p:nvPicPr>
                          <p:cNvPr id="0" name="Object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3" y="1440"/>
                            <a:ext cx="40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3" name="Object 59"/>
              <p:cNvGraphicFramePr>
                <a:graphicFrameLocks noChangeAspect="1"/>
              </p:cNvGraphicFramePr>
              <p:nvPr/>
            </p:nvGraphicFramePr>
            <p:xfrm>
              <a:off x="960" y="2256"/>
              <a:ext cx="140" cy="196"/>
            </p:xfrm>
            <a:graphic>
              <a:graphicData uri="http://schemas.openxmlformats.org/presentationml/2006/ole">
                <mc:AlternateContent xmlns:mc="http://schemas.openxmlformats.org/markup-compatibility/2006">
                  <mc:Choice xmlns:v="urn:schemas-microsoft-com:vml" Requires="v">
                    <p:oleObj spid="_x0000_s172107" name="Equation" r:id="rId33" imgW="126720" imgH="177480" progId="Equation.DSMT4">
                      <p:embed/>
                    </p:oleObj>
                  </mc:Choice>
                  <mc:Fallback>
                    <p:oleObj name="Equation" r:id="rId33" imgW="126720" imgH="177480" progId="Equation.DSMT4">
                      <p:embed/>
                      <p:pic>
                        <p:nvPicPr>
                          <p:cNvPr id="0" name="Object 5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60" y="2256"/>
                            <a:ext cx="140"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4673" name="Group 60"/>
              <p:cNvGrpSpPr>
                <a:grpSpLocks/>
              </p:cNvGrpSpPr>
              <p:nvPr/>
            </p:nvGrpSpPr>
            <p:grpSpPr bwMode="auto">
              <a:xfrm>
                <a:off x="864" y="1728"/>
                <a:ext cx="576" cy="560"/>
                <a:chOff x="3984" y="2288"/>
                <a:chExt cx="576" cy="560"/>
              </a:xfrm>
            </p:grpSpPr>
            <p:sp>
              <p:nvSpPr>
                <p:cNvPr id="154674" name="Freeform 61"/>
                <p:cNvSpPr>
                  <a:spLocks/>
                </p:cNvSpPr>
                <p:nvPr/>
              </p:nvSpPr>
              <p:spPr bwMode="auto">
                <a:xfrm>
                  <a:off x="4272" y="2288"/>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54675" name="Freeform 62"/>
                <p:cNvSpPr>
                  <a:spLocks/>
                </p:cNvSpPr>
                <p:nvPr/>
              </p:nvSpPr>
              <p:spPr bwMode="auto">
                <a:xfrm flipH="1">
                  <a:off x="3984" y="2304"/>
                  <a:ext cx="288" cy="544"/>
                </a:xfrm>
                <a:custGeom>
                  <a:avLst/>
                  <a:gdLst>
                    <a:gd name="T0" fmla="*/ 0 w 288"/>
                    <a:gd name="T1" fmla="*/ 160 h 544"/>
                    <a:gd name="T2" fmla="*/ 96 w 288"/>
                    <a:gd name="T3" fmla="*/ 64 h 544"/>
                    <a:gd name="T4" fmla="*/ 288 w 288"/>
                    <a:gd name="T5" fmla="*/ 544 h 544"/>
                    <a:gd name="T6" fmla="*/ 0 60000 65536"/>
                    <a:gd name="T7" fmla="*/ 0 60000 65536"/>
                    <a:gd name="T8" fmla="*/ 0 60000 65536"/>
                    <a:gd name="T9" fmla="*/ 0 w 288"/>
                    <a:gd name="T10" fmla="*/ 0 h 544"/>
                    <a:gd name="T11" fmla="*/ 288 w 288"/>
                    <a:gd name="T12" fmla="*/ 544 h 544"/>
                  </a:gdLst>
                  <a:ahLst/>
                  <a:cxnLst>
                    <a:cxn ang="T6">
                      <a:pos x="T0" y="T1"/>
                    </a:cxn>
                    <a:cxn ang="T7">
                      <a:pos x="T2" y="T3"/>
                    </a:cxn>
                    <a:cxn ang="T8">
                      <a:pos x="T4" y="T5"/>
                    </a:cxn>
                  </a:cxnLst>
                  <a:rect l="T9" t="T10" r="T11" b="T12"/>
                  <a:pathLst>
                    <a:path w="288" h="544">
                      <a:moveTo>
                        <a:pt x="0" y="160"/>
                      </a:moveTo>
                      <a:cubicBezTo>
                        <a:pt x="24" y="80"/>
                        <a:pt x="48" y="0"/>
                        <a:pt x="96" y="64"/>
                      </a:cubicBezTo>
                      <a:cubicBezTo>
                        <a:pt x="144" y="128"/>
                        <a:pt x="216" y="336"/>
                        <a:pt x="288" y="544"/>
                      </a:cubicBezTo>
                    </a:path>
                  </a:pathLst>
                </a:custGeom>
                <a:noFill/>
                <a:ln w="38100">
                  <a:solidFill>
                    <a:srgbClr val="FF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154634" name="Object 63"/>
              <p:cNvGraphicFramePr>
                <a:graphicFrameLocks noChangeAspect="1"/>
              </p:cNvGraphicFramePr>
              <p:nvPr/>
            </p:nvGraphicFramePr>
            <p:xfrm>
              <a:off x="624" y="2304"/>
              <a:ext cx="336" cy="252"/>
            </p:xfrm>
            <a:graphic>
              <a:graphicData uri="http://schemas.openxmlformats.org/presentationml/2006/ole">
                <mc:AlternateContent xmlns:mc="http://schemas.openxmlformats.org/markup-compatibility/2006">
                  <mc:Choice xmlns:v="urn:schemas-microsoft-com:vml" Requires="v">
                    <p:oleObj spid="_x0000_s172108" name="Equation" r:id="rId35" imgW="304560" imgH="228600" progId="Equation.DSMT4">
                      <p:embed/>
                    </p:oleObj>
                  </mc:Choice>
                  <mc:Fallback>
                    <p:oleObj name="Equation" r:id="rId35" imgW="304560" imgH="228600" progId="Equation.DSMT4">
                      <p:embed/>
                      <p:pic>
                        <p:nvPicPr>
                          <p:cNvPr id="0" name="Object 6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4" y="2304"/>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5" name="Object 64"/>
              <p:cNvGraphicFramePr>
                <a:graphicFrameLocks noChangeAspect="1"/>
              </p:cNvGraphicFramePr>
              <p:nvPr/>
            </p:nvGraphicFramePr>
            <p:xfrm>
              <a:off x="1344" y="2304"/>
              <a:ext cx="238" cy="252"/>
            </p:xfrm>
            <a:graphic>
              <a:graphicData uri="http://schemas.openxmlformats.org/presentationml/2006/ole">
                <mc:AlternateContent xmlns:mc="http://schemas.openxmlformats.org/markup-compatibility/2006">
                  <mc:Choice xmlns:v="urn:schemas-microsoft-com:vml" Requires="v">
                    <p:oleObj spid="_x0000_s172109" name="Equation" r:id="rId36" imgW="215640" imgH="228600" progId="Equation.DSMT4">
                      <p:embed/>
                    </p:oleObj>
                  </mc:Choice>
                  <mc:Fallback>
                    <p:oleObj name="Equation" r:id="rId36" imgW="215640" imgH="228600" progId="Equation.DSMT4">
                      <p:embed/>
                      <p:pic>
                        <p:nvPicPr>
                          <p:cNvPr id="0" name="Object 6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4" y="2304"/>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6" name="Object 65"/>
              <p:cNvGraphicFramePr>
                <a:graphicFrameLocks noChangeAspect="1"/>
              </p:cNvGraphicFramePr>
              <p:nvPr/>
            </p:nvGraphicFramePr>
            <p:xfrm>
              <a:off x="981" y="1591"/>
              <a:ext cx="98" cy="182"/>
            </p:xfrm>
            <a:graphic>
              <a:graphicData uri="http://schemas.openxmlformats.org/presentationml/2006/ole">
                <mc:AlternateContent xmlns:mc="http://schemas.openxmlformats.org/markup-compatibility/2006">
                  <mc:Choice xmlns:v="urn:schemas-microsoft-com:vml" Requires="v">
                    <p:oleObj spid="_x0000_s172110" name="Equation" r:id="rId37" imgW="88560" imgH="164880" progId="Equation.DSMT4">
                      <p:embed/>
                    </p:oleObj>
                  </mc:Choice>
                  <mc:Fallback>
                    <p:oleObj name="Equation" r:id="rId37" imgW="88560" imgH="164880" progId="Equation.DSMT4">
                      <p:embed/>
                      <p:pic>
                        <p:nvPicPr>
                          <p:cNvPr id="0" name="Object 6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81" y="1591"/>
                            <a:ext cx="9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4664" name="Group 66"/>
            <p:cNvGrpSpPr>
              <a:grpSpLocks/>
            </p:cNvGrpSpPr>
            <p:nvPr/>
          </p:nvGrpSpPr>
          <p:grpSpPr bwMode="auto">
            <a:xfrm>
              <a:off x="3072" y="1536"/>
              <a:ext cx="984" cy="670"/>
              <a:chOff x="3264" y="2462"/>
              <a:chExt cx="1560" cy="1198"/>
            </a:xfrm>
          </p:grpSpPr>
          <p:sp>
            <p:nvSpPr>
              <p:cNvPr id="154665" name="Line 67"/>
              <p:cNvSpPr>
                <a:spLocks noChangeShapeType="1"/>
              </p:cNvSpPr>
              <p:nvPr/>
            </p:nvSpPr>
            <p:spPr bwMode="auto">
              <a:xfrm flipV="1">
                <a:off x="3264" y="3360"/>
                <a:ext cx="14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26" name="Object 68"/>
              <p:cNvGraphicFramePr>
                <a:graphicFrameLocks noChangeAspect="1"/>
              </p:cNvGraphicFramePr>
              <p:nvPr/>
            </p:nvGraphicFramePr>
            <p:xfrm>
              <a:off x="4656" y="3408"/>
              <a:ext cx="168" cy="154"/>
            </p:xfrm>
            <a:graphic>
              <a:graphicData uri="http://schemas.openxmlformats.org/presentationml/2006/ole">
                <mc:AlternateContent xmlns:mc="http://schemas.openxmlformats.org/markup-compatibility/2006">
                  <mc:Choice xmlns:v="urn:schemas-microsoft-com:vml" Requires="v">
                    <p:oleObj spid="_x0000_s172111" name="Equation" r:id="rId39" imgW="152280" imgH="139680" progId="Equation.DSMT4">
                      <p:embed/>
                    </p:oleObj>
                  </mc:Choice>
                  <mc:Fallback>
                    <p:oleObj name="Equation" r:id="rId39" imgW="152280" imgH="139680" progId="Equation.DSMT4">
                      <p:embed/>
                      <p:pic>
                        <p:nvPicPr>
                          <p:cNvPr id="0" name="Object 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6" y="3408"/>
                            <a:ext cx="168"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66" name="Line 69"/>
              <p:cNvSpPr>
                <a:spLocks noChangeShapeType="1"/>
              </p:cNvSpPr>
              <p:nvPr/>
            </p:nvSpPr>
            <p:spPr bwMode="auto">
              <a:xfrm flipV="1">
                <a:off x="3888" y="2505"/>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54627" name="Object 70"/>
              <p:cNvGraphicFramePr>
                <a:graphicFrameLocks noChangeAspect="1"/>
              </p:cNvGraphicFramePr>
              <p:nvPr/>
            </p:nvGraphicFramePr>
            <p:xfrm>
              <a:off x="3936" y="2462"/>
              <a:ext cx="434" cy="224"/>
            </p:xfrm>
            <a:graphic>
              <a:graphicData uri="http://schemas.openxmlformats.org/presentationml/2006/ole">
                <mc:AlternateContent xmlns:mc="http://schemas.openxmlformats.org/markup-compatibility/2006">
                  <mc:Choice xmlns:v="urn:schemas-microsoft-com:vml" Requires="v">
                    <p:oleObj spid="_x0000_s172112" name="Equation" r:id="rId40" imgW="393480" imgH="203040" progId="Equation.DSMT4">
                      <p:embed/>
                    </p:oleObj>
                  </mc:Choice>
                  <mc:Fallback>
                    <p:oleObj name="Equation" r:id="rId40" imgW="393480" imgH="203040" progId="Equation.DSMT4">
                      <p:embed/>
                      <p:pic>
                        <p:nvPicPr>
                          <p:cNvPr id="0" name="Object 7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936" y="2462"/>
                            <a:ext cx="43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28" name="Object 71"/>
              <p:cNvGraphicFramePr>
                <a:graphicFrameLocks noChangeAspect="1"/>
              </p:cNvGraphicFramePr>
              <p:nvPr/>
            </p:nvGraphicFramePr>
            <p:xfrm>
              <a:off x="3648" y="2640"/>
              <a:ext cx="171" cy="256"/>
            </p:xfrm>
            <a:graphic>
              <a:graphicData uri="http://schemas.openxmlformats.org/presentationml/2006/ole">
                <mc:AlternateContent xmlns:mc="http://schemas.openxmlformats.org/markup-compatibility/2006">
                  <mc:Choice xmlns:v="urn:schemas-microsoft-com:vml" Requires="v">
                    <p:oleObj spid="_x0000_s172113" name="Equation" r:id="rId42" imgW="152280" imgH="228600" progId="Equation.DSMT4">
                      <p:embed/>
                    </p:oleObj>
                  </mc:Choice>
                  <mc:Fallback>
                    <p:oleObj name="Equation" r:id="rId42" imgW="152280" imgH="228600" progId="Equation.DSMT4">
                      <p:embed/>
                      <p:pic>
                        <p:nvPicPr>
                          <p:cNvPr id="0" name="Object 7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648" y="2640"/>
                            <a:ext cx="17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29" name="Object 72"/>
              <p:cNvGraphicFramePr>
                <a:graphicFrameLocks noChangeAspect="1"/>
              </p:cNvGraphicFramePr>
              <p:nvPr/>
            </p:nvGraphicFramePr>
            <p:xfrm>
              <a:off x="4224" y="3408"/>
              <a:ext cx="238" cy="252"/>
            </p:xfrm>
            <a:graphic>
              <a:graphicData uri="http://schemas.openxmlformats.org/presentationml/2006/ole">
                <mc:AlternateContent xmlns:mc="http://schemas.openxmlformats.org/markup-compatibility/2006">
                  <mc:Choice xmlns:v="urn:schemas-microsoft-com:vml" Requires="v">
                    <p:oleObj spid="_x0000_s172114" name="Equation" r:id="rId44" imgW="215640" imgH="228600" progId="Equation.DSMT4">
                      <p:embed/>
                    </p:oleObj>
                  </mc:Choice>
                  <mc:Fallback>
                    <p:oleObj name="Equation" r:id="rId44" imgW="215640" imgH="228600" progId="Equation.DSMT4">
                      <p:embed/>
                      <p:pic>
                        <p:nvPicPr>
                          <p:cNvPr id="0" name="Object 7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4" y="3408"/>
                            <a:ext cx="23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630" name="Object 73"/>
              <p:cNvGraphicFramePr>
                <a:graphicFrameLocks noChangeAspect="1"/>
              </p:cNvGraphicFramePr>
              <p:nvPr/>
            </p:nvGraphicFramePr>
            <p:xfrm>
              <a:off x="3264" y="3360"/>
              <a:ext cx="336" cy="252"/>
            </p:xfrm>
            <a:graphic>
              <a:graphicData uri="http://schemas.openxmlformats.org/presentationml/2006/ole">
                <mc:AlternateContent xmlns:mc="http://schemas.openxmlformats.org/markup-compatibility/2006">
                  <mc:Choice xmlns:v="urn:schemas-microsoft-com:vml" Requires="v">
                    <p:oleObj spid="_x0000_s172115" name="Equation" r:id="rId45" imgW="304560" imgH="228600" progId="Equation.DSMT4">
                      <p:embed/>
                    </p:oleObj>
                  </mc:Choice>
                  <mc:Fallback>
                    <p:oleObj name="Equation" r:id="rId45" imgW="304560" imgH="228600" progId="Equation.DSMT4">
                      <p:embed/>
                      <p:pic>
                        <p:nvPicPr>
                          <p:cNvPr id="0" name="Object 7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64" y="3360"/>
                            <a:ext cx="3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67" name="Line 74"/>
              <p:cNvSpPr>
                <a:spLocks noChangeShapeType="1"/>
              </p:cNvSpPr>
              <p:nvPr/>
            </p:nvSpPr>
            <p:spPr bwMode="auto">
              <a:xfrm>
                <a:off x="4320" y="32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668" name="Line 75"/>
              <p:cNvSpPr>
                <a:spLocks noChangeShapeType="1"/>
              </p:cNvSpPr>
              <p:nvPr/>
            </p:nvSpPr>
            <p:spPr bwMode="auto">
              <a:xfrm>
                <a:off x="3456" y="2880"/>
                <a:ext cx="864"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669" name="Line 76"/>
              <p:cNvSpPr>
                <a:spLocks noChangeShapeType="1"/>
              </p:cNvSpPr>
              <p:nvPr/>
            </p:nvSpPr>
            <p:spPr bwMode="auto">
              <a:xfrm>
                <a:off x="4320" y="2880"/>
                <a:ext cx="0" cy="4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54670" name="Line 77"/>
              <p:cNvSpPr>
                <a:spLocks noChangeShapeType="1"/>
              </p:cNvSpPr>
              <p:nvPr/>
            </p:nvSpPr>
            <p:spPr bwMode="auto">
              <a:xfrm>
                <a:off x="3456" y="2880"/>
                <a:ext cx="0" cy="48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707662" name="Text Box 78"/>
          <p:cNvSpPr txBox="1">
            <a:spLocks noChangeArrowheads="1"/>
          </p:cNvSpPr>
          <p:nvPr/>
        </p:nvSpPr>
        <p:spPr bwMode="auto">
          <a:xfrm>
            <a:off x="250825" y="5516563"/>
            <a:ext cx="8604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由上图可见，抽样信号通过一个低通滤波器，则可恢复出原信号。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07662"/>
                                        </p:tgtEl>
                                        <p:attrNameLst>
                                          <p:attrName>style.visibility</p:attrName>
                                        </p:attrNameLst>
                                      </p:cBhvr>
                                      <p:to>
                                        <p:strVal val="visible"/>
                                      </p:to>
                                    </p:set>
                                    <p:animEffect transition="in" filter="blinds(horizontal)">
                                      <p:cBhvr>
                                        <p:cTn id="15" dur="500"/>
                                        <p:tgtEl>
                                          <p:spTgt spid="707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6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15565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F273536-9A60-400C-9B63-03AB6AC9979E}" type="slidenum">
              <a:rPr lang="en-US" altLang="ko-KR" smtClean="0">
                <a:solidFill>
                  <a:srgbClr val="003399"/>
                </a:solidFill>
                <a:latin typeface="-윤체L" pitchFamily="18" charset="-127"/>
                <a:ea typeface="-윤체L" pitchFamily="18" charset="-127"/>
              </a:rPr>
              <a:pPr/>
              <a:t>182</a:t>
            </a:fld>
            <a:endParaRPr lang="en-US" altLang="ko-KR" smtClean="0">
              <a:solidFill>
                <a:srgbClr val="003399"/>
              </a:solidFill>
              <a:latin typeface="-윤체L" pitchFamily="18" charset="-127"/>
              <a:ea typeface="-윤체L" pitchFamily="18" charset="-127"/>
            </a:endParaRPr>
          </a:p>
        </p:txBody>
      </p:sp>
      <p:graphicFrame>
        <p:nvGraphicFramePr>
          <p:cNvPr id="708610" name="Object 2"/>
          <p:cNvGraphicFramePr>
            <a:graphicFrameLocks noChangeAspect="1"/>
          </p:cNvGraphicFramePr>
          <p:nvPr/>
        </p:nvGraphicFramePr>
        <p:xfrm>
          <a:off x="2484438" y="2060575"/>
          <a:ext cx="3365500" cy="603250"/>
        </p:xfrm>
        <a:graphic>
          <a:graphicData uri="http://schemas.openxmlformats.org/presentationml/2006/ole">
            <mc:AlternateContent xmlns:mc="http://schemas.openxmlformats.org/markup-compatibility/2006">
              <mc:Choice xmlns:v="urn:schemas-microsoft-com:vml" Requires="v">
                <p:oleObj spid="_x0000_s155809" name="Equation" r:id="rId3" imgW="1485720" imgH="253800" progId="Equation.DSMT4">
                  <p:embed/>
                </p:oleObj>
              </mc:Choice>
              <mc:Fallback>
                <p:oleObj name="Equation" r:id="rId3" imgW="1485720" imgH="253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060575"/>
                        <a:ext cx="3365500" cy="6032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8612" name="Rectangle 4"/>
          <p:cNvSpPr>
            <a:spLocks noRot="1" noChangeArrowheads="1"/>
          </p:cNvSpPr>
          <p:nvPr/>
        </p:nvSpPr>
        <p:spPr bwMode="auto">
          <a:xfrm>
            <a:off x="1042988" y="333375"/>
            <a:ext cx="5470525"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en-US" altLang="zh-CN" sz="3200" b="1">
                <a:solidFill>
                  <a:srgbClr val="FF0000"/>
                </a:solidFill>
                <a:latin typeface="Arial" pitchFamily="34" charset="0"/>
                <a:ea typeface="华文细黑" pitchFamily="2" charset="-122"/>
              </a:rPr>
              <a:t>(5)</a:t>
            </a:r>
            <a:r>
              <a:rPr lang="zh-CN" altLang="en-US" sz="3200" b="1">
                <a:solidFill>
                  <a:srgbClr val="FF0000"/>
                </a:solidFill>
                <a:latin typeface="Arial" pitchFamily="34" charset="0"/>
                <a:ea typeface="华文细黑" pitchFamily="2" charset="-122"/>
              </a:rPr>
              <a:t>信号时域内插公式</a:t>
            </a:r>
            <a:r>
              <a:rPr lang="zh-CN" altLang="en-US" sz="3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155659" name="Text Box 5"/>
          <p:cNvSpPr txBox="1">
            <a:spLocks noChangeArrowheads="1"/>
          </p:cNvSpPr>
          <p:nvPr/>
        </p:nvSpPr>
        <p:spPr bwMode="auto">
          <a:xfrm>
            <a:off x="611188" y="1557338"/>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根据低通滤波器的频谱可以求出还原的时域波形。</a:t>
            </a:r>
          </a:p>
        </p:txBody>
      </p:sp>
      <p:graphicFrame>
        <p:nvGraphicFramePr>
          <p:cNvPr id="708614" name="Object 6"/>
          <p:cNvGraphicFramePr>
            <a:graphicFrameLocks noChangeAspect="1"/>
          </p:cNvGraphicFramePr>
          <p:nvPr/>
        </p:nvGraphicFramePr>
        <p:xfrm>
          <a:off x="900113" y="2565400"/>
          <a:ext cx="7200900" cy="2217738"/>
        </p:xfrm>
        <a:graphic>
          <a:graphicData uri="http://schemas.openxmlformats.org/presentationml/2006/ole">
            <mc:AlternateContent xmlns:mc="http://schemas.openxmlformats.org/markup-compatibility/2006">
              <mc:Choice xmlns:v="urn:schemas-microsoft-com:vml" Requires="v">
                <p:oleObj spid="_x0000_s155810" name="Equation" r:id="rId5" imgW="3886200" imgH="1143000" progId="Equation.DSMT4">
                  <p:embed/>
                </p:oleObj>
              </mc:Choice>
              <mc:Fallback>
                <p:oleObj name="Equation" r:id="rId5" imgW="3886200" imgH="11430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2565400"/>
                        <a:ext cx="7200900" cy="22177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8615" name="Text Box 7"/>
          <p:cNvSpPr txBox="1">
            <a:spLocks noChangeArrowheads="1"/>
          </p:cNvSpPr>
          <p:nvPr/>
        </p:nvSpPr>
        <p:spPr bwMode="auto">
          <a:xfrm>
            <a:off x="0" y="42926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根据频域相乘，则时域卷积</a:t>
            </a:r>
          </a:p>
        </p:txBody>
      </p:sp>
      <p:graphicFrame>
        <p:nvGraphicFramePr>
          <p:cNvPr id="708616" name="Object 8"/>
          <p:cNvGraphicFramePr>
            <a:graphicFrameLocks noChangeAspect="1"/>
          </p:cNvGraphicFramePr>
          <p:nvPr/>
        </p:nvGraphicFramePr>
        <p:xfrm>
          <a:off x="2627313" y="4797425"/>
          <a:ext cx="2592387" cy="560388"/>
        </p:xfrm>
        <a:graphic>
          <a:graphicData uri="http://schemas.openxmlformats.org/presentationml/2006/ole">
            <mc:AlternateContent xmlns:mc="http://schemas.openxmlformats.org/markup-compatibility/2006">
              <mc:Choice xmlns:v="urn:schemas-microsoft-com:vml" Requires="v">
                <p:oleObj spid="_x0000_s155811" name="Equation" r:id="rId7" imgW="1231560" imgH="253800" progId="Equation.DSMT4">
                  <p:embed/>
                </p:oleObj>
              </mc:Choice>
              <mc:Fallback>
                <p:oleObj name="Equation" r:id="rId7" imgW="1231560" imgH="2538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4797425"/>
                        <a:ext cx="2592387" cy="5603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8617" name="Object 9"/>
          <p:cNvGraphicFramePr>
            <a:graphicFrameLocks noChangeAspect="1"/>
          </p:cNvGraphicFramePr>
          <p:nvPr/>
        </p:nvGraphicFramePr>
        <p:xfrm>
          <a:off x="684213" y="5229225"/>
          <a:ext cx="7127875" cy="987425"/>
        </p:xfrm>
        <a:graphic>
          <a:graphicData uri="http://schemas.openxmlformats.org/presentationml/2006/ole">
            <mc:AlternateContent xmlns:mc="http://schemas.openxmlformats.org/markup-compatibility/2006">
              <mc:Choice xmlns:v="urn:schemas-microsoft-com:vml" Requires="v">
                <p:oleObj spid="_x0000_s155812" name="Equation" r:id="rId9" imgW="3238200" imgH="431640" progId="Equation.DSMT4">
                  <p:embed/>
                </p:oleObj>
              </mc:Choice>
              <mc:Fallback>
                <p:oleObj name="Equation" r:id="rId9" imgW="3238200" imgH="431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5229225"/>
                        <a:ext cx="7127875" cy="9874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8610"/>
                                        </p:tgtEl>
                                        <p:attrNameLst>
                                          <p:attrName>style.visibility</p:attrName>
                                        </p:attrNameLst>
                                      </p:cBhvr>
                                      <p:to>
                                        <p:strVal val="visible"/>
                                      </p:to>
                                    </p:set>
                                    <p:animEffect transition="in" filter="blinds(horizontal)">
                                      <p:cBhvr>
                                        <p:cTn id="7" dur="500"/>
                                        <p:tgtEl>
                                          <p:spTgt spid="708610"/>
                                        </p:tgtEl>
                                      </p:cBhvr>
                                    </p:animEffect>
                                  </p:childTnLst>
                                </p:cTn>
                              </p:par>
                              <p:par>
                                <p:cTn id="8" presetID="3" presetClass="entr" presetSubtype="10" fill="hold" nodeType="withEffect">
                                  <p:stCondLst>
                                    <p:cond delay="0"/>
                                  </p:stCondLst>
                                  <p:childTnLst>
                                    <p:set>
                                      <p:cBhvr>
                                        <p:cTn id="9" dur="1" fill="hold">
                                          <p:stCondLst>
                                            <p:cond delay="0"/>
                                          </p:stCondLst>
                                        </p:cTn>
                                        <p:tgtEl>
                                          <p:spTgt spid="708614"/>
                                        </p:tgtEl>
                                        <p:attrNameLst>
                                          <p:attrName>style.visibility</p:attrName>
                                        </p:attrNameLst>
                                      </p:cBhvr>
                                      <p:to>
                                        <p:strVal val="visible"/>
                                      </p:to>
                                    </p:set>
                                    <p:animEffect transition="in" filter="blinds(horizontal)">
                                      <p:cBhvr>
                                        <p:cTn id="10" dur="500"/>
                                        <p:tgtEl>
                                          <p:spTgt spid="7086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08615"/>
                                        </p:tgtEl>
                                        <p:attrNameLst>
                                          <p:attrName>style.visibility</p:attrName>
                                        </p:attrNameLst>
                                      </p:cBhvr>
                                      <p:to>
                                        <p:strVal val="visible"/>
                                      </p:to>
                                    </p:set>
                                    <p:animEffect transition="in" filter="blinds(horizontal)">
                                      <p:cBhvr>
                                        <p:cTn id="15" dur="500"/>
                                        <p:tgtEl>
                                          <p:spTgt spid="708615"/>
                                        </p:tgtEl>
                                      </p:cBhvr>
                                    </p:animEffect>
                                  </p:childTnLst>
                                </p:cTn>
                              </p:par>
                              <p:par>
                                <p:cTn id="16" presetID="3" presetClass="entr" presetSubtype="10" fill="hold" nodeType="withEffect">
                                  <p:stCondLst>
                                    <p:cond delay="0"/>
                                  </p:stCondLst>
                                  <p:childTnLst>
                                    <p:set>
                                      <p:cBhvr>
                                        <p:cTn id="17" dur="1" fill="hold">
                                          <p:stCondLst>
                                            <p:cond delay="0"/>
                                          </p:stCondLst>
                                        </p:cTn>
                                        <p:tgtEl>
                                          <p:spTgt spid="708617"/>
                                        </p:tgtEl>
                                        <p:attrNameLst>
                                          <p:attrName>style.visibility</p:attrName>
                                        </p:attrNameLst>
                                      </p:cBhvr>
                                      <p:to>
                                        <p:strVal val="visible"/>
                                      </p:to>
                                    </p:set>
                                    <p:animEffect transition="in" filter="blinds(horizontal)">
                                      <p:cBhvr>
                                        <p:cTn id="18" dur="500"/>
                                        <p:tgtEl>
                                          <p:spTgt spid="708617"/>
                                        </p:tgtEl>
                                      </p:cBhvr>
                                    </p:animEffect>
                                  </p:childTnLst>
                                </p:cTn>
                              </p:par>
                              <p:par>
                                <p:cTn id="19" presetID="3" presetClass="entr" presetSubtype="10" fill="hold" nodeType="withEffect">
                                  <p:stCondLst>
                                    <p:cond delay="0"/>
                                  </p:stCondLst>
                                  <p:childTnLst>
                                    <p:set>
                                      <p:cBhvr>
                                        <p:cTn id="20" dur="1" fill="hold">
                                          <p:stCondLst>
                                            <p:cond delay="0"/>
                                          </p:stCondLst>
                                        </p:cTn>
                                        <p:tgtEl>
                                          <p:spTgt spid="708616"/>
                                        </p:tgtEl>
                                        <p:attrNameLst>
                                          <p:attrName>style.visibility</p:attrName>
                                        </p:attrNameLst>
                                      </p:cBhvr>
                                      <p:to>
                                        <p:strVal val="visible"/>
                                      </p:to>
                                    </p:set>
                                    <p:animEffect transition="in" filter="blinds(horizontal)">
                                      <p:cBhvr>
                                        <p:cTn id="21" dur="500"/>
                                        <p:tgtEl>
                                          <p:spTgt spid="708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61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 name="页脚占位符 2"/>
          <p:cNvSpPr>
            <a:spLocks noGrp="1"/>
          </p:cNvSpPr>
          <p:nvPr>
            <p:ph type="ftr" sz="quarter" idx="11"/>
          </p:nvPr>
        </p:nvSpPr>
        <p:spPr/>
        <p:txBody>
          <a:bodyPr/>
          <a:lstStyle/>
          <a:p>
            <a:pPr>
              <a:defRPr/>
            </a:pPr>
            <a:r>
              <a:rPr lang="zh-CN" altLang="en-US"/>
              <a:t>信号与系统</a:t>
            </a:r>
          </a:p>
        </p:txBody>
      </p:sp>
      <p:sp>
        <p:nvSpPr>
          <p:cNvPr id="15667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C278B10-CA63-4625-A98B-FF8288657F2E}" type="slidenum">
              <a:rPr lang="en-US" altLang="ko-KR" smtClean="0">
                <a:solidFill>
                  <a:srgbClr val="003399"/>
                </a:solidFill>
                <a:latin typeface="-윤체L" pitchFamily="18" charset="-127"/>
                <a:ea typeface="-윤체L" pitchFamily="18" charset="-127"/>
              </a:rPr>
              <a:pPr/>
              <a:t>183</a:t>
            </a:fld>
            <a:endParaRPr lang="en-US" altLang="ko-KR" smtClean="0">
              <a:solidFill>
                <a:srgbClr val="003399"/>
              </a:solidFill>
              <a:latin typeface="-윤체L" pitchFamily="18" charset="-127"/>
              <a:ea typeface="-윤체L" pitchFamily="18" charset="-127"/>
            </a:endParaRPr>
          </a:p>
        </p:txBody>
      </p:sp>
      <p:graphicFrame>
        <p:nvGraphicFramePr>
          <p:cNvPr id="709635" name="Object 3"/>
          <p:cNvGraphicFramePr>
            <a:graphicFrameLocks noChangeAspect="1"/>
          </p:cNvGraphicFramePr>
          <p:nvPr/>
        </p:nvGraphicFramePr>
        <p:xfrm>
          <a:off x="539750" y="1557338"/>
          <a:ext cx="8088313" cy="4540250"/>
        </p:xfrm>
        <a:graphic>
          <a:graphicData uri="http://schemas.openxmlformats.org/presentationml/2006/ole">
            <mc:AlternateContent xmlns:mc="http://schemas.openxmlformats.org/markup-compatibility/2006">
              <mc:Choice xmlns:v="urn:schemas-microsoft-com:vml" Requires="v">
                <p:oleObj spid="_x0000_s156716" name="Equation" r:id="rId3" imgW="5206680" imgH="2286000" progId="Equation.DSMT4">
                  <p:embed/>
                </p:oleObj>
              </mc:Choice>
              <mc:Fallback>
                <p:oleObj name="Equation" r:id="rId3" imgW="5206680" imgH="22860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557338"/>
                        <a:ext cx="8088313" cy="45402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9635"/>
                                        </p:tgtEl>
                                        <p:attrNameLst>
                                          <p:attrName>style.visibility</p:attrName>
                                        </p:attrNameLst>
                                      </p:cBhvr>
                                      <p:to>
                                        <p:strVal val="visible"/>
                                      </p:to>
                                    </p:set>
                                    <p:animEffect transition="in" filter="blinds(horizontal)">
                                      <p:cBhvr>
                                        <p:cTn id="7" dur="500"/>
                                        <p:tgtEl>
                                          <p:spTgt spid="70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4" name="页脚占位符 2"/>
          <p:cNvSpPr>
            <a:spLocks noGrp="1"/>
          </p:cNvSpPr>
          <p:nvPr>
            <p:ph type="ftr" sz="quarter" idx="11"/>
          </p:nvPr>
        </p:nvSpPr>
        <p:spPr/>
        <p:txBody>
          <a:bodyPr/>
          <a:lstStyle/>
          <a:p>
            <a:pPr>
              <a:defRPr/>
            </a:pPr>
            <a:r>
              <a:rPr lang="zh-CN" altLang="en-US"/>
              <a:t>信号与系统</a:t>
            </a:r>
          </a:p>
        </p:txBody>
      </p:sp>
      <p:sp>
        <p:nvSpPr>
          <p:cNvPr id="15770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66DD4D2-E2BB-4AF3-9982-6F050F0E41B0}" type="slidenum">
              <a:rPr lang="en-US" altLang="ko-KR" smtClean="0">
                <a:solidFill>
                  <a:srgbClr val="003399"/>
                </a:solidFill>
                <a:latin typeface="-윤체L" pitchFamily="18" charset="-127"/>
                <a:ea typeface="-윤체L" pitchFamily="18" charset="-127"/>
              </a:rPr>
              <a:pPr/>
              <a:t>184</a:t>
            </a:fld>
            <a:endParaRPr lang="en-US" altLang="ko-KR" smtClean="0">
              <a:solidFill>
                <a:srgbClr val="003399"/>
              </a:solidFill>
              <a:latin typeface="-윤체L" pitchFamily="18" charset="-127"/>
              <a:ea typeface="-윤체L" pitchFamily="18" charset="-127"/>
            </a:endParaRPr>
          </a:p>
        </p:txBody>
      </p:sp>
      <p:sp>
        <p:nvSpPr>
          <p:cNvPr id="710659" name="Rectangle 3"/>
          <p:cNvSpPr>
            <a:spLocks noRot="1" noChangeArrowheads="1"/>
          </p:cNvSpPr>
          <p:nvPr/>
        </p:nvSpPr>
        <p:spPr bwMode="auto">
          <a:xfrm>
            <a:off x="1187450" y="260350"/>
            <a:ext cx="4487863" cy="625475"/>
          </a:xfrm>
          <a:prstGeom prst="rect">
            <a:avLst/>
          </a:prstGeom>
          <a:noFill/>
          <a:ln w="9525">
            <a:noFill/>
            <a:miter lim="800000"/>
            <a:headEnd/>
            <a:tailEnd/>
          </a:ln>
          <a:effectLst/>
        </p:spPr>
        <p:txBody>
          <a:bodyPr/>
          <a:lstStyle/>
          <a:p>
            <a:pPr marL="342900" indent="-342900" algn="just" eaLnBrk="1" hangingPunct="1">
              <a:spcBef>
                <a:spcPct val="20000"/>
              </a:spcBef>
              <a:buClr>
                <a:schemeClr val="folHlink"/>
              </a:buClr>
              <a:buSzPct val="85000"/>
              <a:buFont typeface="Wingdings 2" pitchFamily="18" charset="2"/>
              <a:buNone/>
              <a:defRPr/>
            </a:pPr>
            <a:r>
              <a:rPr lang="zh-CN" altLang="en-US" sz="3200" b="1">
                <a:solidFill>
                  <a:srgbClr val="FF0000"/>
                </a:solidFill>
                <a:latin typeface="Arial" pitchFamily="34" charset="0"/>
                <a:ea typeface="华文细黑" pitchFamily="2" charset="-122"/>
              </a:rPr>
              <a:t>信号时域内插公式</a:t>
            </a:r>
            <a:r>
              <a:rPr lang="zh-CN" altLang="en-US" sz="32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4"/>
          <p:cNvGrpSpPr>
            <a:grpSpLocks/>
          </p:cNvGrpSpPr>
          <p:nvPr/>
        </p:nvGrpSpPr>
        <p:grpSpPr bwMode="auto">
          <a:xfrm>
            <a:off x="539750" y="1412875"/>
            <a:ext cx="6300788" cy="863600"/>
            <a:chOff x="288" y="528"/>
            <a:chExt cx="3937" cy="672"/>
          </a:xfrm>
        </p:grpSpPr>
        <p:sp>
          <p:nvSpPr>
            <p:cNvPr id="157711" name="Text Box 5"/>
            <p:cNvSpPr txBox="1">
              <a:spLocks noChangeArrowheads="1"/>
            </p:cNvSpPr>
            <p:nvPr/>
          </p:nvSpPr>
          <p:spPr bwMode="auto">
            <a:xfrm>
              <a:off x="288" y="673"/>
              <a:ext cx="12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抽样信号：</a:t>
              </a:r>
            </a:p>
          </p:txBody>
        </p:sp>
        <p:graphicFrame>
          <p:nvGraphicFramePr>
            <p:cNvPr id="157700" name="Object 6"/>
            <p:cNvGraphicFramePr>
              <a:graphicFrameLocks noChangeAspect="1"/>
            </p:cNvGraphicFramePr>
            <p:nvPr/>
          </p:nvGraphicFramePr>
          <p:xfrm>
            <a:off x="1373" y="528"/>
            <a:ext cx="2852" cy="672"/>
          </p:xfrm>
          <a:graphic>
            <a:graphicData uri="http://schemas.openxmlformats.org/presentationml/2006/ole">
              <mc:AlternateContent xmlns:mc="http://schemas.openxmlformats.org/markup-compatibility/2006">
                <mc:Choice xmlns:v="urn:schemas-microsoft-com:vml" Requires="v">
                  <p:oleObj spid="_x0000_s157823" name="Equation" r:id="rId3" imgW="1904760" imgH="431640" progId="Equation.DSMT4">
                    <p:embed/>
                  </p:oleObj>
                </mc:Choice>
                <mc:Fallback>
                  <p:oleObj name="Equation" r:id="rId3" imgW="1904760" imgH="431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 y="528"/>
                          <a:ext cx="2852" cy="67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7"/>
          <p:cNvGrpSpPr>
            <a:grpSpLocks/>
          </p:cNvGrpSpPr>
          <p:nvPr/>
        </p:nvGrpSpPr>
        <p:grpSpPr bwMode="auto">
          <a:xfrm>
            <a:off x="539750" y="2205038"/>
            <a:ext cx="7537450" cy="2232025"/>
            <a:chOff x="288" y="960"/>
            <a:chExt cx="4829" cy="1977"/>
          </a:xfrm>
        </p:grpSpPr>
        <p:sp>
          <p:nvSpPr>
            <p:cNvPr id="157710" name="Text Box 8"/>
            <p:cNvSpPr txBox="1">
              <a:spLocks noChangeArrowheads="1"/>
            </p:cNvSpPr>
            <p:nvPr/>
          </p:nvSpPr>
          <p:spPr bwMode="auto">
            <a:xfrm>
              <a:off x="288" y="1297"/>
              <a:ext cx="1248"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还原信号：</a:t>
              </a:r>
            </a:p>
          </p:txBody>
        </p:sp>
        <p:graphicFrame>
          <p:nvGraphicFramePr>
            <p:cNvPr id="157699" name="Object 9"/>
            <p:cNvGraphicFramePr>
              <a:graphicFrameLocks noChangeAspect="1"/>
            </p:cNvGraphicFramePr>
            <p:nvPr/>
          </p:nvGraphicFramePr>
          <p:xfrm>
            <a:off x="1267" y="960"/>
            <a:ext cx="3850" cy="1977"/>
          </p:xfrm>
          <a:graphic>
            <a:graphicData uri="http://schemas.openxmlformats.org/presentationml/2006/ole">
              <mc:AlternateContent xmlns:mc="http://schemas.openxmlformats.org/markup-compatibility/2006">
                <mc:Choice xmlns:v="urn:schemas-microsoft-com:vml" Requires="v">
                  <p:oleObj spid="_x0000_s157824" name="Equation" r:id="rId5" imgW="2552400" imgH="1384200" progId="Equation.DSMT4">
                    <p:embed/>
                  </p:oleObj>
                </mc:Choice>
                <mc:Fallback>
                  <p:oleObj name="Equation" r:id="rId5" imgW="2552400" imgH="13842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7" y="960"/>
                          <a:ext cx="3850" cy="197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7708" name="Text Box 10"/>
          <p:cNvSpPr txBox="1">
            <a:spLocks noChangeArrowheads="1"/>
          </p:cNvSpPr>
          <p:nvPr/>
        </p:nvSpPr>
        <p:spPr bwMode="auto">
          <a:xfrm>
            <a:off x="838200" y="5638800"/>
            <a:ext cx="5562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zh-CN" altLang="en-US" b="1">
              <a:ea typeface="宋体" charset="-122"/>
            </a:endParaRPr>
          </a:p>
        </p:txBody>
      </p:sp>
      <p:sp>
        <p:nvSpPr>
          <p:cNvPr id="710667" name="Text Box 11"/>
          <p:cNvSpPr txBox="1">
            <a:spLocks noChangeArrowheads="1"/>
          </p:cNvSpPr>
          <p:nvPr/>
        </p:nvSpPr>
        <p:spPr bwMode="auto">
          <a:xfrm>
            <a:off x="250825" y="4365625"/>
            <a:ext cx="822960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10000"/>
              </a:spcBef>
            </a:pPr>
            <a:r>
              <a:rPr lang="zh-CN" altLang="en-US" sz="2400" b="1">
                <a:ea typeface="宋体" charset="-122"/>
              </a:rPr>
              <a:t>此公式称为</a:t>
            </a:r>
            <a:r>
              <a:rPr lang="zh-CN" altLang="en-US" sz="2400" b="1">
                <a:solidFill>
                  <a:srgbClr val="FF3300"/>
                </a:solidFill>
                <a:ea typeface="宋体" charset="-122"/>
              </a:rPr>
              <a:t>时域内插公式</a:t>
            </a:r>
            <a:r>
              <a:rPr lang="zh-CN" altLang="en-US" sz="2400" b="1">
                <a:ea typeface="宋体" charset="-122"/>
              </a:rPr>
              <a:t>。</a:t>
            </a:r>
          </a:p>
          <a:p>
            <a:pPr algn="l" eaLnBrk="1" hangingPunct="1">
              <a:spcBef>
                <a:spcPct val="10000"/>
              </a:spcBef>
            </a:pPr>
            <a:r>
              <a:rPr lang="zh-CN" altLang="en-US" sz="2400" b="1">
                <a:ea typeface="宋体" charset="-122"/>
              </a:rPr>
              <a:t>      可以根据此公式计算出原信号在</a:t>
            </a:r>
            <a:r>
              <a:rPr lang="en-US" altLang="zh-CN" sz="2400" b="1">
                <a:ea typeface="宋体" charset="-122"/>
              </a:rPr>
              <a:t>t</a:t>
            </a:r>
            <a:r>
              <a:rPr lang="zh-CN" altLang="en-US" sz="2400" b="1">
                <a:ea typeface="宋体" charset="-122"/>
              </a:rPr>
              <a:t>等于任意值时的值，而不仅仅在</a:t>
            </a:r>
            <a:r>
              <a:rPr lang="en-US" altLang="zh-CN" sz="2400" b="1">
                <a:ea typeface="宋体" charset="-122"/>
              </a:rPr>
              <a:t>t=nT</a:t>
            </a:r>
            <a:r>
              <a:rPr lang="en-US" altLang="zh-CN" sz="2400" b="1" baseline="-25000">
                <a:ea typeface="宋体" charset="-122"/>
              </a:rPr>
              <a:t>s</a:t>
            </a:r>
            <a:r>
              <a:rPr lang="zh-CN" altLang="en-US" sz="2400" b="1">
                <a:ea typeface="宋体" charset="-122"/>
              </a:rPr>
              <a:t>的抽样值。且有</a:t>
            </a:r>
          </a:p>
        </p:txBody>
      </p:sp>
      <p:graphicFrame>
        <p:nvGraphicFramePr>
          <p:cNvPr id="710668" name="Object 12"/>
          <p:cNvGraphicFramePr>
            <a:graphicFrameLocks noChangeAspect="1"/>
          </p:cNvGraphicFramePr>
          <p:nvPr/>
        </p:nvGraphicFramePr>
        <p:xfrm>
          <a:off x="1116013" y="5516563"/>
          <a:ext cx="6022975" cy="688975"/>
        </p:xfrm>
        <a:graphic>
          <a:graphicData uri="http://schemas.openxmlformats.org/presentationml/2006/ole">
            <mc:AlternateContent xmlns:mc="http://schemas.openxmlformats.org/markup-compatibility/2006">
              <mc:Choice xmlns:v="urn:schemas-microsoft-com:vml" Requires="v">
                <p:oleObj spid="_x0000_s157825" name="Equation" r:id="rId7" imgW="2336760" imgH="317160" progId="Equation.DSMT4">
                  <p:embed/>
                </p:oleObj>
              </mc:Choice>
              <mc:Fallback>
                <p:oleObj name="Equation" r:id="rId7" imgW="2336760" imgH="31716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5516563"/>
                        <a:ext cx="6022975" cy="6889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10667"/>
                                        </p:tgtEl>
                                        <p:attrNameLst>
                                          <p:attrName>style.visibility</p:attrName>
                                        </p:attrNameLst>
                                      </p:cBhvr>
                                      <p:to>
                                        <p:strVal val="visible"/>
                                      </p:to>
                                    </p:set>
                                    <p:animEffect transition="in" filter="blinds(horizontal)">
                                      <p:cBhvr>
                                        <p:cTn id="15" dur="500"/>
                                        <p:tgtEl>
                                          <p:spTgt spid="71066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710668"/>
                                        </p:tgtEl>
                                        <p:attrNameLst>
                                          <p:attrName>style.visibility</p:attrName>
                                        </p:attrNameLst>
                                      </p:cBhvr>
                                      <p:to>
                                        <p:strVal val="visible"/>
                                      </p:to>
                                    </p:set>
                                    <p:animEffect transition="in" filter="blinds(horizontal)">
                                      <p:cBhvr>
                                        <p:cTn id="20" dur="500"/>
                                        <p:tgtEl>
                                          <p:spTgt spid="710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1587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9762317-16F0-4DCE-ABF5-69B52E2322CD}" type="slidenum">
              <a:rPr lang="en-US" altLang="ko-KR" smtClean="0">
                <a:solidFill>
                  <a:srgbClr val="003399"/>
                </a:solidFill>
                <a:latin typeface="-윤체L" pitchFamily="18" charset="-127"/>
                <a:ea typeface="-윤체L" pitchFamily="18" charset="-127"/>
              </a:rPr>
              <a:pPr/>
              <a:t>185</a:t>
            </a:fld>
            <a:endParaRPr lang="en-US" altLang="ko-KR" smtClean="0">
              <a:solidFill>
                <a:srgbClr val="003399"/>
              </a:solidFill>
              <a:latin typeface="-윤체L" pitchFamily="18" charset="-127"/>
              <a:ea typeface="-윤체L" pitchFamily="18" charset="-127"/>
            </a:endParaRPr>
          </a:p>
        </p:txBody>
      </p:sp>
      <p:graphicFrame>
        <p:nvGraphicFramePr>
          <p:cNvPr id="711682" name="Object 2"/>
          <p:cNvGraphicFramePr>
            <a:graphicFrameLocks noChangeAspect="1"/>
          </p:cNvGraphicFramePr>
          <p:nvPr/>
        </p:nvGraphicFramePr>
        <p:xfrm>
          <a:off x="392113" y="1700213"/>
          <a:ext cx="6934200" cy="500062"/>
        </p:xfrm>
        <a:graphic>
          <a:graphicData uri="http://schemas.openxmlformats.org/presentationml/2006/ole">
            <mc:AlternateContent xmlns:mc="http://schemas.openxmlformats.org/markup-compatibility/2006">
              <mc:Choice xmlns:v="urn:schemas-microsoft-com:vml" Requires="v">
                <p:oleObj spid="_x0000_s158842" name="Equation" r:id="rId3" imgW="2882880" imgH="228600" progId="Equation.DSMT4">
                  <p:embed/>
                </p:oleObj>
              </mc:Choice>
              <mc:Fallback>
                <p:oleObj name="Equation" r:id="rId3" imgW="288288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1700213"/>
                        <a:ext cx="6934200" cy="5000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1683" name="Object 3"/>
          <p:cNvGraphicFramePr>
            <a:graphicFrameLocks noChangeAspect="1"/>
          </p:cNvGraphicFramePr>
          <p:nvPr/>
        </p:nvGraphicFramePr>
        <p:xfrm>
          <a:off x="179388" y="2924175"/>
          <a:ext cx="8159750" cy="1590675"/>
        </p:xfrm>
        <a:graphic>
          <a:graphicData uri="http://schemas.openxmlformats.org/presentationml/2006/ole">
            <mc:AlternateContent xmlns:mc="http://schemas.openxmlformats.org/markup-compatibility/2006">
              <mc:Choice xmlns:v="urn:schemas-microsoft-com:vml" Requires="v">
                <p:oleObj spid="_x0000_s158843" name="Equation" r:id="rId5" imgW="3466800" imgH="685800" progId="Equation.DSMT4">
                  <p:embed/>
                </p:oleObj>
              </mc:Choice>
              <mc:Fallback>
                <p:oleObj name="Equation" r:id="rId5" imgW="3466800" imgH="685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2924175"/>
                        <a:ext cx="8159750" cy="159067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1684" name="Object 4"/>
          <p:cNvGraphicFramePr>
            <a:graphicFrameLocks noChangeAspect="1"/>
          </p:cNvGraphicFramePr>
          <p:nvPr/>
        </p:nvGraphicFramePr>
        <p:xfrm>
          <a:off x="539750" y="4581525"/>
          <a:ext cx="7354888" cy="1609725"/>
        </p:xfrm>
        <a:graphic>
          <a:graphicData uri="http://schemas.openxmlformats.org/presentationml/2006/ole">
            <mc:AlternateContent xmlns:mc="http://schemas.openxmlformats.org/markup-compatibility/2006">
              <mc:Choice xmlns:v="urn:schemas-microsoft-com:vml" Requires="v">
                <p:oleObj spid="_x0000_s158844" name="Equation" r:id="rId7" imgW="3225600" imgH="736560" progId="Equation.DSMT4">
                  <p:embed/>
                </p:oleObj>
              </mc:Choice>
              <mc:Fallback>
                <p:oleObj name="Equation" r:id="rId7" imgW="3225600" imgH="73656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581525"/>
                        <a:ext cx="7354888" cy="1609725"/>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1686" name="Rectangle 6"/>
          <p:cNvSpPr>
            <a:spLocks noGrp="1" noRot="1" noChangeArrowheads="1"/>
          </p:cNvSpPr>
          <p:nvPr>
            <p:ph type="body" idx="1"/>
          </p:nvPr>
        </p:nvSpPr>
        <p:spPr>
          <a:xfrm>
            <a:off x="1258888" y="404813"/>
            <a:ext cx="5470525" cy="625475"/>
          </a:xfrm>
        </p:spPr>
        <p:txBody>
          <a:bodyPr/>
          <a:lstStyle/>
          <a:p>
            <a:pPr algn="just" eaLnBrk="1" hangingPunct="1">
              <a:buFont typeface="Wingdings" pitchFamily="2" charset="2"/>
              <a:buNone/>
              <a:defRPr/>
            </a:pPr>
            <a:r>
              <a:rPr lang="zh-CN" altLang="en-US" smtClean="0">
                <a:solidFill>
                  <a:srgbClr val="FF0066"/>
                </a:solidFill>
                <a:ea typeface="华文细黑" pitchFamily="2" charset="-122"/>
              </a:rPr>
              <a:t>三、频域抽样定理</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158730" name="Text Box 7"/>
          <p:cNvSpPr txBox="1">
            <a:spLocks noChangeArrowheads="1"/>
          </p:cNvSpPr>
          <p:nvPr/>
        </p:nvSpPr>
        <p:spPr bwMode="auto">
          <a:xfrm>
            <a:off x="4356100" y="2205038"/>
            <a:ext cx="324008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即</a:t>
            </a:r>
            <a:r>
              <a:rPr lang="en-US" altLang="zh-CN" sz="2600" b="1">
                <a:ea typeface="宋体" charset="-122"/>
              </a:rPr>
              <a:t>f(t)</a:t>
            </a:r>
            <a:r>
              <a:rPr lang="zh-CN" altLang="en-US" sz="2600" b="1">
                <a:ea typeface="宋体" charset="-122"/>
              </a:rPr>
              <a:t>时间受限信号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16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116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1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1597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8C9239F-BBFA-414F-BD9B-069504A4E76C}" type="slidenum">
              <a:rPr lang="en-US" altLang="ko-KR" smtClean="0">
                <a:solidFill>
                  <a:srgbClr val="003399"/>
                </a:solidFill>
                <a:latin typeface="-윤체L" pitchFamily="18" charset="-127"/>
                <a:ea typeface="-윤체L" pitchFamily="18" charset="-127"/>
              </a:rPr>
              <a:pPr/>
              <a:t>186</a:t>
            </a:fld>
            <a:endParaRPr lang="en-US" altLang="ko-KR" smtClean="0">
              <a:solidFill>
                <a:srgbClr val="003399"/>
              </a:solidFill>
              <a:latin typeface="-윤체L" pitchFamily="18" charset="-127"/>
              <a:ea typeface="-윤체L" pitchFamily="18" charset="-127"/>
            </a:endParaRPr>
          </a:p>
        </p:txBody>
      </p:sp>
      <p:graphicFrame>
        <p:nvGraphicFramePr>
          <p:cNvPr id="712706" name="Object 2"/>
          <p:cNvGraphicFramePr>
            <a:graphicFrameLocks noChangeAspect="1"/>
          </p:cNvGraphicFramePr>
          <p:nvPr/>
        </p:nvGraphicFramePr>
        <p:xfrm>
          <a:off x="971550" y="4724400"/>
          <a:ext cx="6303963" cy="931863"/>
        </p:xfrm>
        <a:graphic>
          <a:graphicData uri="http://schemas.openxmlformats.org/presentationml/2006/ole">
            <mc:AlternateContent xmlns:mc="http://schemas.openxmlformats.org/markup-compatibility/2006">
              <mc:Choice xmlns:v="urn:schemas-microsoft-com:vml" Requires="v">
                <p:oleObj spid="_x0000_s159827" name="Equation" r:id="rId3" imgW="3060360" imgH="457200" progId="Equation.DSMT4">
                  <p:embed/>
                </p:oleObj>
              </mc:Choice>
              <mc:Fallback>
                <p:oleObj name="Equation" r:id="rId3" imgW="306036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724400"/>
                        <a:ext cx="6303963" cy="9318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2707" name="Object 3"/>
          <p:cNvGraphicFramePr>
            <a:graphicFrameLocks noChangeAspect="1"/>
          </p:cNvGraphicFramePr>
          <p:nvPr/>
        </p:nvGraphicFramePr>
        <p:xfrm>
          <a:off x="792163" y="2133600"/>
          <a:ext cx="6215062" cy="2071688"/>
        </p:xfrm>
        <a:graphic>
          <a:graphicData uri="http://schemas.openxmlformats.org/presentationml/2006/ole">
            <mc:AlternateContent xmlns:mc="http://schemas.openxmlformats.org/markup-compatibility/2006">
              <mc:Choice xmlns:v="urn:schemas-microsoft-com:vml" Requires="v">
                <p:oleObj spid="_x0000_s159828" name="Equation" r:id="rId5" imgW="2895480" imgH="977760" progId="Equation.DSMT4">
                  <p:embed/>
                </p:oleObj>
              </mc:Choice>
              <mc:Fallback>
                <p:oleObj name="Equation" r:id="rId5" imgW="2895480" imgH="9777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63" y="2133600"/>
                        <a:ext cx="6215062" cy="207168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2709" name="Rectangle 5"/>
          <p:cNvSpPr>
            <a:spLocks noGrp="1" noRot="1" noChangeArrowheads="1"/>
          </p:cNvSpPr>
          <p:nvPr>
            <p:ph type="body" idx="1"/>
          </p:nvPr>
        </p:nvSpPr>
        <p:spPr>
          <a:xfrm>
            <a:off x="1042988" y="404813"/>
            <a:ext cx="5470525"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抽样定理与信号恢复</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12707"/>
                                        </p:tgtEl>
                                        <p:attrNameLst>
                                          <p:attrName>style.visibility</p:attrName>
                                        </p:attrNameLst>
                                      </p:cBhvr>
                                      <p:to>
                                        <p:strVal val="visible"/>
                                      </p:to>
                                    </p:set>
                                    <p:anim calcmode="lin" valueType="num">
                                      <p:cBhvr additive="base">
                                        <p:cTn id="7" dur="500" fill="hold"/>
                                        <p:tgtEl>
                                          <p:spTgt spid="712707"/>
                                        </p:tgtEl>
                                        <p:attrNameLst>
                                          <p:attrName>ppt_x</p:attrName>
                                        </p:attrNameLst>
                                      </p:cBhvr>
                                      <p:tavLst>
                                        <p:tav tm="0">
                                          <p:val>
                                            <p:strVal val="0-#ppt_w/2"/>
                                          </p:val>
                                        </p:tav>
                                        <p:tav tm="100000">
                                          <p:val>
                                            <p:strVal val="#ppt_x"/>
                                          </p:val>
                                        </p:tav>
                                      </p:tavLst>
                                    </p:anim>
                                    <p:anim calcmode="lin" valueType="num">
                                      <p:cBhvr additive="base">
                                        <p:cTn id="8" dur="500" fill="hold"/>
                                        <p:tgtEl>
                                          <p:spTgt spid="7127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12706"/>
                                        </p:tgtEl>
                                        <p:attrNameLst>
                                          <p:attrName>style.visibility</p:attrName>
                                        </p:attrNameLst>
                                      </p:cBhvr>
                                      <p:to>
                                        <p:strVal val="visible"/>
                                      </p:to>
                                    </p:set>
                                    <p:anim calcmode="lin" valueType="num">
                                      <p:cBhvr additive="base">
                                        <p:cTn id="13" dur="500" fill="hold"/>
                                        <p:tgtEl>
                                          <p:spTgt spid="712706"/>
                                        </p:tgtEl>
                                        <p:attrNameLst>
                                          <p:attrName>ppt_x</p:attrName>
                                        </p:attrNameLst>
                                      </p:cBhvr>
                                      <p:tavLst>
                                        <p:tav tm="0">
                                          <p:val>
                                            <p:strVal val="0-#ppt_w/2"/>
                                          </p:val>
                                        </p:tav>
                                        <p:tav tm="100000">
                                          <p:val>
                                            <p:strVal val="#ppt_x"/>
                                          </p:val>
                                        </p:tav>
                                      </p:tavLst>
                                    </p:anim>
                                    <p:anim calcmode="lin" valueType="num">
                                      <p:cBhvr additive="base">
                                        <p:cTn id="14" dur="500" fill="hold"/>
                                        <p:tgtEl>
                                          <p:spTgt spid="7127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9968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FCE5FD6-CFC9-407B-A671-8CA8696008B9}" type="slidenum">
              <a:rPr lang="en-US" altLang="ko-KR" smtClean="0">
                <a:solidFill>
                  <a:srgbClr val="003399"/>
                </a:solidFill>
                <a:latin typeface="-윤체L" pitchFamily="18" charset="-127"/>
                <a:ea typeface="-윤체L" pitchFamily="18" charset="-127"/>
              </a:rPr>
              <a:pPr/>
              <a:t>187</a:t>
            </a:fld>
            <a:endParaRPr lang="en-US" altLang="ko-KR" smtClean="0">
              <a:solidFill>
                <a:srgbClr val="003399"/>
              </a:solidFill>
              <a:latin typeface="-윤체L" pitchFamily="18" charset="-127"/>
              <a:ea typeface="-윤체L" pitchFamily="18" charset="-127"/>
            </a:endParaRPr>
          </a:p>
        </p:txBody>
      </p:sp>
      <p:sp>
        <p:nvSpPr>
          <p:cNvPr id="199685" name="Rectangle 2"/>
          <p:cNvSpPr>
            <a:spLocks noGrp="1" noChangeArrowheads="1"/>
          </p:cNvSpPr>
          <p:nvPr>
            <p:ph type="title"/>
          </p:nvPr>
        </p:nvSpPr>
        <p:spPr>
          <a:xfrm>
            <a:off x="1371600" y="192088"/>
            <a:ext cx="7327900" cy="619125"/>
          </a:xfrm>
          <a:noFill/>
        </p:spPr>
        <p:txBody>
          <a:bodyPr/>
          <a:lstStyle/>
          <a:p>
            <a:pPr eaLnBrk="1" hangingPunct="1"/>
            <a:r>
              <a:rPr lang="zh-CN" altLang="en-US" sz="3600" smtClean="0">
                <a:solidFill>
                  <a:srgbClr val="FF0000"/>
                </a:solidFill>
              </a:rPr>
              <a:t>小  结</a:t>
            </a:r>
          </a:p>
        </p:txBody>
      </p:sp>
      <p:sp>
        <p:nvSpPr>
          <p:cNvPr id="199687" name="Rectangle 4"/>
          <p:cNvSpPr>
            <a:spLocks noGrp="1" noChangeArrowheads="1"/>
          </p:cNvSpPr>
          <p:nvPr>
            <p:ph type="body" idx="1"/>
          </p:nvPr>
        </p:nvSpPr>
        <p:spPr>
          <a:xfrm>
            <a:off x="304800" y="1905000"/>
            <a:ext cx="8839200" cy="4953000"/>
          </a:xfrm>
        </p:spPr>
        <p:txBody>
          <a:bodyPr/>
          <a:lstStyle/>
          <a:p>
            <a:pPr eaLnBrk="1" hangingPunct="1">
              <a:lnSpc>
                <a:spcPct val="90000"/>
              </a:lnSpc>
              <a:buFont typeface="Wingdings" pitchFamily="2" charset="2"/>
              <a:buNone/>
            </a:pPr>
            <a:r>
              <a:rPr lang="en-US" altLang="zh-CN" sz="2400" smtClean="0">
                <a:solidFill>
                  <a:srgbClr val="0000FF"/>
                </a:solidFill>
              </a:rPr>
              <a:t>1</a:t>
            </a:r>
            <a:r>
              <a:rPr lang="zh-CN" altLang="en-US" sz="2400" smtClean="0">
                <a:solidFill>
                  <a:srgbClr val="0000FF"/>
                </a:solidFill>
              </a:rPr>
              <a:t>、周期信号的傅里叶级数分析</a:t>
            </a:r>
          </a:p>
          <a:p>
            <a:pPr eaLnBrk="1" hangingPunct="1">
              <a:lnSpc>
                <a:spcPct val="90000"/>
              </a:lnSpc>
              <a:buFont typeface="Wingdings" pitchFamily="2" charset="2"/>
              <a:buNone/>
            </a:pPr>
            <a:r>
              <a:rPr lang="en-US" altLang="zh-CN" sz="2400" smtClean="0">
                <a:solidFill>
                  <a:srgbClr val="0000FF"/>
                </a:solidFill>
              </a:rPr>
              <a:t>2</a:t>
            </a:r>
            <a:r>
              <a:rPr lang="zh-CN" altLang="en-US" sz="2400" smtClean="0">
                <a:solidFill>
                  <a:srgbClr val="0000FF"/>
                </a:solidFill>
              </a:rPr>
              <a:t>、典型周期信号的傅里叶级数</a:t>
            </a:r>
          </a:p>
          <a:p>
            <a:pPr eaLnBrk="1" hangingPunct="1">
              <a:lnSpc>
                <a:spcPct val="90000"/>
              </a:lnSpc>
              <a:buFont typeface="Wingdings" pitchFamily="2" charset="2"/>
              <a:buNone/>
            </a:pPr>
            <a:r>
              <a:rPr lang="en-US" altLang="zh-CN" sz="2400" smtClean="0">
                <a:solidFill>
                  <a:srgbClr val="0000FF"/>
                </a:solidFill>
              </a:rPr>
              <a:t>3</a:t>
            </a:r>
            <a:r>
              <a:rPr lang="zh-CN" altLang="en-US" sz="2400" smtClean="0">
                <a:solidFill>
                  <a:srgbClr val="0000FF"/>
                </a:solidFill>
              </a:rPr>
              <a:t>、傅里叶变换</a:t>
            </a:r>
          </a:p>
          <a:p>
            <a:pPr eaLnBrk="1" hangingPunct="1">
              <a:lnSpc>
                <a:spcPct val="90000"/>
              </a:lnSpc>
              <a:buFont typeface="Wingdings" pitchFamily="2" charset="2"/>
              <a:buNone/>
            </a:pPr>
            <a:r>
              <a:rPr lang="en-US" altLang="zh-CN" sz="2400" smtClean="0">
                <a:solidFill>
                  <a:srgbClr val="0000FF"/>
                </a:solidFill>
              </a:rPr>
              <a:t>4</a:t>
            </a:r>
            <a:r>
              <a:rPr lang="zh-CN" altLang="en-US" sz="2400" smtClean="0">
                <a:solidFill>
                  <a:srgbClr val="0000FF"/>
                </a:solidFill>
              </a:rPr>
              <a:t>、典型非周期信号的傅里叶变换</a:t>
            </a:r>
          </a:p>
          <a:p>
            <a:pPr eaLnBrk="1" hangingPunct="1">
              <a:lnSpc>
                <a:spcPct val="90000"/>
              </a:lnSpc>
              <a:buFont typeface="Wingdings" pitchFamily="2" charset="2"/>
              <a:buNone/>
            </a:pPr>
            <a:r>
              <a:rPr lang="en-US" altLang="zh-CN" sz="2400" smtClean="0">
                <a:solidFill>
                  <a:srgbClr val="0000FF"/>
                </a:solidFill>
              </a:rPr>
              <a:t>5</a:t>
            </a:r>
            <a:r>
              <a:rPr lang="zh-CN" altLang="en-US" sz="2400" smtClean="0">
                <a:solidFill>
                  <a:srgbClr val="0000FF"/>
                </a:solidFill>
              </a:rPr>
              <a:t>、冲激函数和阶跃函数的傅里叶变换</a:t>
            </a:r>
          </a:p>
          <a:p>
            <a:pPr eaLnBrk="1" hangingPunct="1">
              <a:lnSpc>
                <a:spcPct val="90000"/>
              </a:lnSpc>
              <a:buFont typeface="Wingdings" pitchFamily="2" charset="2"/>
              <a:buNone/>
            </a:pPr>
            <a:r>
              <a:rPr lang="en-US" altLang="zh-CN" sz="2400" smtClean="0">
                <a:solidFill>
                  <a:srgbClr val="0000FF"/>
                </a:solidFill>
              </a:rPr>
              <a:t>6</a:t>
            </a:r>
            <a:r>
              <a:rPr lang="zh-CN" altLang="en-US" sz="2400" smtClean="0">
                <a:solidFill>
                  <a:srgbClr val="0000FF"/>
                </a:solidFill>
              </a:rPr>
              <a:t>、傅里叶变换的基本性质</a:t>
            </a:r>
          </a:p>
          <a:p>
            <a:pPr eaLnBrk="1" hangingPunct="1">
              <a:lnSpc>
                <a:spcPct val="90000"/>
              </a:lnSpc>
              <a:buFont typeface="Wingdings" pitchFamily="2" charset="2"/>
              <a:buNone/>
            </a:pPr>
            <a:r>
              <a:rPr lang="en-US" altLang="zh-CN" sz="2400" smtClean="0">
                <a:solidFill>
                  <a:srgbClr val="0000FF"/>
                </a:solidFill>
              </a:rPr>
              <a:t>7</a:t>
            </a:r>
            <a:r>
              <a:rPr lang="zh-CN" altLang="en-US" sz="2400" smtClean="0">
                <a:solidFill>
                  <a:srgbClr val="0000FF"/>
                </a:solidFill>
              </a:rPr>
              <a:t>、卷积特性（卷积定理）</a:t>
            </a:r>
          </a:p>
          <a:p>
            <a:pPr eaLnBrk="1" hangingPunct="1">
              <a:lnSpc>
                <a:spcPct val="90000"/>
              </a:lnSpc>
              <a:buFont typeface="Wingdings" pitchFamily="2" charset="2"/>
              <a:buNone/>
            </a:pPr>
            <a:r>
              <a:rPr lang="en-US" altLang="zh-CN" sz="2400" smtClean="0">
                <a:solidFill>
                  <a:srgbClr val="0000FF"/>
                </a:solidFill>
              </a:rPr>
              <a:t>8</a:t>
            </a:r>
            <a:r>
              <a:rPr lang="zh-CN" altLang="en-US" sz="2400" smtClean="0">
                <a:solidFill>
                  <a:srgbClr val="0000FF"/>
                </a:solidFill>
              </a:rPr>
              <a:t>、周期信号的傅里叶变换</a:t>
            </a:r>
          </a:p>
          <a:p>
            <a:pPr eaLnBrk="1" hangingPunct="1">
              <a:lnSpc>
                <a:spcPct val="90000"/>
              </a:lnSpc>
              <a:buFont typeface="Wingdings" pitchFamily="2" charset="2"/>
              <a:buNone/>
            </a:pPr>
            <a:r>
              <a:rPr lang="en-US" altLang="zh-CN" sz="2400" smtClean="0">
                <a:solidFill>
                  <a:srgbClr val="0000FF"/>
                </a:solidFill>
              </a:rPr>
              <a:t>9</a:t>
            </a:r>
            <a:r>
              <a:rPr lang="zh-CN" altLang="en-US" sz="2400" smtClean="0">
                <a:solidFill>
                  <a:srgbClr val="0000FF"/>
                </a:solidFill>
              </a:rPr>
              <a:t>、抽样信号的傅里叶变换</a:t>
            </a:r>
          </a:p>
          <a:p>
            <a:pPr eaLnBrk="1" hangingPunct="1">
              <a:lnSpc>
                <a:spcPct val="90000"/>
              </a:lnSpc>
              <a:buFont typeface="Wingdings" pitchFamily="2" charset="2"/>
              <a:buNone/>
            </a:pPr>
            <a:r>
              <a:rPr lang="en-US" altLang="zh-CN" sz="2400" smtClean="0">
                <a:solidFill>
                  <a:srgbClr val="0000FF"/>
                </a:solidFill>
              </a:rPr>
              <a:t>10</a:t>
            </a:r>
            <a:r>
              <a:rPr lang="zh-CN" altLang="en-US" sz="2400" smtClean="0">
                <a:solidFill>
                  <a:srgbClr val="0000FF"/>
                </a:solidFill>
              </a:rPr>
              <a:t>、抽样定理</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1710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1ACF8BC-1C2B-48F2-A089-BA7F07716E02}" type="slidenum">
              <a:rPr lang="en-US" altLang="ko-KR" smtClean="0">
                <a:solidFill>
                  <a:srgbClr val="003399"/>
                </a:solidFill>
                <a:latin typeface="-윤체L" pitchFamily="18" charset="-127"/>
                <a:ea typeface="-윤체L" pitchFamily="18" charset="-127"/>
              </a:rPr>
              <a:pPr/>
              <a:t>19</a:t>
            </a:fld>
            <a:endParaRPr lang="en-US" altLang="ko-KR" smtClean="0">
              <a:solidFill>
                <a:srgbClr val="003399"/>
              </a:solidFill>
              <a:latin typeface="-윤체L" pitchFamily="18" charset="-127"/>
              <a:ea typeface="-윤체L" pitchFamily="18" charset="-127"/>
            </a:endParaRPr>
          </a:p>
        </p:txBody>
      </p:sp>
      <p:sp>
        <p:nvSpPr>
          <p:cNvPr id="532482" name="Rectangle 2"/>
          <p:cNvSpPr>
            <a:spLocks noGrp="1" noChangeArrowheads="1"/>
          </p:cNvSpPr>
          <p:nvPr>
            <p:ph type="body" idx="1"/>
          </p:nvPr>
        </p:nvSpPr>
        <p:spPr>
          <a:xfrm>
            <a:off x="539750" y="1412875"/>
            <a:ext cx="5110163" cy="554038"/>
          </a:xfrm>
        </p:spPr>
        <p:txBody>
          <a:bodyPr/>
          <a:lstStyle/>
          <a:p>
            <a:pPr algn="just" eaLnBrk="1" hangingPunct="1">
              <a:lnSpc>
                <a:spcPct val="90000"/>
              </a:lnSpc>
              <a:buFont typeface="Wingdings" pitchFamily="2" charset="2"/>
              <a:buNone/>
              <a:defRPr/>
            </a:pPr>
            <a:r>
              <a:rPr lang="en-US" altLang="zh-CN" smtClean="0">
                <a:solidFill>
                  <a:srgbClr val="0000FF"/>
                </a:solidFill>
                <a:ea typeface="华文细黑" pitchFamily="2" charset="-122"/>
              </a:rPr>
              <a:t>1.</a:t>
            </a:r>
            <a:r>
              <a:rPr lang="zh-CN" altLang="en-US" smtClean="0">
                <a:solidFill>
                  <a:srgbClr val="0000FF"/>
                </a:solidFill>
                <a:ea typeface="华文细黑" pitchFamily="2" charset="-122"/>
              </a:rPr>
              <a:t>函数的对称性</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sp>
        <p:nvSpPr>
          <p:cNvPr id="532484" name="Rectangle 4"/>
          <p:cNvSpPr>
            <a:spLocks noRot="1" noChangeArrowheads="1"/>
          </p:cNvSpPr>
          <p:nvPr/>
        </p:nvSpPr>
        <p:spPr bwMode="auto">
          <a:xfrm>
            <a:off x="1116013" y="333375"/>
            <a:ext cx="7543800" cy="554038"/>
          </a:xfrm>
          <a:prstGeom prst="rect">
            <a:avLst/>
          </a:prstGeom>
          <a:noFill/>
          <a:ln w="9525">
            <a:noFill/>
            <a:miter lim="800000"/>
            <a:headEnd/>
            <a:tailEnd/>
          </a:ln>
          <a:effec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defRPr/>
            </a:pPr>
            <a:r>
              <a:rPr lang="zh-CN" altLang="en-US" sz="3200" b="1">
                <a:solidFill>
                  <a:srgbClr val="FF0000"/>
                </a:solidFill>
                <a:latin typeface="Arial" pitchFamily="34" charset="0"/>
                <a:ea typeface="华文细黑" pitchFamily="2" charset="-122"/>
              </a:rPr>
              <a:t>三、函数的对称性与傅里叶系数的关系</a:t>
            </a:r>
            <a:endParaRPr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endParaRPr>
          </a:p>
        </p:txBody>
      </p:sp>
      <p:sp>
        <p:nvSpPr>
          <p:cNvPr id="532485" name="Text Box 5"/>
          <p:cNvSpPr txBox="1">
            <a:spLocks noChangeArrowheads="1"/>
          </p:cNvSpPr>
          <p:nvPr/>
        </p:nvSpPr>
        <p:spPr bwMode="auto">
          <a:xfrm>
            <a:off x="755650" y="2060575"/>
            <a:ext cx="77708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       要将信号</a:t>
            </a:r>
            <a:r>
              <a:rPr lang="en-US" altLang="zh-CN" sz="2400" b="1" dirty="0">
                <a:ea typeface="宋体" charset="-122"/>
              </a:rPr>
              <a:t>f(t)</a:t>
            </a:r>
            <a:r>
              <a:rPr lang="zh-CN" altLang="en-US" sz="2400" b="1" dirty="0">
                <a:ea typeface="宋体" charset="-122"/>
              </a:rPr>
              <a:t>展开为傅里叶级数，如果</a:t>
            </a:r>
            <a:r>
              <a:rPr lang="en-US" altLang="zh-CN" sz="2400" b="1" dirty="0">
                <a:ea typeface="宋体" charset="-122"/>
              </a:rPr>
              <a:t>f(t)</a:t>
            </a:r>
            <a:r>
              <a:rPr lang="zh-CN" altLang="en-US" sz="2400" b="1" dirty="0">
                <a:ea typeface="宋体" charset="-122"/>
              </a:rPr>
              <a:t>是实函数，且它波形满足某种对称性，则在其傅里叶级数中有些项为</a:t>
            </a:r>
            <a:r>
              <a:rPr lang="en-US" altLang="zh-CN" sz="2400" b="1" dirty="0">
                <a:ea typeface="宋体" charset="-122"/>
              </a:rPr>
              <a:t>0</a:t>
            </a:r>
            <a:r>
              <a:rPr lang="zh-CN" altLang="en-US" sz="2400" b="1" dirty="0">
                <a:ea typeface="宋体" charset="-122"/>
              </a:rPr>
              <a:t>，留下的各项系数的表示式也比较简单。</a:t>
            </a:r>
          </a:p>
        </p:txBody>
      </p:sp>
      <p:sp>
        <p:nvSpPr>
          <p:cNvPr id="532486" name="Text Box 6"/>
          <p:cNvSpPr txBox="1">
            <a:spLocks noChangeArrowheads="1"/>
          </p:cNvSpPr>
          <p:nvPr/>
        </p:nvSpPr>
        <p:spPr bwMode="auto">
          <a:xfrm>
            <a:off x="684213" y="3573463"/>
            <a:ext cx="75596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solidFill>
                  <a:srgbClr val="FF3300"/>
                </a:solidFill>
                <a:ea typeface="宋体" charset="-122"/>
              </a:rPr>
              <a:t>波形对称性有两类：</a:t>
            </a:r>
          </a:p>
          <a:p>
            <a:pPr algn="l" eaLnBrk="1" hangingPunct="1">
              <a:spcBef>
                <a:spcPct val="50000"/>
              </a:spcBef>
            </a:pPr>
            <a:r>
              <a:rPr lang="zh-CN" altLang="en-US" sz="2400" b="1" dirty="0">
                <a:ea typeface="宋体" charset="-122"/>
              </a:rPr>
              <a:t>（</a:t>
            </a:r>
            <a:r>
              <a:rPr lang="en-US" altLang="zh-CN" sz="2400" b="1" dirty="0">
                <a:ea typeface="宋体" charset="-122"/>
              </a:rPr>
              <a:t>1</a:t>
            </a:r>
            <a:r>
              <a:rPr lang="zh-CN" altLang="en-US" sz="2400" b="1" dirty="0">
                <a:ea typeface="宋体" charset="-122"/>
              </a:rPr>
              <a:t>）对整周期对称。即偶函数和奇函数。</a:t>
            </a:r>
          </a:p>
          <a:p>
            <a:pPr algn="l" eaLnBrk="1" hangingPunct="1">
              <a:spcBef>
                <a:spcPct val="50000"/>
              </a:spcBef>
            </a:pPr>
            <a:r>
              <a:rPr lang="zh-CN" altLang="en-US" sz="2400" b="1" dirty="0">
                <a:ea typeface="宋体" charset="-122"/>
              </a:rPr>
              <a:t>（</a:t>
            </a:r>
            <a:r>
              <a:rPr lang="en-US" altLang="zh-CN" sz="2400" b="1" dirty="0">
                <a:ea typeface="宋体" charset="-122"/>
              </a:rPr>
              <a:t>2</a:t>
            </a:r>
            <a:r>
              <a:rPr lang="zh-CN" altLang="en-US" sz="2400" b="1" dirty="0">
                <a:ea typeface="宋体" charset="-122"/>
              </a:rPr>
              <a:t>）对半周期对称。即奇谐函数、偶谐函数。</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6384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07D702A-D57F-455F-A1DB-D381C8E250F6}" type="slidenum">
              <a:rPr lang="en-US" altLang="ko-KR" smtClean="0">
                <a:solidFill>
                  <a:srgbClr val="003399"/>
                </a:solidFill>
                <a:latin typeface="-윤체L" pitchFamily="18" charset="-127"/>
                <a:ea typeface="-윤체L" pitchFamily="18" charset="-127"/>
              </a:rPr>
              <a:pPr/>
              <a:t>2</a:t>
            </a:fld>
            <a:endParaRPr lang="en-US" altLang="ko-KR" smtClean="0">
              <a:solidFill>
                <a:srgbClr val="003399"/>
              </a:solidFill>
              <a:latin typeface="-윤체L" pitchFamily="18" charset="-127"/>
              <a:ea typeface="-윤체L" pitchFamily="18" charset="-127"/>
            </a:endParaRPr>
          </a:p>
        </p:txBody>
      </p:sp>
      <p:sp>
        <p:nvSpPr>
          <p:cNvPr id="163845" name="Rectangle 2"/>
          <p:cNvSpPr>
            <a:spLocks noGrp="1" noChangeArrowheads="1"/>
          </p:cNvSpPr>
          <p:nvPr>
            <p:ph type="title"/>
          </p:nvPr>
        </p:nvSpPr>
        <p:spPr>
          <a:xfrm>
            <a:off x="1371600" y="192088"/>
            <a:ext cx="7327900" cy="619125"/>
          </a:xfrm>
          <a:noFill/>
        </p:spPr>
        <p:txBody>
          <a:bodyPr/>
          <a:lstStyle/>
          <a:p>
            <a:pPr eaLnBrk="1" hangingPunct="1"/>
            <a:r>
              <a:rPr lang="zh-CN" altLang="en-US" sz="3600" smtClean="0">
                <a:solidFill>
                  <a:srgbClr val="FF0000"/>
                </a:solidFill>
              </a:rPr>
              <a:t>本章的主要内容：</a:t>
            </a:r>
          </a:p>
        </p:txBody>
      </p:sp>
      <p:sp>
        <p:nvSpPr>
          <p:cNvPr id="163847" name="Rectangle 4"/>
          <p:cNvSpPr>
            <a:spLocks noGrp="1" noChangeArrowheads="1"/>
          </p:cNvSpPr>
          <p:nvPr>
            <p:ph type="body" idx="1"/>
          </p:nvPr>
        </p:nvSpPr>
        <p:spPr>
          <a:xfrm>
            <a:off x="304800" y="1905000"/>
            <a:ext cx="8839200" cy="4953000"/>
          </a:xfrm>
        </p:spPr>
        <p:txBody>
          <a:bodyPr/>
          <a:lstStyle/>
          <a:p>
            <a:pPr eaLnBrk="1" hangingPunct="1">
              <a:lnSpc>
                <a:spcPct val="90000"/>
              </a:lnSpc>
              <a:buFont typeface="Wingdings" pitchFamily="2" charset="2"/>
              <a:buNone/>
            </a:pPr>
            <a:r>
              <a:rPr lang="en-US" altLang="zh-CN" sz="2400" smtClean="0">
                <a:solidFill>
                  <a:srgbClr val="0000FF"/>
                </a:solidFill>
              </a:rPr>
              <a:t>1</a:t>
            </a:r>
            <a:r>
              <a:rPr lang="zh-CN" altLang="en-US" sz="2400" smtClean="0">
                <a:solidFill>
                  <a:srgbClr val="0000FF"/>
                </a:solidFill>
              </a:rPr>
              <a:t>、周期信号的傅里叶级数分析</a:t>
            </a:r>
          </a:p>
          <a:p>
            <a:pPr eaLnBrk="1" hangingPunct="1">
              <a:lnSpc>
                <a:spcPct val="90000"/>
              </a:lnSpc>
              <a:buFont typeface="Wingdings" pitchFamily="2" charset="2"/>
              <a:buNone/>
            </a:pPr>
            <a:r>
              <a:rPr lang="en-US" altLang="zh-CN" sz="2400" smtClean="0">
                <a:solidFill>
                  <a:srgbClr val="0000FF"/>
                </a:solidFill>
              </a:rPr>
              <a:t>2</a:t>
            </a:r>
            <a:r>
              <a:rPr lang="zh-CN" altLang="en-US" sz="2400" smtClean="0">
                <a:solidFill>
                  <a:srgbClr val="0000FF"/>
                </a:solidFill>
              </a:rPr>
              <a:t>、典型周期信号的傅里叶级数</a:t>
            </a:r>
          </a:p>
          <a:p>
            <a:pPr eaLnBrk="1" hangingPunct="1">
              <a:lnSpc>
                <a:spcPct val="90000"/>
              </a:lnSpc>
              <a:buFont typeface="Wingdings" pitchFamily="2" charset="2"/>
              <a:buNone/>
            </a:pPr>
            <a:r>
              <a:rPr lang="en-US" altLang="zh-CN" sz="2400" smtClean="0">
                <a:solidFill>
                  <a:srgbClr val="0000FF"/>
                </a:solidFill>
              </a:rPr>
              <a:t>3</a:t>
            </a:r>
            <a:r>
              <a:rPr lang="zh-CN" altLang="en-US" sz="2400" smtClean="0">
                <a:solidFill>
                  <a:srgbClr val="0000FF"/>
                </a:solidFill>
              </a:rPr>
              <a:t>、傅里叶变换</a:t>
            </a:r>
          </a:p>
          <a:p>
            <a:pPr eaLnBrk="1" hangingPunct="1">
              <a:lnSpc>
                <a:spcPct val="90000"/>
              </a:lnSpc>
              <a:buFont typeface="Wingdings" pitchFamily="2" charset="2"/>
              <a:buNone/>
            </a:pPr>
            <a:r>
              <a:rPr lang="en-US" altLang="zh-CN" sz="2400" smtClean="0">
                <a:solidFill>
                  <a:srgbClr val="0000FF"/>
                </a:solidFill>
              </a:rPr>
              <a:t>4</a:t>
            </a:r>
            <a:r>
              <a:rPr lang="zh-CN" altLang="en-US" sz="2400" smtClean="0">
                <a:solidFill>
                  <a:srgbClr val="0000FF"/>
                </a:solidFill>
              </a:rPr>
              <a:t>、典型非周期信号的傅里叶变换</a:t>
            </a:r>
          </a:p>
          <a:p>
            <a:pPr eaLnBrk="1" hangingPunct="1">
              <a:lnSpc>
                <a:spcPct val="90000"/>
              </a:lnSpc>
              <a:buFont typeface="Wingdings" pitchFamily="2" charset="2"/>
              <a:buNone/>
            </a:pPr>
            <a:r>
              <a:rPr lang="en-US" altLang="zh-CN" sz="2400" smtClean="0">
                <a:solidFill>
                  <a:srgbClr val="0000FF"/>
                </a:solidFill>
              </a:rPr>
              <a:t>5</a:t>
            </a:r>
            <a:r>
              <a:rPr lang="zh-CN" altLang="en-US" sz="2400" smtClean="0">
                <a:solidFill>
                  <a:srgbClr val="0000FF"/>
                </a:solidFill>
              </a:rPr>
              <a:t>、冲激函数和阶跃函数的傅里叶变换</a:t>
            </a:r>
          </a:p>
          <a:p>
            <a:pPr eaLnBrk="1" hangingPunct="1">
              <a:lnSpc>
                <a:spcPct val="90000"/>
              </a:lnSpc>
              <a:buFont typeface="Wingdings" pitchFamily="2" charset="2"/>
              <a:buNone/>
            </a:pPr>
            <a:r>
              <a:rPr lang="en-US" altLang="zh-CN" sz="2400" smtClean="0">
                <a:solidFill>
                  <a:srgbClr val="0000FF"/>
                </a:solidFill>
              </a:rPr>
              <a:t>6</a:t>
            </a:r>
            <a:r>
              <a:rPr lang="zh-CN" altLang="en-US" sz="2400" smtClean="0">
                <a:solidFill>
                  <a:srgbClr val="0000FF"/>
                </a:solidFill>
              </a:rPr>
              <a:t>、傅里叶变换的基本性质</a:t>
            </a:r>
          </a:p>
          <a:p>
            <a:pPr eaLnBrk="1" hangingPunct="1">
              <a:lnSpc>
                <a:spcPct val="90000"/>
              </a:lnSpc>
              <a:buFont typeface="Wingdings" pitchFamily="2" charset="2"/>
              <a:buNone/>
            </a:pPr>
            <a:r>
              <a:rPr lang="en-US" altLang="zh-CN" sz="2400" smtClean="0">
                <a:solidFill>
                  <a:srgbClr val="0000FF"/>
                </a:solidFill>
              </a:rPr>
              <a:t>7</a:t>
            </a:r>
            <a:r>
              <a:rPr lang="zh-CN" altLang="en-US" sz="2400" smtClean="0">
                <a:solidFill>
                  <a:srgbClr val="0000FF"/>
                </a:solidFill>
              </a:rPr>
              <a:t>、卷积特性（卷积定理）</a:t>
            </a:r>
          </a:p>
          <a:p>
            <a:pPr eaLnBrk="1" hangingPunct="1">
              <a:lnSpc>
                <a:spcPct val="90000"/>
              </a:lnSpc>
              <a:buFont typeface="Wingdings" pitchFamily="2" charset="2"/>
              <a:buNone/>
            </a:pPr>
            <a:r>
              <a:rPr lang="en-US" altLang="zh-CN" sz="2400" smtClean="0">
                <a:solidFill>
                  <a:srgbClr val="0000FF"/>
                </a:solidFill>
              </a:rPr>
              <a:t>8</a:t>
            </a:r>
            <a:r>
              <a:rPr lang="zh-CN" altLang="en-US" sz="2400" smtClean="0">
                <a:solidFill>
                  <a:srgbClr val="0000FF"/>
                </a:solidFill>
              </a:rPr>
              <a:t>、周期信号的傅里叶变换</a:t>
            </a:r>
          </a:p>
          <a:p>
            <a:pPr eaLnBrk="1" hangingPunct="1">
              <a:lnSpc>
                <a:spcPct val="90000"/>
              </a:lnSpc>
              <a:buFont typeface="Wingdings" pitchFamily="2" charset="2"/>
              <a:buNone/>
            </a:pPr>
            <a:r>
              <a:rPr lang="en-US" altLang="zh-CN" sz="2400" smtClean="0">
                <a:solidFill>
                  <a:srgbClr val="0000FF"/>
                </a:solidFill>
              </a:rPr>
              <a:t>9</a:t>
            </a:r>
            <a:r>
              <a:rPr lang="zh-CN" altLang="en-US" sz="2400" smtClean="0">
                <a:solidFill>
                  <a:srgbClr val="0000FF"/>
                </a:solidFill>
              </a:rPr>
              <a:t>、抽样信号的傅里叶变换</a:t>
            </a:r>
          </a:p>
          <a:p>
            <a:pPr eaLnBrk="1" hangingPunct="1">
              <a:lnSpc>
                <a:spcPct val="90000"/>
              </a:lnSpc>
              <a:buFont typeface="Wingdings" pitchFamily="2" charset="2"/>
              <a:buNone/>
            </a:pPr>
            <a:r>
              <a:rPr lang="en-US" altLang="zh-CN" sz="2400" smtClean="0">
                <a:solidFill>
                  <a:srgbClr val="0000FF"/>
                </a:solidFill>
              </a:rPr>
              <a:t>10</a:t>
            </a:r>
            <a:r>
              <a:rPr lang="zh-CN" altLang="en-US" sz="2400" smtClean="0">
                <a:solidFill>
                  <a:srgbClr val="0000FF"/>
                </a:solidFill>
              </a:rPr>
              <a:t>、抽样定理</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2" name="页脚占位符 4"/>
          <p:cNvSpPr>
            <a:spLocks noGrp="1"/>
          </p:cNvSpPr>
          <p:nvPr>
            <p:ph type="ftr" sz="quarter" idx="11"/>
          </p:nvPr>
        </p:nvSpPr>
        <p:spPr/>
        <p:txBody>
          <a:bodyPr/>
          <a:lstStyle/>
          <a:p>
            <a:pPr>
              <a:defRPr/>
            </a:pPr>
            <a:r>
              <a:rPr lang="zh-CN" altLang="en-US"/>
              <a:t>信号与系统</a:t>
            </a:r>
          </a:p>
        </p:txBody>
      </p:sp>
      <p:sp>
        <p:nvSpPr>
          <p:cNvPr id="112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67DB37E-4A4D-4B68-AEA7-53114567934F}" type="slidenum">
              <a:rPr lang="en-US" altLang="ko-KR" smtClean="0">
                <a:solidFill>
                  <a:srgbClr val="003399"/>
                </a:solidFill>
                <a:latin typeface="-윤체L" pitchFamily="18" charset="-127"/>
                <a:ea typeface="-윤체L" pitchFamily="18" charset="-127"/>
              </a:rPr>
              <a:pPr/>
              <a:t>20</a:t>
            </a:fld>
            <a:endParaRPr lang="en-US" altLang="ko-KR" smtClean="0">
              <a:solidFill>
                <a:srgbClr val="003399"/>
              </a:solidFill>
              <a:latin typeface="-윤체L" pitchFamily="18" charset="-127"/>
              <a:ea typeface="-윤체L" pitchFamily="18" charset="-127"/>
            </a:endParaRPr>
          </a:p>
        </p:txBody>
      </p:sp>
      <p:sp>
        <p:nvSpPr>
          <p:cNvPr id="11279" name="Rectangle 2"/>
          <p:cNvSpPr>
            <a:spLocks noGrp="1" noChangeArrowheads="1"/>
          </p:cNvSpPr>
          <p:nvPr>
            <p:ph type="body" idx="1"/>
          </p:nvPr>
        </p:nvSpPr>
        <p:spPr>
          <a:xfrm>
            <a:off x="1042988" y="333375"/>
            <a:ext cx="7215187" cy="554038"/>
          </a:xfrm>
        </p:spPr>
        <p:txBody>
          <a:bodyPr/>
          <a:lstStyle/>
          <a:p>
            <a:pPr algn="just" eaLnBrk="1" hangingPunct="1">
              <a:lnSpc>
                <a:spcPct val="90000"/>
              </a:lnSpc>
              <a:buFont typeface="Wingdings" pitchFamily="2" charset="2"/>
              <a:buNone/>
            </a:pPr>
            <a:r>
              <a:rPr lang="en-US" altLang="zh-CN" sz="2400" smtClean="0">
                <a:solidFill>
                  <a:srgbClr val="FF0000"/>
                </a:solidFill>
                <a:ea typeface="华文细黑" pitchFamily="2" charset="-122"/>
              </a:rPr>
              <a:t>2.</a:t>
            </a:r>
            <a:r>
              <a:rPr lang="zh-CN" altLang="en-US" sz="2400" smtClean="0">
                <a:solidFill>
                  <a:srgbClr val="FF0000"/>
                </a:solidFill>
                <a:ea typeface="华文细黑" pitchFamily="2" charset="-122"/>
              </a:rPr>
              <a:t>傅里叶级数的系数求解</a:t>
            </a:r>
          </a:p>
        </p:txBody>
      </p:sp>
      <p:graphicFrame>
        <p:nvGraphicFramePr>
          <p:cNvPr id="533507" name="Object 3"/>
          <p:cNvGraphicFramePr>
            <a:graphicFrameLocks noChangeAspect="1"/>
          </p:cNvGraphicFramePr>
          <p:nvPr/>
        </p:nvGraphicFramePr>
        <p:xfrm>
          <a:off x="3417888" y="3357563"/>
          <a:ext cx="5726112" cy="776287"/>
        </p:xfrm>
        <a:graphic>
          <a:graphicData uri="http://schemas.openxmlformats.org/presentationml/2006/ole">
            <mc:AlternateContent xmlns:mc="http://schemas.openxmlformats.org/markup-compatibility/2006">
              <mc:Choice xmlns:v="urn:schemas-microsoft-com:vml" Requires="v">
                <p:oleObj spid="_x0000_s11668" name="Equation" r:id="rId3" imgW="3352680" imgH="457200" progId="Equation.DSMT4">
                  <p:embed/>
                </p:oleObj>
              </mc:Choice>
              <mc:Fallback>
                <p:oleObj name="Equation" r:id="rId3" imgW="3352680" imgH="457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7888" y="3357563"/>
                        <a:ext cx="5726112" cy="7762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508" name="Object 4"/>
          <p:cNvGraphicFramePr>
            <a:graphicFrameLocks noChangeAspect="1"/>
          </p:cNvGraphicFramePr>
          <p:nvPr/>
        </p:nvGraphicFramePr>
        <p:xfrm>
          <a:off x="539750" y="1700213"/>
          <a:ext cx="4608513" cy="1193800"/>
        </p:xfrm>
        <a:graphic>
          <a:graphicData uri="http://schemas.openxmlformats.org/presentationml/2006/ole">
            <mc:AlternateContent xmlns:mc="http://schemas.openxmlformats.org/markup-compatibility/2006">
              <mc:Choice xmlns:v="urn:schemas-microsoft-com:vml" Requires="v">
                <p:oleObj spid="_x0000_s11669" name="Equation" r:id="rId5" imgW="2730240" imgH="711000" progId="Equation.DSMT4">
                  <p:embed/>
                </p:oleObj>
              </mc:Choice>
              <mc:Fallback>
                <p:oleObj name="Equation" r:id="rId5" imgW="2730240" imgH="711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700213"/>
                        <a:ext cx="4608513" cy="1193800"/>
                      </a:xfrm>
                      <a:prstGeom prst="rect">
                        <a:avLst/>
                      </a:prstGeom>
                      <a:noFill/>
                      <a:ln>
                        <a:noFill/>
                      </a:ln>
                      <a:effectLst/>
                      <a:extLst>
                        <a:ext uri="{909E8E84-426E-40DD-AFC4-6F175D3DCCD1}">
                          <a14:hiddenFill xmlns:a14="http://schemas.microsoft.com/office/drawing/2010/main">
                            <a:solidFill>
                              <a:srgbClr val="CCFFCC">
                                <a:alpha val="49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509" name="Object 5"/>
          <p:cNvGraphicFramePr>
            <a:graphicFrameLocks noChangeAspect="1"/>
          </p:cNvGraphicFramePr>
          <p:nvPr>
            <p:extLst>
              <p:ext uri="{D42A27DB-BD31-4B8C-83A1-F6EECF244321}">
                <p14:modId xmlns:p14="http://schemas.microsoft.com/office/powerpoint/2010/main" val="1955893056"/>
              </p:ext>
            </p:extLst>
          </p:nvPr>
        </p:nvGraphicFramePr>
        <p:xfrm>
          <a:off x="5795963" y="1628775"/>
          <a:ext cx="2736850" cy="1249363"/>
        </p:xfrm>
        <a:graphic>
          <a:graphicData uri="http://schemas.openxmlformats.org/presentationml/2006/ole">
            <mc:AlternateContent xmlns:mc="http://schemas.openxmlformats.org/markup-compatibility/2006">
              <mc:Choice xmlns:v="urn:schemas-microsoft-com:vml" Requires="v">
                <p:oleObj spid="_x0000_s11670" name="Equation" r:id="rId7" imgW="1384200" imgH="634680" progId="Equation.DSMT4">
                  <p:embed/>
                </p:oleObj>
              </mc:Choice>
              <mc:Fallback>
                <p:oleObj name="Equation" r:id="rId7" imgW="1384200" imgH="634680" progId="Equation.DSMT4">
                  <p:embed/>
                  <p:pic>
                    <p:nvPicPr>
                      <p:cNvPr id="0" name="Object 5"/>
                      <p:cNvPicPr>
                        <a:picLocks noChangeAspect="1" noChangeArrowheads="1"/>
                      </p:cNvPicPr>
                      <p:nvPr/>
                    </p:nvPicPr>
                    <p:blipFill>
                      <a:blip r:embed="rId8"/>
                      <a:srcRect/>
                      <a:stretch>
                        <a:fillRect/>
                      </a:stretch>
                    </p:blipFill>
                    <p:spPr bwMode="auto">
                      <a:xfrm>
                        <a:off x="5795963" y="1628775"/>
                        <a:ext cx="2736850" cy="12493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179388" y="3500438"/>
            <a:ext cx="2881312" cy="2408237"/>
            <a:chOff x="0" y="2064"/>
            <a:chExt cx="2304" cy="2066"/>
          </a:xfrm>
        </p:grpSpPr>
        <p:grpSp>
          <p:nvGrpSpPr>
            <p:cNvPr id="11285" name="Group 8"/>
            <p:cNvGrpSpPr>
              <a:grpSpLocks/>
            </p:cNvGrpSpPr>
            <p:nvPr/>
          </p:nvGrpSpPr>
          <p:grpSpPr bwMode="auto">
            <a:xfrm>
              <a:off x="0" y="2352"/>
              <a:ext cx="2304" cy="1488"/>
              <a:chOff x="0" y="2352"/>
              <a:chExt cx="2304" cy="1488"/>
            </a:xfrm>
          </p:grpSpPr>
          <p:sp>
            <p:nvSpPr>
              <p:cNvPr id="11288" name="Line 9"/>
              <p:cNvSpPr>
                <a:spLocks noChangeShapeType="1"/>
              </p:cNvSpPr>
              <p:nvPr/>
            </p:nvSpPr>
            <p:spPr bwMode="auto">
              <a:xfrm flipV="1">
                <a:off x="1056" y="2400"/>
                <a:ext cx="0"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289" name="Line 10"/>
              <p:cNvSpPr>
                <a:spLocks noChangeShapeType="1"/>
              </p:cNvSpPr>
              <p:nvPr/>
            </p:nvSpPr>
            <p:spPr bwMode="auto">
              <a:xfrm>
                <a:off x="0" y="3408"/>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1290" name="Line 11"/>
              <p:cNvSpPr>
                <a:spLocks noChangeShapeType="1"/>
              </p:cNvSpPr>
              <p:nvPr/>
            </p:nvSpPr>
            <p:spPr bwMode="auto">
              <a:xfrm flipH="1">
                <a:off x="768"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1" name="Line 12"/>
              <p:cNvSpPr>
                <a:spLocks noChangeShapeType="1"/>
              </p:cNvSpPr>
              <p:nvPr/>
            </p:nvSpPr>
            <p:spPr bwMode="auto">
              <a:xfrm>
                <a:off x="1056"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2" name="Line 13"/>
              <p:cNvSpPr>
                <a:spLocks noChangeShapeType="1"/>
              </p:cNvSpPr>
              <p:nvPr/>
            </p:nvSpPr>
            <p:spPr bwMode="auto">
              <a:xfrm flipH="1">
                <a:off x="1344"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3" name="Line 14"/>
              <p:cNvSpPr>
                <a:spLocks noChangeShapeType="1"/>
              </p:cNvSpPr>
              <p:nvPr/>
            </p:nvSpPr>
            <p:spPr bwMode="auto">
              <a:xfrm>
                <a:off x="1632" y="2880"/>
                <a:ext cx="288" cy="529"/>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4" name="Line 15"/>
              <p:cNvSpPr>
                <a:spLocks noChangeShapeType="1"/>
              </p:cNvSpPr>
              <p:nvPr/>
            </p:nvSpPr>
            <p:spPr bwMode="auto">
              <a:xfrm flipH="1">
                <a:off x="192"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5" name="Line 16"/>
              <p:cNvSpPr>
                <a:spLocks noChangeShapeType="1"/>
              </p:cNvSpPr>
              <p:nvPr/>
            </p:nvSpPr>
            <p:spPr bwMode="auto">
              <a:xfrm>
                <a:off x="480"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6" name="Line 17"/>
              <p:cNvSpPr>
                <a:spLocks noChangeShapeType="1"/>
              </p:cNvSpPr>
              <p:nvPr/>
            </p:nvSpPr>
            <p:spPr bwMode="auto">
              <a:xfrm>
                <a:off x="96" y="326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1297" name="Line 18"/>
              <p:cNvSpPr>
                <a:spLocks noChangeShapeType="1"/>
              </p:cNvSpPr>
              <p:nvPr/>
            </p:nvSpPr>
            <p:spPr bwMode="auto">
              <a:xfrm flipH="1">
                <a:off x="1920" y="326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1270" name="Object 19"/>
              <p:cNvGraphicFramePr>
                <a:graphicFrameLocks noChangeAspect="1"/>
              </p:cNvGraphicFramePr>
              <p:nvPr/>
            </p:nvGraphicFramePr>
            <p:xfrm>
              <a:off x="2112" y="3456"/>
              <a:ext cx="112" cy="192"/>
            </p:xfrm>
            <a:graphic>
              <a:graphicData uri="http://schemas.openxmlformats.org/presentationml/2006/ole">
                <mc:AlternateContent xmlns:mc="http://schemas.openxmlformats.org/markup-compatibility/2006">
                  <mc:Choice xmlns:v="urn:schemas-microsoft-com:vml" Requires="v">
                    <p:oleObj spid="_x0000_s11671" name="Equation" r:id="rId9" imgW="88560" imgH="152280" progId="Equation.3">
                      <p:embed/>
                    </p:oleObj>
                  </mc:Choice>
                  <mc:Fallback>
                    <p:oleObj name="Equation" r:id="rId9" imgW="88560" imgH="15228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 y="345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20"/>
              <p:cNvGraphicFramePr>
                <a:graphicFrameLocks noChangeAspect="1"/>
              </p:cNvGraphicFramePr>
              <p:nvPr/>
            </p:nvGraphicFramePr>
            <p:xfrm>
              <a:off x="1104" y="2352"/>
              <a:ext cx="384" cy="256"/>
            </p:xfrm>
            <a:graphic>
              <a:graphicData uri="http://schemas.openxmlformats.org/presentationml/2006/ole">
                <mc:AlternateContent xmlns:mc="http://schemas.openxmlformats.org/markup-compatibility/2006">
                  <mc:Choice xmlns:v="urn:schemas-microsoft-com:vml" Requires="v">
                    <p:oleObj spid="_x0000_s11672" name="Equation" r:id="rId11" imgW="304560" imgH="203040" progId="Equation.3">
                      <p:embed/>
                    </p:oleObj>
                  </mc:Choice>
                  <mc:Fallback>
                    <p:oleObj name="Equation" r:id="rId11" imgW="304560" imgH="20304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235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21"/>
              <p:cNvGraphicFramePr>
                <a:graphicFrameLocks noChangeAspect="1"/>
              </p:cNvGraphicFramePr>
              <p:nvPr/>
            </p:nvGraphicFramePr>
            <p:xfrm>
              <a:off x="1104" y="2688"/>
              <a:ext cx="192" cy="208"/>
            </p:xfrm>
            <a:graphic>
              <a:graphicData uri="http://schemas.openxmlformats.org/presentationml/2006/ole">
                <mc:AlternateContent xmlns:mc="http://schemas.openxmlformats.org/markup-compatibility/2006">
                  <mc:Choice xmlns:v="urn:schemas-microsoft-com:vml" Requires="v">
                    <p:oleObj spid="_x0000_s11673" name="Equation" r:id="rId13" imgW="152280" imgH="164880" progId="Equation.3">
                      <p:embed/>
                    </p:oleObj>
                  </mc:Choice>
                  <mc:Fallback>
                    <p:oleObj name="Equation" r:id="rId13" imgW="152280" imgH="164880" progId="Equation.3">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268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22"/>
              <p:cNvGraphicFramePr>
                <a:graphicFrameLocks noChangeAspect="1"/>
              </p:cNvGraphicFramePr>
              <p:nvPr/>
            </p:nvGraphicFramePr>
            <p:xfrm>
              <a:off x="903" y="3408"/>
              <a:ext cx="137" cy="192"/>
            </p:xfrm>
            <a:graphic>
              <a:graphicData uri="http://schemas.openxmlformats.org/presentationml/2006/ole">
                <mc:AlternateContent xmlns:mc="http://schemas.openxmlformats.org/markup-compatibility/2006">
                  <mc:Choice xmlns:v="urn:schemas-microsoft-com:vml" Requires="v">
                    <p:oleObj spid="_x0000_s11674" name="Equation" r:id="rId15" imgW="126720" imgH="177480" progId="Equation.3">
                      <p:embed/>
                    </p:oleObj>
                  </mc:Choice>
                  <mc:Fallback>
                    <p:oleObj name="Equation" r:id="rId15" imgW="126720" imgH="17748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3" y="340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4" name="Object 23"/>
              <p:cNvGraphicFramePr>
                <a:graphicFrameLocks noChangeAspect="1"/>
              </p:cNvGraphicFramePr>
              <p:nvPr/>
            </p:nvGraphicFramePr>
            <p:xfrm>
              <a:off x="624" y="3408"/>
              <a:ext cx="214" cy="288"/>
            </p:xfrm>
            <a:graphic>
              <a:graphicData uri="http://schemas.openxmlformats.org/presentationml/2006/ole">
                <mc:AlternateContent xmlns:mc="http://schemas.openxmlformats.org/markup-compatibility/2006">
                  <mc:Choice xmlns:v="urn:schemas-microsoft-com:vml" Requires="v">
                    <p:oleObj spid="_x0000_s11675" name="Equation" r:id="rId17" imgW="291960" imgH="393480" progId="Equation.3">
                      <p:embed/>
                    </p:oleObj>
                  </mc:Choice>
                  <mc:Fallback>
                    <p:oleObj name="Equation" r:id="rId17" imgW="291960" imgH="39348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 y="3408"/>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5" name="Object 24"/>
              <p:cNvGraphicFramePr>
                <a:graphicFrameLocks noChangeAspect="1"/>
              </p:cNvGraphicFramePr>
              <p:nvPr/>
            </p:nvGraphicFramePr>
            <p:xfrm>
              <a:off x="1296" y="3408"/>
              <a:ext cx="139" cy="288"/>
            </p:xfrm>
            <a:graphic>
              <a:graphicData uri="http://schemas.openxmlformats.org/presentationml/2006/ole">
                <mc:AlternateContent xmlns:mc="http://schemas.openxmlformats.org/markup-compatibility/2006">
                  <mc:Choice xmlns:v="urn:schemas-microsoft-com:vml" Requires="v">
                    <p:oleObj spid="_x0000_s11676" name="Equation" r:id="rId19" imgW="190440" imgH="393480" progId="Equation.3">
                      <p:embed/>
                    </p:oleObj>
                  </mc:Choice>
                  <mc:Fallback>
                    <p:oleObj name="Equation" r:id="rId19" imgW="190440" imgH="393480"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6" y="340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86" name="Text Box 25"/>
            <p:cNvSpPr txBox="1">
              <a:spLocks noChangeArrowheads="1"/>
            </p:cNvSpPr>
            <p:nvPr/>
          </p:nvSpPr>
          <p:spPr bwMode="auto">
            <a:xfrm>
              <a:off x="240" y="2064"/>
              <a:ext cx="20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例如：周期三角波信号</a:t>
              </a:r>
            </a:p>
          </p:txBody>
        </p:sp>
        <p:sp>
          <p:nvSpPr>
            <p:cNvPr id="11287" name="Text Box 26"/>
            <p:cNvSpPr txBox="1">
              <a:spLocks noChangeArrowheads="1"/>
            </p:cNvSpPr>
            <p:nvPr/>
          </p:nvSpPr>
          <p:spPr bwMode="auto">
            <a:xfrm>
              <a:off x="672" y="3841"/>
              <a:ext cx="1056"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600" b="1">
                  <a:ea typeface="宋体" charset="-122"/>
                </a:rPr>
                <a:t>是一偶函数</a:t>
              </a:r>
            </a:p>
          </p:txBody>
        </p:sp>
      </p:grpSp>
      <p:grpSp>
        <p:nvGrpSpPr>
          <p:cNvPr id="4" name="Group 27"/>
          <p:cNvGrpSpPr>
            <a:grpSpLocks/>
          </p:cNvGrpSpPr>
          <p:nvPr/>
        </p:nvGrpSpPr>
        <p:grpSpPr bwMode="auto">
          <a:xfrm>
            <a:off x="2978150" y="4724400"/>
            <a:ext cx="6165850" cy="1079500"/>
            <a:chOff x="1536" y="3408"/>
            <a:chExt cx="4224" cy="912"/>
          </a:xfrm>
        </p:grpSpPr>
        <p:graphicFrame>
          <p:nvGraphicFramePr>
            <p:cNvPr id="11269" name="Object 28"/>
            <p:cNvGraphicFramePr>
              <a:graphicFrameLocks noChangeAspect="1"/>
            </p:cNvGraphicFramePr>
            <p:nvPr/>
          </p:nvGraphicFramePr>
          <p:xfrm>
            <a:off x="1536" y="3792"/>
            <a:ext cx="4224" cy="528"/>
          </p:xfrm>
          <a:graphic>
            <a:graphicData uri="http://schemas.openxmlformats.org/presentationml/2006/ole">
              <mc:AlternateContent xmlns:mc="http://schemas.openxmlformats.org/markup-compatibility/2006">
                <mc:Choice xmlns:v="urn:schemas-microsoft-com:vml" Requires="v">
                  <p:oleObj spid="_x0000_s11677" name="Equation" r:id="rId21" imgW="3543120" imgH="431640" progId="Equation.DSMT4">
                    <p:embed/>
                  </p:oleObj>
                </mc:Choice>
                <mc:Fallback>
                  <p:oleObj name="Equation" r:id="rId21" imgW="3543120" imgH="431640" progId="Equation.DSMT4">
                    <p:embed/>
                    <p:pic>
                      <p:nvPicPr>
                        <p:cNvPr id="0"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36" y="3792"/>
                          <a:ext cx="422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4" name="Text Box 29"/>
            <p:cNvSpPr txBox="1">
              <a:spLocks noChangeArrowheads="1"/>
            </p:cNvSpPr>
            <p:nvPr/>
          </p:nvSpPr>
          <p:spPr bwMode="auto">
            <a:xfrm>
              <a:off x="2448" y="3408"/>
              <a:ext cx="2448"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其傅里叶级数表达式为：</a:t>
              </a:r>
            </a:p>
          </p:txBody>
        </p:sp>
      </p:grpSp>
      <p:sp>
        <p:nvSpPr>
          <p:cNvPr id="11283" name="Text Box 31"/>
          <p:cNvSpPr txBox="1">
            <a:spLocks noChangeArrowheads="1"/>
          </p:cNvSpPr>
          <p:nvPr/>
        </p:nvSpPr>
        <p:spPr bwMode="auto">
          <a:xfrm>
            <a:off x="755650" y="1412875"/>
            <a:ext cx="259238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just" eaLnBrk="1" latinLnBrk="1" hangingPunct="1">
              <a:lnSpc>
                <a:spcPct val="90000"/>
              </a:lnSpc>
              <a:spcBef>
                <a:spcPct val="20000"/>
              </a:spcBef>
              <a:buSzPct val="70000"/>
              <a:buFont typeface="Wingdings" pitchFamily="2" charset="2"/>
              <a:buNone/>
            </a:pPr>
            <a:r>
              <a:rPr kumimoji="1" lang="en-US" altLang="zh-CN" b="1">
                <a:solidFill>
                  <a:srgbClr val="FF0000"/>
                </a:solidFill>
                <a:ea typeface="宋体" charset="-122"/>
              </a:rPr>
              <a:t>(1)</a:t>
            </a:r>
            <a:r>
              <a:rPr kumimoji="1" lang="zh-CN" altLang="en-US" b="1">
                <a:solidFill>
                  <a:srgbClr val="FF0000"/>
                </a:solidFill>
                <a:ea typeface="宋体" charset="-122"/>
              </a:rPr>
              <a:t>偶函数信号</a:t>
            </a:r>
          </a:p>
          <a:p>
            <a:pPr algn="l">
              <a:spcBef>
                <a:spcPct val="50000"/>
              </a:spcBef>
            </a:pPr>
            <a:endParaRPr lang="zh-CN" altLang="en-US">
              <a:solidFill>
                <a:srgbClr val="FF00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blinds(horizontal)">
                                      <p:cBhvr>
                                        <p:cTn id="7" dur="500"/>
                                        <p:tgtEl>
                                          <p:spTgt spid="533508"/>
                                        </p:tgtEl>
                                      </p:cBhvr>
                                    </p:animEffect>
                                  </p:childTnLst>
                                </p:cTn>
                              </p:par>
                              <p:par>
                                <p:cTn id="8" presetID="3" presetClass="entr" presetSubtype="10" fill="hold" nodeType="withEffect">
                                  <p:stCondLst>
                                    <p:cond delay="0"/>
                                  </p:stCondLst>
                                  <p:childTnLst>
                                    <p:set>
                                      <p:cBhvr>
                                        <p:cTn id="9" dur="1" fill="hold">
                                          <p:stCondLst>
                                            <p:cond delay="0"/>
                                          </p:stCondLst>
                                        </p:cTn>
                                        <p:tgtEl>
                                          <p:spTgt spid="533509"/>
                                        </p:tgtEl>
                                        <p:attrNameLst>
                                          <p:attrName>style.visibility</p:attrName>
                                        </p:attrNameLst>
                                      </p:cBhvr>
                                      <p:to>
                                        <p:strVal val="visible"/>
                                      </p:to>
                                    </p:set>
                                    <p:animEffect transition="in" filter="blinds(horizontal)">
                                      <p:cBhvr>
                                        <p:cTn id="10" dur="500"/>
                                        <p:tgtEl>
                                          <p:spTgt spid="53350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533507"/>
                                        </p:tgtEl>
                                        <p:attrNameLst>
                                          <p:attrName>style.visibility</p:attrName>
                                        </p:attrNameLst>
                                      </p:cBhvr>
                                      <p:to>
                                        <p:strVal val="visible"/>
                                      </p:to>
                                    </p:set>
                                    <p:animEffect transition="in" filter="blinds(horizontal)">
                                      <p:cBhvr>
                                        <p:cTn id="23" dur="500"/>
                                        <p:tgtEl>
                                          <p:spTgt spid="533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4" name="页脚占位符 4"/>
          <p:cNvSpPr>
            <a:spLocks noGrp="1"/>
          </p:cNvSpPr>
          <p:nvPr>
            <p:ph type="ftr" sz="quarter" idx="11"/>
          </p:nvPr>
        </p:nvSpPr>
        <p:spPr/>
        <p:txBody>
          <a:bodyPr/>
          <a:lstStyle/>
          <a:p>
            <a:pPr>
              <a:defRPr/>
            </a:pPr>
            <a:r>
              <a:rPr lang="zh-CN" altLang="en-US"/>
              <a:t>信号与系统</a:t>
            </a:r>
          </a:p>
        </p:txBody>
      </p:sp>
      <p:sp>
        <p:nvSpPr>
          <p:cNvPr id="123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7317A51-64BB-4DF6-9CC7-1EC2DE1CA274}" type="slidenum">
              <a:rPr lang="en-US" altLang="ko-KR" smtClean="0">
                <a:solidFill>
                  <a:srgbClr val="003399"/>
                </a:solidFill>
                <a:latin typeface="-윤체L" pitchFamily="18" charset="-127"/>
                <a:ea typeface="-윤체L" pitchFamily="18" charset="-127"/>
              </a:rPr>
              <a:pPr/>
              <a:t>21</a:t>
            </a:fld>
            <a:endParaRPr lang="en-US" altLang="ko-KR" smtClean="0">
              <a:solidFill>
                <a:srgbClr val="003399"/>
              </a:solidFill>
              <a:latin typeface="-윤체L" pitchFamily="18" charset="-127"/>
              <a:ea typeface="-윤체L" pitchFamily="18" charset="-127"/>
            </a:endParaRPr>
          </a:p>
        </p:txBody>
      </p:sp>
      <p:graphicFrame>
        <p:nvGraphicFramePr>
          <p:cNvPr id="534530" name="Object 2"/>
          <p:cNvGraphicFramePr>
            <a:graphicFrameLocks noChangeAspect="1"/>
          </p:cNvGraphicFramePr>
          <p:nvPr/>
        </p:nvGraphicFramePr>
        <p:xfrm>
          <a:off x="3635375" y="3357563"/>
          <a:ext cx="5199063" cy="785812"/>
        </p:xfrm>
        <a:graphic>
          <a:graphicData uri="http://schemas.openxmlformats.org/presentationml/2006/ole">
            <mc:AlternateContent xmlns:mc="http://schemas.openxmlformats.org/markup-compatibility/2006">
              <mc:Choice xmlns:v="urn:schemas-microsoft-com:vml" Requires="v">
                <p:oleObj spid="_x0000_s12731" name="Equation" r:id="rId3" imgW="3009600" imgH="457200" progId="Equation.DSMT4">
                  <p:embed/>
                </p:oleObj>
              </mc:Choice>
              <mc:Fallback>
                <p:oleObj name="Equation" r:id="rId3" imgW="300960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3357563"/>
                        <a:ext cx="5199063" cy="78581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531" name="Object 3"/>
          <p:cNvGraphicFramePr>
            <a:graphicFrameLocks noChangeAspect="1"/>
          </p:cNvGraphicFramePr>
          <p:nvPr/>
        </p:nvGraphicFramePr>
        <p:xfrm>
          <a:off x="0" y="1484313"/>
          <a:ext cx="4897438" cy="1231900"/>
        </p:xfrm>
        <a:graphic>
          <a:graphicData uri="http://schemas.openxmlformats.org/presentationml/2006/ole">
            <mc:AlternateContent xmlns:mc="http://schemas.openxmlformats.org/markup-compatibility/2006">
              <mc:Choice xmlns:v="urn:schemas-microsoft-com:vml" Requires="v">
                <p:oleObj spid="_x0000_s12732" name="Equation" r:id="rId5" imgW="2806560" imgH="711000" progId="Equation.DSMT4">
                  <p:embed/>
                </p:oleObj>
              </mc:Choice>
              <mc:Fallback>
                <p:oleObj name="Equation" r:id="rId5" imgW="2806560" imgH="7110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84313"/>
                        <a:ext cx="4897438" cy="1231900"/>
                      </a:xfrm>
                      <a:prstGeom prst="rect">
                        <a:avLst/>
                      </a:prstGeom>
                      <a:noFill/>
                      <a:ln>
                        <a:noFill/>
                      </a:ln>
                      <a:effectLst/>
                      <a:extLst>
                        <a:ext uri="{909E8E84-426E-40DD-AFC4-6F175D3DCCD1}">
                          <a14:hiddenFill xmlns:a14="http://schemas.microsoft.com/office/drawing/2010/main">
                            <a:solidFill>
                              <a:srgbClr val="CCFFCC">
                                <a:alpha val="49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4532" name="Object 4"/>
          <p:cNvGraphicFramePr>
            <a:graphicFrameLocks noChangeAspect="1"/>
          </p:cNvGraphicFramePr>
          <p:nvPr>
            <p:extLst>
              <p:ext uri="{D42A27DB-BD31-4B8C-83A1-F6EECF244321}">
                <p14:modId xmlns:p14="http://schemas.microsoft.com/office/powerpoint/2010/main" val="1990332666"/>
              </p:ext>
            </p:extLst>
          </p:nvPr>
        </p:nvGraphicFramePr>
        <p:xfrm>
          <a:off x="5003800" y="1419225"/>
          <a:ext cx="4140200" cy="1527175"/>
        </p:xfrm>
        <a:graphic>
          <a:graphicData uri="http://schemas.openxmlformats.org/presentationml/2006/ole">
            <mc:AlternateContent xmlns:mc="http://schemas.openxmlformats.org/markup-compatibility/2006">
              <mc:Choice xmlns:v="urn:schemas-microsoft-com:vml" Requires="v">
                <p:oleObj spid="_x0000_s12733" name="Equation" r:id="rId7" imgW="2260440" imgH="838080" progId="Equation.DSMT4">
                  <p:embed/>
                </p:oleObj>
              </mc:Choice>
              <mc:Fallback>
                <p:oleObj name="Equation" r:id="rId7" imgW="2260440" imgH="838080" progId="Equation.DSMT4">
                  <p:embed/>
                  <p:pic>
                    <p:nvPicPr>
                      <p:cNvPr id="0" name="Object 4"/>
                      <p:cNvPicPr>
                        <a:picLocks noChangeAspect="1" noChangeArrowheads="1"/>
                      </p:cNvPicPr>
                      <p:nvPr/>
                    </p:nvPicPr>
                    <p:blipFill>
                      <a:blip r:embed="rId8"/>
                      <a:srcRect/>
                      <a:stretch>
                        <a:fillRect/>
                      </a:stretch>
                    </p:blipFill>
                    <p:spPr bwMode="auto">
                      <a:xfrm>
                        <a:off x="5003800" y="1419225"/>
                        <a:ext cx="4140200" cy="15271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3081338" y="4437063"/>
            <a:ext cx="6062662" cy="1296987"/>
            <a:chOff x="1159" y="3408"/>
            <a:chExt cx="3977" cy="912"/>
          </a:xfrm>
        </p:grpSpPr>
        <p:graphicFrame>
          <p:nvGraphicFramePr>
            <p:cNvPr id="12300" name="Object 7"/>
            <p:cNvGraphicFramePr>
              <a:graphicFrameLocks noChangeAspect="1"/>
            </p:cNvGraphicFramePr>
            <p:nvPr/>
          </p:nvGraphicFramePr>
          <p:xfrm>
            <a:off x="1159" y="3792"/>
            <a:ext cx="3977" cy="528"/>
          </p:xfrm>
          <a:graphic>
            <a:graphicData uri="http://schemas.openxmlformats.org/presentationml/2006/ole">
              <mc:AlternateContent xmlns:mc="http://schemas.openxmlformats.org/markup-compatibility/2006">
                <mc:Choice xmlns:v="urn:schemas-microsoft-com:vml" Requires="v">
                  <p:oleObj spid="_x0000_s12734" name="Equation" r:id="rId9" imgW="3047760" imgH="431640" progId="Equation.DSMT4">
                    <p:embed/>
                  </p:oleObj>
                </mc:Choice>
                <mc:Fallback>
                  <p:oleObj name="Equation" r:id="rId9" imgW="304776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9" y="3792"/>
                          <a:ext cx="3977"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3" name="Text Box 8"/>
            <p:cNvSpPr txBox="1">
              <a:spLocks noChangeArrowheads="1"/>
            </p:cNvSpPr>
            <p:nvPr/>
          </p:nvSpPr>
          <p:spPr bwMode="auto">
            <a:xfrm>
              <a:off x="1775" y="3408"/>
              <a:ext cx="2680"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其傅里叶级数表达式为：</a:t>
              </a:r>
            </a:p>
          </p:txBody>
        </p:sp>
      </p:grpSp>
      <p:grpSp>
        <p:nvGrpSpPr>
          <p:cNvPr id="3" name="Group 9"/>
          <p:cNvGrpSpPr>
            <a:grpSpLocks/>
          </p:cNvGrpSpPr>
          <p:nvPr/>
        </p:nvGrpSpPr>
        <p:grpSpPr bwMode="auto">
          <a:xfrm>
            <a:off x="0" y="2636838"/>
            <a:ext cx="3657600" cy="3338512"/>
            <a:chOff x="0" y="1392"/>
            <a:chExt cx="2304" cy="2103"/>
          </a:xfrm>
        </p:grpSpPr>
        <p:sp>
          <p:nvSpPr>
            <p:cNvPr id="12308" name="Line 10"/>
            <p:cNvSpPr>
              <a:spLocks noChangeShapeType="1"/>
            </p:cNvSpPr>
            <p:nvPr/>
          </p:nvSpPr>
          <p:spPr bwMode="auto">
            <a:xfrm flipV="1">
              <a:off x="1056" y="1728"/>
              <a:ext cx="0"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309" name="Line 11"/>
            <p:cNvSpPr>
              <a:spLocks noChangeShapeType="1"/>
            </p:cNvSpPr>
            <p:nvPr/>
          </p:nvSpPr>
          <p:spPr bwMode="auto">
            <a:xfrm>
              <a:off x="0" y="2736"/>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2310" name="Line 12"/>
            <p:cNvSpPr>
              <a:spLocks noChangeShapeType="1"/>
            </p:cNvSpPr>
            <p:nvPr/>
          </p:nvSpPr>
          <p:spPr bwMode="auto">
            <a:xfrm flipH="1">
              <a:off x="864" y="2256"/>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1" name="Line 13"/>
            <p:cNvSpPr>
              <a:spLocks noChangeShapeType="1"/>
            </p:cNvSpPr>
            <p:nvPr/>
          </p:nvSpPr>
          <p:spPr bwMode="auto">
            <a:xfrm flipH="1">
              <a:off x="1248" y="2256"/>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293" name="Object 14"/>
            <p:cNvGraphicFramePr>
              <a:graphicFrameLocks noChangeAspect="1"/>
            </p:cNvGraphicFramePr>
            <p:nvPr/>
          </p:nvGraphicFramePr>
          <p:xfrm>
            <a:off x="2112" y="2784"/>
            <a:ext cx="112" cy="192"/>
          </p:xfrm>
          <a:graphic>
            <a:graphicData uri="http://schemas.openxmlformats.org/presentationml/2006/ole">
              <mc:AlternateContent xmlns:mc="http://schemas.openxmlformats.org/markup-compatibility/2006">
                <mc:Choice xmlns:v="urn:schemas-microsoft-com:vml" Requires="v">
                  <p:oleObj spid="_x0000_s12735" name="Equation" r:id="rId11" imgW="88560" imgH="152280" progId="Equation.3">
                    <p:embed/>
                  </p:oleObj>
                </mc:Choice>
                <mc:Fallback>
                  <p:oleObj name="Equation" r:id="rId11" imgW="88560" imgH="1522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2" y="2784"/>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15"/>
            <p:cNvGraphicFramePr>
              <a:graphicFrameLocks noChangeAspect="1"/>
            </p:cNvGraphicFramePr>
            <p:nvPr/>
          </p:nvGraphicFramePr>
          <p:xfrm>
            <a:off x="1104" y="1680"/>
            <a:ext cx="384" cy="256"/>
          </p:xfrm>
          <a:graphic>
            <a:graphicData uri="http://schemas.openxmlformats.org/presentationml/2006/ole">
              <mc:AlternateContent xmlns:mc="http://schemas.openxmlformats.org/markup-compatibility/2006">
                <mc:Choice xmlns:v="urn:schemas-microsoft-com:vml" Requires="v">
                  <p:oleObj spid="_x0000_s12736" name="Equation" r:id="rId13" imgW="304560" imgH="203040" progId="Equation.3">
                    <p:embed/>
                  </p:oleObj>
                </mc:Choice>
                <mc:Fallback>
                  <p:oleObj name="Equation" r:id="rId13" imgW="304560" imgH="20304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4" y="1680"/>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5" name="Object 16"/>
            <p:cNvGraphicFramePr>
              <a:graphicFrameLocks noChangeAspect="1"/>
            </p:cNvGraphicFramePr>
            <p:nvPr/>
          </p:nvGraphicFramePr>
          <p:xfrm>
            <a:off x="1056" y="2016"/>
            <a:ext cx="137" cy="304"/>
          </p:xfrm>
          <a:graphic>
            <a:graphicData uri="http://schemas.openxmlformats.org/presentationml/2006/ole">
              <mc:AlternateContent xmlns:mc="http://schemas.openxmlformats.org/markup-compatibility/2006">
                <mc:Choice xmlns:v="urn:schemas-microsoft-com:vml" Requires="v">
                  <p:oleObj spid="_x0000_s12737" name="Equation" r:id="rId15" imgW="177480" imgH="393480" progId="Equation.3">
                    <p:embed/>
                  </p:oleObj>
                </mc:Choice>
                <mc:Fallback>
                  <p:oleObj name="Equation" r:id="rId15" imgW="177480" imgH="39348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56" y="2016"/>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6" name="Object 17"/>
            <p:cNvGraphicFramePr>
              <a:graphicFrameLocks noChangeAspect="1"/>
            </p:cNvGraphicFramePr>
            <p:nvPr/>
          </p:nvGraphicFramePr>
          <p:xfrm>
            <a:off x="912" y="2736"/>
            <a:ext cx="137" cy="192"/>
          </p:xfrm>
          <a:graphic>
            <a:graphicData uri="http://schemas.openxmlformats.org/presentationml/2006/ole">
              <mc:AlternateContent xmlns:mc="http://schemas.openxmlformats.org/markup-compatibility/2006">
                <mc:Choice xmlns:v="urn:schemas-microsoft-com:vml" Requires="v">
                  <p:oleObj spid="_x0000_s12738" name="Equation" r:id="rId17" imgW="126720" imgH="177480" progId="Equation.3">
                    <p:embed/>
                  </p:oleObj>
                </mc:Choice>
                <mc:Fallback>
                  <p:oleObj name="Equation" r:id="rId17" imgW="126720" imgH="17748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2" y="2736"/>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18"/>
            <p:cNvGraphicFramePr>
              <a:graphicFrameLocks noChangeAspect="1"/>
            </p:cNvGraphicFramePr>
            <p:nvPr/>
          </p:nvGraphicFramePr>
          <p:xfrm>
            <a:off x="624" y="2736"/>
            <a:ext cx="214" cy="288"/>
          </p:xfrm>
          <a:graphic>
            <a:graphicData uri="http://schemas.openxmlformats.org/presentationml/2006/ole">
              <mc:AlternateContent xmlns:mc="http://schemas.openxmlformats.org/markup-compatibility/2006">
                <mc:Choice xmlns:v="urn:schemas-microsoft-com:vml" Requires="v">
                  <p:oleObj spid="_x0000_s12739" name="Equation" r:id="rId19" imgW="291960" imgH="393480" progId="Equation.3">
                    <p:embed/>
                  </p:oleObj>
                </mc:Choice>
                <mc:Fallback>
                  <p:oleObj name="Equation" r:id="rId19" imgW="291960" imgH="39348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4" y="2736"/>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19"/>
            <p:cNvGraphicFramePr>
              <a:graphicFrameLocks noChangeAspect="1"/>
            </p:cNvGraphicFramePr>
            <p:nvPr/>
          </p:nvGraphicFramePr>
          <p:xfrm>
            <a:off x="1248" y="2400"/>
            <a:ext cx="139" cy="288"/>
          </p:xfrm>
          <a:graphic>
            <a:graphicData uri="http://schemas.openxmlformats.org/presentationml/2006/ole">
              <mc:AlternateContent xmlns:mc="http://schemas.openxmlformats.org/markup-compatibility/2006">
                <mc:Choice xmlns:v="urn:schemas-microsoft-com:vml" Requires="v">
                  <p:oleObj spid="_x0000_s12740" name="Equation" r:id="rId21" imgW="190440" imgH="393480" progId="Equation.DSMT4">
                    <p:embed/>
                  </p:oleObj>
                </mc:Choice>
                <mc:Fallback>
                  <p:oleObj name="Equation" r:id="rId21" imgW="190440" imgH="393480" progId="Equation.DSMT4">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8" y="2400"/>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2" name="Text Box 20"/>
            <p:cNvSpPr txBox="1">
              <a:spLocks noChangeArrowheads="1"/>
            </p:cNvSpPr>
            <p:nvPr/>
          </p:nvSpPr>
          <p:spPr bwMode="auto">
            <a:xfrm>
              <a:off x="240" y="1392"/>
              <a:ext cx="15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例如：周期锯齿波信号</a:t>
              </a:r>
            </a:p>
          </p:txBody>
        </p:sp>
        <p:sp>
          <p:nvSpPr>
            <p:cNvPr id="12313" name="Text Box 21"/>
            <p:cNvSpPr txBox="1">
              <a:spLocks noChangeArrowheads="1"/>
            </p:cNvSpPr>
            <p:nvPr/>
          </p:nvSpPr>
          <p:spPr bwMode="auto">
            <a:xfrm>
              <a:off x="576" y="3264"/>
              <a:ext cx="10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是一奇函数</a:t>
              </a:r>
            </a:p>
          </p:txBody>
        </p:sp>
        <p:sp>
          <p:nvSpPr>
            <p:cNvPr id="12314" name="Line 22"/>
            <p:cNvSpPr>
              <a:spLocks noChangeShapeType="1"/>
            </p:cNvSpPr>
            <p:nvPr/>
          </p:nvSpPr>
          <p:spPr bwMode="auto">
            <a:xfrm flipH="1">
              <a:off x="1248" y="2256"/>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5" name="Line 23"/>
            <p:cNvSpPr>
              <a:spLocks noChangeShapeType="1"/>
            </p:cNvSpPr>
            <p:nvPr/>
          </p:nvSpPr>
          <p:spPr bwMode="auto">
            <a:xfrm flipH="1">
              <a:off x="1632" y="2256"/>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6" name="Line 24"/>
            <p:cNvSpPr>
              <a:spLocks noChangeShapeType="1"/>
            </p:cNvSpPr>
            <p:nvPr/>
          </p:nvSpPr>
          <p:spPr bwMode="auto">
            <a:xfrm flipH="1">
              <a:off x="1632" y="2256"/>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7" name="Line 25"/>
            <p:cNvSpPr>
              <a:spLocks noChangeShapeType="1"/>
            </p:cNvSpPr>
            <p:nvPr/>
          </p:nvSpPr>
          <p:spPr bwMode="auto">
            <a:xfrm flipH="1">
              <a:off x="864" y="2256"/>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8" name="Line 26"/>
            <p:cNvSpPr>
              <a:spLocks noChangeShapeType="1"/>
            </p:cNvSpPr>
            <p:nvPr/>
          </p:nvSpPr>
          <p:spPr bwMode="auto">
            <a:xfrm flipH="1">
              <a:off x="480" y="2256"/>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19" name="Line 27"/>
            <p:cNvSpPr>
              <a:spLocks noChangeShapeType="1"/>
            </p:cNvSpPr>
            <p:nvPr/>
          </p:nvSpPr>
          <p:spPr bwMode="auto">
            <a:xfrm flipH="1">
              <a:off x="480" y="2256"/>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20" name="Line 28"/>
            <p:cNvSpPr>
              <a:spLocks noChangeShapeType="1"/>
            </p:cNvSpPr>
            <p:nvPr/>
          </p:nvSpPr>
          <p:spPr bwMode="auto">
            <a:xfrm flipH="1">
              <a:off x="96" y="2256"/>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21" name="Line 29"/>
            <p:cNvSpPr>
              <a:spLocks noChangeShapeType="1"/>
            </p:cNvSpPr>
            <p:nvPr/>
          </p:nvSpPr>
          <p:spPr bwMode="auto">
            <a:xfrm>
              <a:off x="864" y="3168"/>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2322" name="Line 30"/>
            <p:cNvSpPr>
              <a:spLocks noChangeShapeType="1"/>
            </p:cNvSpPr>
            <p:nvPr/>
          </p:nvSpPr>
          <p:spPr bwMode="auto">
            <a:xfrm>
              <a:off x="864" y="2256"/>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2299" name="Object 31"/>
            <p:cNvGraphicFramePr>
              <a:graphicFrameLocks noChangeAspect="1"/>
            </p:cNvGraphicFramePr>
            <p:nvPr/>
          </p:nvGraphicFramePr>
          <p:xfrm>
            <a:off x="1056" y="2976"/>
            <a:ext cx="225" cy="304"/>
          </p:xfrm>
          <a:graphic>
            <a:graphicData uri="http://schemas.openxmlformats.org/presentationml/2006/ole">
              <mc:AlternateContent xmlns:mc="http://schemas.openxmlformats.org/markup-compatibility/2006">
                <mc:Choice xmlns:v="urn:schemas-microsoft-com:vml" Requires="v">
                  <p:oleObj spid="_x0000_s12741" name="Equation" r:id="rId23" imgW="291960" imgH="393480" progId="Equation.3">
                    <p:embed/>
                  </p:oleObj>
                </mc:Choice>
                <mc:Fallback>
                  <p:oleObj name="Equation" r:id="rId23" imgW="291960" imgH="393480" progId="Equation.3">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6" y="2976"/>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4560" name="Rectangle 32"/>
          <p:cNvSpPr>
            <a:spLocks noGrp="1" noRot="1" noChangeArrowheads="1"/>
          </p:cNvSpPr>
          <p:nvPr>
            <p:ph type="body" idx="1"/>
          </p:nvPr>
        </p:nvSpPr>
        <p:spPr>
          <a:xfrm>
            <a:off x="971550" y="333375"/>
            <a:ext cx="5110163" cy="554038"/>
          </a:xfrm>
        </p:spPr>
        <p:txBody>
          <a:bodyPr/>
          <a:lstStyle/>
          <a:p>
            <a:pPr algn="just" eaLnBrk="1" hangingPunct="1">
              <a:lnSpc>
                <a:spcPct val="90000"/>
              </a:lnSpc>
              <a:buFont typeface="Wingdings" pitchFamily="2" charset="2"/>
              <a:buNone/>
              <a:defRPr/>
            </a:pPr>
            <a:r>
              <a:rPr lang="zh-CN" altLang="en-US" smtClean="0">
                <a:solidFill>
                  <a:srgbClr val="FF0000"/>
                </a:solidFill>
                <a:ea typeface="华文细黑" pitchFamily="2" charset="-122"/>
              </a:rPr>
              <a:t>（</a:t>
            </a:r>
            <a:r>
              <a:rPr lang="en-US" altLang="zh-CN" smtClean="0">
                <a:solidFill>
                  <a:srgbClr val="FF0000"/>
                </a:solidFill>
                <a:ea typeface="华文细黑" pitchFamily="2" charset="-122"/>
              </a:rPr>
              <a:t>2</a:t>
            </a:r>
            <a:r>
              <a:rPr lang="zh-CN" altLang="en-US" smtClean="0">
                <a:solidFill>
                  <a:srgbClr val="FF0000"/>
                </a:solidFill>
                <a:ea typeface="华文细黑" pitchFamily="2" charset="-122"/>
              </a:rPr>
              <a:t>）奇函数信号</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4531"/>
                                        </p:tgtEl>
                                        <p:attrNameLst>
                                          <p:attrName>style.visibility</p:attrName>
                                        </p:attrNameLst>
                                      </p:cBhvr>
                                      <p:to>
                                        <p:strVal val="visible"/>
                                      </p:to>
                                    </p:set>
                                    <p:animEffect transition="in" filter="blinds(horizontal)">
                                      <p:cBhvr>
                                        <p:cTn id="7" dur="500"/>
                                        <p:tgtEl>
                                          <p:spTgt spid="534531"/>
                                        </p:tgtEl>
                                      </p:cBhvr>
                                    </p:animEffect>
                                  </p:childTnLst>
                                </p:cTn>
                              </p:par>
                              <p:par>
                                <p:cTn id="8" presetID="3" presetClass="entr" presetSubtype="10" fill="hold" nodeType="withEffect">
                                  <p:stCondLst>
                                    <p:cond delay="0"/>
                                  </p:stCondLst>
                                  <p:childTnLst>
                                    <p:set>
                                      <p:cBhvr>
                                        <p:cTn id="9" dur="1" fill="hold">
                                          <p:stCondLst>
                                            <p:cond delay="0"/>
                                          </p:stCondLst>
                                        </p:cTn>
                                        <p:tgtEl>
                                          <p:spTgt spid="534532"/>
                                        </p:tgtEl>
                                        <p:attrNameLst>
                                          <p:attrName>style.visibility</p:attrName>
                                        </p:attrNameLst>
                                      </p:cBhvr>
                                      <p:to>
                                        <p:strVal val="visible"/>
                                      </p:to>
                                    </p:set>
                                    <p:animEffect transition="in" filter="blinds(horizontal)">
                                      <p:cBhvr>
                                        <p:cTn id="10" dur="500"/>
                                        <p:tgtEl>
                                          <p:spTgt spid="53453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par>
                                <p:cTn id="21" presetID="3" presetClass="entr" presetSubtype="10" fill="hold" nodeType="withEffect">
                                  <p:stCondLst>
                                    <p:cond delay="0"/>
                                  </p:stCondLst>
                                  <p:childTnLst>
                                    <p:set>
                                      <p:cBhvr>
                                        <p:cTn id="22" dur="1" fill="hold">
                                          <p:stCondLst>
                                            <p:cond delay="0"/>
                                          </p:stCondLst>
                                        </p:cTn>
                                        <p:tgtEl>
                                          <p:spTgt spid="534530"/>
                                        </p:tgtEl>
                                        <p:attrNameLst>
                                          <p:attrName>style.visibility</p:attrName>
                                        </p:attrNameLst>
                                      </p:cBhvr>
                                      <p:to>
                                        <p:strVal val="visible"/>
                                      </p:to>
                                    </p:set>
                                    <p:animEffect transition="in" filter="blinds(horizontal)">
                                      <p:cBhvr>
                                        <p:cTn id="23" dur="500"/>
                                        <p:tgtEl>
                                          <p:spTgt spid="534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5" name="页脚占位符 4"/>
          <p:cNvSpPr>
            <a:spLocks noGrp="1"/>
          </p:cNvSpPr>
          <p:nvPr>
            <p:ph type="ftr" sz="quarter" idx="11"/>
          </p:nvPr>
        </p:nvSpPr>
        <p:spPr/>
        <p:txBody>
          <a:bodyPr/>
          <a:lstStyle/>
          <a:p>
            <a:pPr>
              <a:defRPr/>
            </a:pPr>
            <a:r>
              <a:rPr lang="zh-CN" altLang="en-US"/>
              <a:t>信号与系统</a:t>
            </a:r>
          </a:p>
        </p:txBody>
      </p:sp>
      <p:sp>
        <p:nvSpPr>
          <p:cNvPr id="133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9CC341C-4C8F-470F-AEF2-B533EF062FDF}" type="slidenum">
              <a:rPr lang="en-US" altLang="ko-KR" smtClean="0">
                <a:solidFill>
                  <a:srgbClr val="003399"/>
                </a:solidFill>
                <a:latin typeface="-윤체L" pitchFamily="18" charset="-127"/>
                <a:ea typeface="-윤체L" pitchFamily="18" charset="-127"/>
              </a:rPr>
              <a:pPr/>
              <a:t>22</a:t>
            </a:fld>
            <a:endParaRPr lang="en-US" altLang="ko-KR" smtClean="0">
              <a:solidFill>
                <a:srgbClr val="003399"/>
              </a:solidFill>
              <a:latin typeface="-윤체L" pitchFamily="18" charset="-127"/>
              <a:ea typeface="-윤체L" pitchFamily="18" charset="-127"/>
            </a:endParaRPr>
          </a:p>
        </p:txBody>
      </p:sp>
      <p:graphicFrame>
        <p:nvGraphicFramePr>
          <p:cNvPr id="535554" name="Object 2"/>
          <p:cNvGraphicFramePr>
            <a:graphicFrameLocks noChangeAspect="1"/>
          </p:cNvGraphicFramePr>
          <p:nvPr/>
        </p:nvGraphicFramePr>
        <p:xfrm>
          <a:off x="5292725" y="4437063"/>
          <a:ext cx="3189288" cy="749300"/>
        </p:xfrm>
        <a:graphic>
          <a:graphicData uri="http://schemas.openxmlformats.org/presentationml/2006/ole">
            <mc:AlternateContent xmlns:mc="http://schemas.openxmlformats.org/markup-compatibility/2006">
              <mc:Choice xmlns:v="urn:schemas-microsoft-com:vml" Requires="v">
                <p:oleObj spid="_x0000_s13477" name="Equation" r:id="rId3" imgW="1892160" imgH="431640" progId="Equation.DSMT4">
                  <p:embed/>
                </p:oleObj>
              </mc:Choice>
              <mc:Fallback>
                <p:oleObj name="Equation" r:id="rId3" imgW="189216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4437063"/>
                        <a:ext cx="3189288" cy="7493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55" name="Object 3"/>
          <p:cNvGraphicFramePr>
            <a:graphicFrameLocks noChangeAspect="1"/>
          </p:cNvGraphicFramePr>
          <p:nvPr/>
        </p:nvGraphicFramePr>
        <p:xfrm>
          <a:off x="539750" y="3789363"/>
          <a:ext cx="4373563" cy="2354262"/>
        </p:xfrm>
        <a:graphic>
          <a:graphicData uri="http://schemas.openxmlformats.org/presentationml/2006/ole">
            <mc:AlternateContent xmlns:mc="http://schemas.openxmlformats.org/markup-compatibility/2006">
              <mc:Choice xmlns:v="urn:schemas-microsoft-com:vml" Requires="v">
                <p:oleObj spid="_x0000_s13478" name="Equation" r:id="rId5" imgW="2158920" imgH="1168200" progId="Equation.DSMT4">
                  <p:embed/>
                </p:oleObj>
              </mc:Choice>
              <mc:Fallback>
                <p:oleObj name="Equation" r:id="rId5" imgW="2158920" imgH="11682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89363"/>
                        <a:ext cx="4373563" cy="235426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Rectangle 5"/>
          <p:cNvSpPr>
            <a:spLocks noGrp="1" noRot="1" noChangeArrowheads="1"/>
          </p:cNvSpPr>
          <p:nvPr>
            <p:ph type="body" idx="1"/>
          </p:nvPr>
        </p:nvSpPr>
        <p:spPr>
          <a:xfrm>
            <a:off x="827088" y="333375"/>
            <a:ext cx="7453312" cy="554038"/>
          </a:xfrm>
          <a:noFill/>
        </p:spPr>
        <p:txBody>
          <a:bodyPr/>
          <a:lstStyle/>
          <a:p>
            <a:pPr algn="just" eaLnBrk="1" hangingPunct="1">
              <a:lnSpc>
                <a:spcPct val="90000"/>
              </a:lnSpc>
              <a:buFont typeface="Wingdings" pitchFamily="2" charset="2"/>
              <a:buNone/>
            </a:pPr>
            <a:r>
              <a:rPr lang="zh-CN" altLang="en-US" smtClean="0">
                <a:solidFill>
                  <a:srgbClr val="FF3300"/>
                </a:solidFill>
                <a:ea typeface="华文细黑" pitchFamily="2" charset="-122"/>
              </a:rPr>
              <a:t>（</a:t>
            </a:r>
            <a:r>
              <a:rPr lang="en-US" altLang="zh-CN" smtClean="0">
                <a:solidFill>
                  <a:srgbClr val="FF3300"/>
                </a:solidFill>
                <a:ea typeface="华文细黑" pitchFamily="2" charset="-122"/>
              </a:rPr>
              <a:t>3</a:t>
            </a:r>
            <a:r>
              <a:rPr lang="zh-CN" altLang="en-US" smtClean="0">
                <a:solidFill>
                  <a:srgbClr val="FF3300"/>
                </a:solidFill>
                <a:ea typeface="华文细黑" pitchFamily="2" charset="-122"/>
              </a:rPr>
              <a:t>）奇谐函数信号（半波对称函数 ）</a:t>
            </a:r>
          </a:p>
        </p:txBody>
      </p:sp>
      <p:graphicFrame>
        <p:nvGraphicFramePr>
          <p:cNvPr id="535558" name="Object 6"/>
          <p:cNvGraphicFramePr>
            <a:graphicFrameLocks noChangeAspect="1"/>
          </p:cNvGraphicFramePr>
          <p:nvPr/>
        </p:nvGraphicFramePr>
        <p:xfrm>
          <a:off x="4500563" y="2492375"/>
          <a:ext cx="4392612" cy="1600200"/>
        </p:xfrm>
        <a:graphic>
          <a:graphicData uri="http://schemas.openxmlformats.org/presentationml/2006/ole">
            <mc:AlternateContent xmlns:mc="http://schemas.openxmlformats.org/markup-compatibility/2006">
              <mc:Choice xmlns:v="urn:schemas-microsoft-com:vml" Requires="v">
                <p:oleObj spid="_x0000_s13479" name="Equation" r:id="rId7" imgW="2286000" imgH="838080" progId="Equation.DSMT4">
                  <p:embed/>
                </p:oleObj>
              </mc:Choice>
              <mc:Fallback>
                <p:oleObj name="Equation" r:id="rId7" imgW="2286000" imgH="8380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0563" y="2492375"/>
                        <a:ext cx="4392612" cy="1600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59" name="Text Box 7"/>
          <p:cNvSpPr txBox="1">
            <a:spLocks noChangeArrowheads="1"/>
          </p:cNvSpPr>
          <p:nvPr/>
        </p:nvSpPr>
        <p:spPr bwMode="auto">
          <a:xfrm>
            <a:off x="611188" y="1557338"/>
            <a:ext cx="7620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solidFill>
                  <a:srgbClr val="FF5050"/>
                </a:solidFill>
                <a:ea typeface="宋体" charset="-122"/>
              </a:rPr>
              <a:t>奇谐函数信号</a:t>
            </a:r>
            <a:r>
              <a:rPr lang="zh-CN" altLang="en-US" sz="2400" b="1" dirty="0">
                <a:ea typeface="宋体" charset="-122"/>
              </a:rPr>
              <a:t>：若波形沿时间轴平移半个周期并相对于该轴上下反转，此时波形并不发生变化，即满足：</a:t>
            </a:r>
          </a:p>
        </p:txBody>
      </p:sp>
      <p:grpSp>
        <p:nvGrpSpPr>
          <p:cNvPr id="2" name="Group 8"/>
          <p:cNvGrpSpPr>
            <a:grpSpLocks/>
          </p:cNvGrpSpPr>
          <p:nvPr/>
        </p:nvGrpSpPr>
        <p:grpSpPr bwMode="auto">
          <a:xfrm>
            <a:off x="900113" y="3213100"/>
            <a:ext cx="765175" cy="466725"/>
            <a:chOff x="2744" y="1251"/>
            <a:chExt cx="482" cy="294"/>
          </a:xfrm>
        </p:grpSpPr>
        <p:sp>
          <p:nvSpPr>
            <p:cNvPr id="13325" name="Rectangle 9"/>
            <p:cNvSpPr>
              <a:spLocks noChangeArrowheads="1"/>
            </p:cNvSpPr>
            <p:nvPr/>
          </p:nvSpPr>
          <p:spPr bwMode="auto">
            <a:xfrm>
              <a:off x="2844" y="1401"/>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zh-CN" sz="1500" b="1">
                  <a:solidFill>
                    <a:srgbClr val="FF00FF"/>
                  </a:solidFill>
                  <a:latin typeface="Times New Roman" pitchFamily="18" charset="0"/>
                  <a:ea typeface="宋体" charset="-122"/>
                </a:rPr>
                <a:t>0</a:t>
              </a:r>
              <a:endParaRPr lang="en-US" altLang="zh-CN" b="1">
                <a:ea typeface="宋体" charset="-122"/>
              </a:endParaRPr>
            </a:p>
          </p:txBody>
        </p:sp>
        <p:sp>
          <p:nvSpPr>
            <p:cNvPr id="13326" name="Rectangle 10"/>
            <p:cNvSpPr>
              <a:spLocks noChangeArrowheads="1"/>
            </p:cNvSpPr>
            <p:nvPr/>
          </p:nvSpPr>
          <p:spPr bwMode="auto">
            <a:xfrm>
              <a:off x="3126" y="1274"/>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zh-CN" sz="2500" b="1">
                  <a:solidFill>
                    <a:srgbClr val="000000"/>
                  </a:solidFill>
                  <a:latin typeface="Times New Roman" pitchFamily="18" charset="0"/>
                  <a:ea typeface="宋体" charset="-122"/>
                </a:rPr>
                <a:t>0</a:t>
              </a:r>
              <a:endParaRPr lang="en-US" altLang="zh-CN" b="1">
                <a:ea typeface="宋体" charset="-122"/>
              </a:endParaRPr>
            </a:p>
          </p:txBody>
        </p:sp>
        <p:sp>
          <p:nvSpPr>
            <p:cNvPr id="13327" name="Rectangle 11"/>
            <p:cNvSpPr>
              <a:spLocks noChangeArrowheads="1"/>
            </p:cNvSpPr>
            <p:nvPr/>
          </p:nvSpPr>
          <p:spPr bwMode="auto">
            <a:xfrm>
              <a:off x="2744" y="1274"/>
              <a:ext cx="10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zh-CN" sz="2500" b="1" i="1">
                  <a:solidFill>
                    <a:srgbClr val="FF00FF"/>
                  </a:solidFill>
                  <a:latin typeface="Times New Roman" pitchFamily="18" charset="0"/>
                  <a:ea typeface="宋体" charset="-122"/>
                </a:rPr>
                <a:t>a</a:t>
              </a:r>
              <a:endParaRPr lang="en-US" altLang="zh-CN" b="1">
                <a:ea typeface="宋体" charset="-122"/>
              </a:endParaRPr>
            </a:p>
          </p:txBody>
        </p:sp>
        <p:sp>
          <p:nvSpPr>
            <p:cNvPr id="13328" name="Rectangle 12"/>
            <p:cNvSpPr>
              <a:spLocks noChangeArrowheads="1"/>
            </p:cNvSpPr>
            <p:nvPr/>
          </p:nvSpPr>
          <p:spPr bwMode="auto">
            <a:xfrm>
              <a:off x="2970" y="1251"/>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en-US" altLang="zh-CN" sz="2500" b="1">
                  <a:solidFill>
                    <a:srgbClr val="000000"/>
                  </a:solidFill>
                  <a:latin typeface="Symbol" pitchFamily="18" charset="2"/>
                  <a:ea typeface="宋体" charset="-122"/>
                </a:rPr>
                <a:t>=</a:t>
              </a:r>
              <a:endParaRPr lang="en-US" altLang="zh-CN" b="1">
                <a:ea typeface="宋体" charset="-122"/>
              </a:endParaRPr>
            </a:p>
          </p:txBody>
        </p:sp>
      </p:grpSp>
      <p:graphicFrame>
        <p:nvGraphicFramePr>
          <p:cNvPr id="13317" name="Object 13"/>
          <p:cNvGraphicFramePr>
            <a:graphicFrameLocks noChangeAspect="1"/>
          </p:cNvGraphicFramePr>
          <p:nvPr/>
        </p:nvGraphicFramePr>
        <p:xfrm>
          <a:off x="539750" y="2349500"/>
          <a:ext cx="2571750" cy="938213"/>
        </p:xfrm>
        <a:graphic>
          <a:graphicData uri="http://schemas.openxmlformats.org/presentationml/2006/ole">
            <mc:AlternateContent xmlns:mc="http://schemas.openxmlformats.org/markup-compatibility/2006">
              <mc:Choice xmlns:v="urn:schemas-microsoft-com:vml" Requires="v">
                <p:oleObj spid="_x0000_s13480" name="Equation" r:id="rId9" imgW="1079280" imgH="393480" progId="Equation.DSMT4">
                  <p:embed/>
                </p:oleObj>
              </mc:Choice>
              <mc:Fallback>
                <p:oleObj name="Equation" r:id="rId9" imgW="1079280" imgH="39348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50" y="2349500"/>
                        <a:ext cx="2571750"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par>
                                <p:cTn id="12" presetID="3" presetClass="entr" presetSubtype="10" fill="hold" nodeType="withEffect">
                                  <p:stCondLst>
                                    <p:cond delay="0"/>
                                  </p:stCondLst>
                                  <p:childTnLst>
                                    <p:set>
                                      <p:cBhvr>
                                        <p:cTn id="13" dur="1" fill="hold">
                                          <p:stCondLst>
                                            <p:cond delay="0"/>
                                          </p:stCondLst>
                                        </p:cTn>
                                        <p:tgtEl>
                                          <p:spTgt spid="535555"/>
                                        </p:tgtEl>
                                        <p:attrNameLst>
                                          <p:attrName>style.visibility</p:attrName>
                                        </p:attrNameLst>
                                      </p:cBhvr>
                                      <p:to>
                                        <p:strVal val="visible"/>
                                      </p:to>
                                    </p:set>
                                    <p:animEffect transition="in" filter="blinds(horizontal)">
                                      <p:cBhvr>
                                        <p:cTn id="14" dur="500"/>
                                        <p:tgtEl>
                                          <p:spTgt spid="53555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35558"/>
                                        </p:tgtEl>
                                        <p:attrNameLst>
                                          <p:attrName>style.visibility</p:attrName>
                                        </p:attrNameLst>
                                      </p:cBhvr>
                                      <p:to>
                                        <p:strVal val="visible"/>
                                      </p:to>
                                    </p:set>
                                    <p:animEffect transition="in" filter="blinds(horizontal)">
                                      <p:cBhvr>
                                        <p:cTn id="19" dur="500"/>
                                        <p:tgtEl>
                                          <p:spTgt spid="53555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35554"/>
                                        </p:tgtEl>
                                        <p:attrNameLst>
                                          <p:attrName>style.visibility</p:attrName>
                                        </p:attrNameLst>
                                      </p:cBhvr>
                                      <p:to>
                                        <p:strVal val="visible"/>
                                      </p:to>
                                    </p:set>
                                    <p:animEffect transition="in" filter="blinds(horizontal)">
                                      <p:cBhvr>
                                        <p:cTn id="24" dur="500"/>
                                        <p:tgtEl>
                                          <p:spTgt spid="535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9" name="页脚占位符 4"/>
          <p:cNvSpPr>
            <a:spLocks noGrp="1"/>
          </p:cNvSpPr>
          <p:nvPr>
            <p:ph type="ftr" sz="quarter" idx="11"/>
          </p:nvPr>
        </p:nvSpPr>
        <p:spPr/>
        <p:txBody>
          <a:bodyPr/>
          <a:lstStyle/>
          <a:p>
            <a:pPr>
              <a:defRPr/>
            </a:pPr>
            <a:r>
              <a:rPr lang="zh-CN" altLang="en-US"/>
              <a:t>信号与系统</a:t>
            </a:r>
          </a:p>
        </p:txBody>
      </p:sp>
      <p:sp>
        <p:nvSpPr>
          <p:cNvPr id="143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F7FD08F-E269-42E6-BA3C-135FA5F8EC79}" type="slidenum">
              <a:rPr lang="en-US" altLang="ko-KR" smtClean="0">
                <a:solidFill>
                  <a:srgbClr val="003399"/>
                </a:solidFill>
                <a:latin typeface="-윤체L" pitchFamily="18" charset="-127"/>
                <a:ea typeface="-윤체L" pitchFamily="18" charset="-127"/>
              </a:rPr>
              <a:pPr/>
              <a:t>23</a:t>
            </a:fld>
            <a:endParaRPr lang="en-US" altLang="ko-KR" smtClean="0">
              <a:solidFill>
                <a:srgbClr val="003399"/>
              </a:solidFill>
              <a:latin typeface="-윤체L" pitchFamily="18" charset="-127"/>
              <a:ea typeface="-윤체L" pitchFamily="18" charset="-127"/>
            </a:endParaRPr>
          </a:p>
        </p:txBody>
      </p:sp>
      <p:sp>
        <p:nvSpPr>
          <p:cNvPr id="14373" name="Rectangle 3"/>
          <p:cNvSpPr>
            <a:spLocks noGrp="1" noRot="1" noChangeArrowheads="1"/>
          </p:cNvSpPr>
          <p:nvPr>
            <p:ph type="body" idx="1"/>
          </p:nvPr>
        </p:nvSpPr>
        <p:spPr>
          <a:xfrm>
            <a:off x="1476375" y="333375"/>
            <a:ext cx="7453313" cy="554038"/>
          </a:xfrm>
          <a:noFill/>
        </p:spPr>
        <p:txBody>
          <a:bodyPr/>
          <a:lstStyle/>
          <a:p>
            <a:pPr algn="just" eaLnBrk="1" hangingPunct="1">
              <a:lnSpc>
                <a:spcPct val="90000"/>
              </a:lnSpc>
              <a:buFont typeface="Wingdings" pitchFamily="2" charset="2"/>
              <a:buNone/>
            </a:pPr>
            <a:r>
              <a:rPr lang="zh-CN" altLang="en-US" smtClean="0">
                <a:solidFill>
                  <a:srgbClr val="FF3300"/>
                </a:solidFill>
                <a:ea typeface="华文细黑" pitchFamily="2" charset="-122"/>
              </a:rPr>
              <a:t>例子</a:t>
            </a:r>
          </a:p>
        </p:txBody>
      </p:sp>
      <p:sp>
        <p:nvSpPr>
          <p:cNvPr id="14374" name="Text Box 4"/>
          <p:cNvSpPr txBox="1">
            <a:spLocks noChangeArrowheads="1"/>
          </p:cNvSpPr>
          <p:nvPr/>
        </p:nvSpPr>
        <p:spPr bwMode="auto">
          <a:xfrm>
            <a:off x="250825" y="1484313"/>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0000"/>
                </a:solidFill>
                <a:ea typeface="宋体" charset="-122"/>
              </a:rPr>
              <a:t>例如：奇谐函数</a:t>
            </a:r>
          </a:p>
        </p:txBody>
      </p:sp>
      <p:grpSp>
        <p:nvGrpSpPr>
          <p:cNvPr id="2" name="Group 5"/>
          <p:cNvGrpSpPr>
            <a:grpSpLocks/>
          </p:cNvGrpSpPr>
          <p:nvPr/>
        </p:nvGrpSpPr>
        <p:grpSpPr bwMode="auto">
          <a:xfrm>
            <a:off x="1042988" y="1268413"/>
            <a:ext cx="3657600" cy="2540000"/>
            <a:chOff x="768" y="528"/>
            <a:chExt cx="2304" cy="1600"/>
          </a:xfrm>
        </p:grpSpPr>
        <p:sp>
          <p:nvSpPr>
            <p:cNvPr id="14416" name="Line 6"/>
            <p:cNvSpPr>
              <a:spLocks noChangeShapeType="1"/>
            </p:cNvSpPr>
            <p:nvPr/>
          </p:nvSpPr>
          <p:spPr bwMode="auto">
            <a:xfrm flipV="1">
              <a:off x="1824" y="624"/>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417" name="Line 7"/>
            <p:cNvSpPr>
              <a:spLocks noChangeShapeType="1"/>
            </p:cNvSpPr>
            <p:nvPr/>
          </p:nvSpPr>
          <p:spPr bwMode="auto">
            <a:xfrm>
              <a:off x="768" y="1488"/>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418" name="Line 8"/>
            <p:cNvSpPr>
              <a:spLocks noChangeShapeType="1"/>
            </p:cNvSpPr>
            <p:nvPr/>
          </p:nvSpPr>
          <p:spPr bwMode="auto">
            <a:xfrm flipH="1">
              <a:off x="1824" y="1008"/>
              <a:ext cx="576"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9" name="Line 9"/>
            <p:cNvSpPr>
              <a:spLocks noChangeShapeType="1"/>
            </p:cNvSpPr>
            <p:nvPr/>
          </p:nvSpPr>
          <p:spPr bwMode="auto">
            <a:xfrm flipH="1">
              <a:off x="1824" y="1488"/>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62" name="Object 10"/>
            <p:cNvGraphicFramePr>
              <a:graphicFrameLocks noChangeAspect="1"/>
            </p:cNvGraphicFramePr>
            <p:nvPr/>
          </p:nvGraphicFramePr>
          <p:xfrm>
            <a:off x="2880" y="1536"/>
            <a:ext cx="112" cy="192"/>
          </p:xfrm>
          <a:graphic>
            <a:graphicData uri="http://schemas.openxmlformats.org/presentationml/2006/ole">
              <mc:AlternateContent xmlns:mc="http://schemas.openxmlformats.org/markup-compatibility/2006">
                <mc:Choice xmlns:v="urn:schemas-microsoft-com:vml" Requires="v">
                  <p:oleObj spid="_x0000_s169174" name="Equation" r:id="rId3" imgW="88560" imgH="152280" progId="Equation.3">
                    <p:embed/>
                  </p:oleObj>
                </mc:Choice>
                <mc:Fallback>
                  <p:oleObj name="Equation" r:id="rId3" imgW="88560" imgH="15228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153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3" name="Object 11"/>
            <p:cNvGraphicFramePr>
              <a:graphicFrameLocks noChangeAspect="1"/>
            </p:cNvGraphicFramePr>
            <p:nvPr/>
          </p:nvGraphicFramePr>
          <p:xfrm>
            <a:off x="1872" y="528"/>
            <a:ext cx="384" cy="256"/>
          </p:xfrm>
          <a:graphic>
            <a:graphicData uri="http://schemas.openxmlformats.org/presentationml/2006/ole">
              <mc:AlternateContent xmlns:mc="http://schemas.openxmlformats.org/markup-compatibility/2006">
                <mc:Choice xmlns:v="urn:schemas-microsoft-com:vml" Requires="v">
                  <p:oleObj spid="_x0000_s169175" name="Equation" r:id="rId5" imgW="304560" imgH="203040" progId="Equation.3">
                    <p:embed/>
                  </p:oleObj>
                </mc:Choice>
                <mc:Fallback>
                  <p:oleObj name="Equation" r:id="rId5" imgW="304560" imgH="20304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528"/>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4" name="Object 12"/>
            <p:cNvGraphicFramePr>
              <a:graphicFrameLocks noChangeAspect="1"/>
            </p:cNvGraphicFramePr>
            <p:nvPr/>
          </p:nvGraphicFramePr>
          <p:xfrm>
            <a:off x="1824" y="864"/>
            <a:ext cx="137" cy="304"/>
          </p:xfrm>
          <a:graphic>
            <a:graphicData uri="http://schemas.openxmlformats.org/presentationml/2006/ole">
              <mc:AlternateContent xmlns:mc="http://schemas.openxmlformats.org/markup-compatibility/2006">
                <mc:Choice xmlns:v="urn:schemas-microsoft-com:vml" Requires="v">
                  <p:oleObj spid="_x0000_s169176" name="Equation" r:id="rId7" imgW="177480" imgH="393480" progId="Equation.3">
                    <p:embed/>
                  </p:oleObj>
                </mc:Choice>
                <mc:Fallback>
                  <p:oleObj name="Equation" r:id="rId7" imgW="177480" imgH="393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864"/>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5" name="Object 13"/>
            <p:cNvGraphicFramePr>
              <a:graphicFrameLocks noChangeAspect="1"/>
            </p:cNvGraphicFramePr>
            <p:nvPr/>
          </p:nvGraphicFramePr>
          <p:xfrm>
            <a:off x="1680" y="1488"/>
            <a:ext cx="137" cy="192"/>
          </p:xfrm>
          <a:graphic>
            <a:graphicData uri="http://schemas.openxmlformats.org/presentationml/2006/ole">
              <mc:AlternateContent xmlns:mc="http://schemas.openxmlformats.org/markup-compatibility/2006">
                <mc:Choice xmlns:v="urn:schemas-microsoft-com:vml" Requires="v">
                  <p:oleObj spid="_x0000_s169177"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 y="148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6" name="Object 14"/>
            <p:cNvGraphicFramePr>
              <a:graphicFrameLocks noChangeAspect="1"/>
            </p:cNvGraphicFramePr>
            <p:nvPr/>
          </p:nvGraphicFramePr>
          <p:xfrm>
            <a:off x="1056" y="1536"/>
            <a:ext cx="214" cy="288"/>
          </p:xfrm>
          <a:graphic>
            <a:graphicData uri="http://schemas.openxmlformats.org/presentationml/2006/ole">
              <mc:AlternateContent xmlns:mc="http://schemas.openxmlformats.org/markup-compatibility/2006">
                <mc:Choice xmlns:v="urn:schemas-microsoft-com:vml" Requires="v">
                  <p:oleObj spid="_x0000_s169178" name="Equation" r:id="rId11" imgW="291960" imgH="393480" progId="Equation.3">
                    <p:embed/>
                  </p:oleObj>
                </mc:Choice>
                <mc:Fallback>
                  <p:oleObj name="Equation" r:id="rId11" imgW="291960" imgH="3934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 y="1536"/>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67" name="Object 15"/>
            <p:cNvGraphicFramePr>
              <a:graphicFrameLocks noChangeAspect="1"/>
            </p:cNvGraphicFramePr>
            <p:nvPr/>
          </p:nvGraphicFramePr>
          <p:xfrm>
            <a:off x="2304" y="1536"/>
            <a:ext cx="139" cy="288"/>
          </p:xfrm>
          <a:graphic>
            <a:graphicData uri="http://schemas.openxmlformats.org/presentationml/2006/ole">
              <mc:AlternateContent xmlns:mc="http://schemas.openxmlformats.org/markup-compatibility/2006">
                <mc:Choice xmlns:v="urn:schemas-microsoft-com:vml" Requires="v">
                  <p:oleObj spid="_x0000_s169179" name="Equation" r:id="rId13" imgW="190440" imgH="393480" progId="Equation.3">
                    <p:embed/>
                  </p:oleObj>
                </mc:Choice>
                <mc:Fallback>
                  <p:oleObj name="Equation" r:id="rId13" imgW="190440" imgH="3934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4" y="1536"/>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20" name="Line 16"/>
            <p:cNvSpPr>
              <a:spLocks noChangeShapeType="1"/>
            </p:cNvSpPr>
            <p:nvPr/>
          </p:nvSpPr>
          <p:spPr bwMode="auto">
            <a:xfrm>
              <a:off x="2400" y="1488"/>
              <a:ext cx="24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21" name="Line 17"/>
            <p:cNvSpPr>
              <a:spLocks noChangeShapeType="1"/>
            </p:cNvSpPr>
            <p:nvPr/>
          </p:nvSpPr>
          <p:spPr bwMode="auto">
            <a:xfrm flipH="1">
              <a:off x="2400" y="1008"/>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22" name="Line 18"/>
            <p:cNvSpPr>
              <a:spLocks noChangeShapeType="1"/>
            </p:cNvSpPr>
            <p:nvPr/>
          </p:nvSpPr>
          <p:spPr bwMode="auto">
            <a:xfrm flipH="1">
              <a:off x="1248" y="1008"/>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23" name="Line 19"/>
            <p:cNvSpPr>
              <a:spLocks noChangeShapeType="1"/>
            </p:cNvSpPr>
            <p:nvPr/>
          </p:nvSpPr>
          <p:spPr bwMode="auto">
            <a:xfrm flipH="1">
              <a:off x="1104" y="1008"/>
              <a:ext cx="144"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24" name="Line 20"/>
            <p:cNvSpPr>
              <a:spLocks noChangeShapeType="1"/>
            </p:cNvSpPr>
            <p:nvPr/>
          </p:nvSpPr>
          <p:spPr bwMode="auto">
            <a:xfrm>
              <a:off x="1632" y="1920"/>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25" name="Line 21"/>
            <p:cNvSpPr>
              <a:spLocks noChangeShapeType="1"/>
            </p:cNvSpPr>
            <p:nvPr/>
          </p:nvSpPr>
          <p:spPr bwMode="auto">
            <a:xfrm>
              <a:off x="1632" y="1008"/>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68" name="Object 22"/>
            <p:cNvGraphicFramePr>
              <a:graphicFrameLocks noChangeAspect="1"/>
            </p:cNvGraphicFramePr>
            <p:nvPr/>
          </p:nvGraphicFramePr>
          <p:xfrm>
            <a:off x="1824" y="1824"/>
            <a:ext cx="225" cy="304"/>
          </p:xfrm>
          <a:graphic>
            <a:graphicData uri="http://schemas.openxmlformats.org/presentationml/2006/ole">
              <mc:AlternateContent xmlns:mc="http://schemas.openxmlformats.org/markup-compatibility/2006">
                <mc:Choice xmlns:v="urn:schemas-microsoft-com:vml" Requires="v">
                  <p:oleObj spid="_x0000_s169180" name="Equation" r:id="rId15" imgW="291960" imgH="393480" progId="Equation.3">
                    <p:embed/>
                  </p:oleObj>
                </mc:Choice>
                <mc:Fallback>
                  <p:oleObj name="Equation" r:id="rId15" imgW="291960" imgH="39348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4" y="1824"/>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26" name="Line 23"/>
            <p:cNvSpPr>
              <a:spLocks noChangeShapeType="1"/>
            </p:cNvSpPr>
            <p:nvPr/>
          </p:nvSpPr>
          <p:spPr bwMode="auto">
            <a:xfrm>
              <a:off x="1248" y="1488"/>
              <a:ext cx="576"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4"/>
          <p:cNvGrpSpPr>
            <a:grpSpLocks/>
          </p:cNvGrpSpPr>
          <p:nvPr/>
        </p:nvGrpSpPr>
        <p:grpSpPr bwMode="auto">
          <a:xfrm>
            <a:off x="971550" y="3644900"/>
            <a:ext cx="3657600" cy="2582863"/>
            <a:chOff x="768" y="2112"/>
            <a:chExt cx="2304" cy="1627"/>
          </a:xfrm>
        </p:grpSpPr>
        <p:sp>
          <p:nvSpPr>
            <p:cNvPr id="14404" name="Line 25"/>
            <p:cNvSpPr>
              <a:spLocks noChangeShapeType="1"/>
            </p:cNvSpPr>
            <p:nvPr/>
          </p:nvSpPr>
          <p:spPr bwMode="auto">
            <a:xfrm flipV="1">
              <a:off x="1824" y="2208"/>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405" name="Line 26"/>
            <p:cNvSpPr>
              <a:spLocks noChangeShapeType="1"/>
            </p:cNvSpPr>
            <p:nvPr/>
          </p:nvSpPr>
          <p:spPr bwMode="auto">
            <a:xfrm>
              <a:off x="768" y="3072"/>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406" name="Line 27"/>
            <p:cNvSpPr>
              <a:spLocks noChangeShapeType="1"/>
            </p:cNvSpPr>
            <p:nvPr/>
          </p:nvSpPr>
          <p:spPr bwMode="auto">
            <a:xfrm flipH="1">
              <a:off x="1824" y="2592"/>
              <a:ext cx="576"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07" name="Line 28"/>
            <p:cNvSpPr>
              <a:spLocks noChangeShapeType="1"/>
            </p:cNvSpPr>
            <p:nvPr/>
          </p:nvSpPr>
          <p:spPr bwMode="auto">
            <a:xfrm flipH="1">
              <a:off x="1824" y="3072"/>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54" name="Object 29"/>
            <p:cNvGraphicFramePr>
              <a:graphicFrameLocks noChangeAspect="1"/>
            </p:cNvGraphicFramePr>
            <p:nvPr/>
          </p:nvGraphicFramePr>
          <p:xfrm>
            <a:off x="2880" y="3120"/>
            <a:ext cx="112" cy="192"/>
          </p:xfrm>
          <a:graphic>
            <a:graphicData uri="http://schemas.openxmlformats.org/presentationml/2006/ole">
              <mc:AlternateContent xmlns:mc="http://schemas.openxmlformats.org/markup-compatibility/2006">
                <mc:Choice xmlns:v="urn:schemas-microsoft-com:vml" Requires="v">
                  <p:oleObj spid="_x0000_s169181" name="Equation" r:id="rId17" imgW="88560" imgH="152280" progId="Equation.3">
                    <p:embed/>
                  </p:oleObj>
                </mc:Choice>
                <mc:Fallback>
                  <p:oleObj name="Equation" r:id="rId17" imgW="88560" imgH="152280"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20"/>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5" name="Object 30"/>
            <p:cNvGraphicFramePr>
              <a:graphicFrameLocks noChangeAspect="1"/>
            </p:cNvGraphicFramePr>
            <p:nvPr/>
          </p:nvGraphicFramePr>
          <p:xfrm>
            <a:off x="1872" y="2112"/>
            <a:ext cx="384" cy="256"/>
          </p:xfrm>
          <a:graphic>
            <a:graphicData uri="http://schemas.openxmlformats.org/presentationml/2006/ole">
              <mc:AlternateContent xmlns:mc="http://schemas.openxmlformats.org/markup-compatibility/2006">
                <mc:Choice xmlns:v="urn:schemas-microsoft-com:vml" Requires="v">
                  <p:oleObj spid="_x0000_s169182" name="Equation" r:id="rId18" imgW="304560" imgH="203040" progId="Equation.3">
                    <p:embed/>
                  </p:oleObj>
                </mc:Choice>
                <mc:Fallback>
                  <p:oleObj name="Equation" r:id="rId18" imgW="304560" imgH="20304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 y="211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6" name="Object 31"/>
            <p:cNvGraphicFramePr>
              <a:graphicFrameLocks noChangeAspect="1"/>
            </p:cNvGraphicFramePr>
            <p:nvPr/>
          </p:nvGraphicFramePr>
          <p:xfrm>
            <a:off x="1824" y="2448"/>
            <a:ext cx="137" cy="304"/>
          </p:xfrm>
          <a:graphic>
            <a:graphicData uri="http://schemas.openxmlformats.org/presentationml/2006/ole">
              <mc:AlternateContent xmlns:mc="http://schemas.openxmlformats.org/markup-compatibility/2006">
                <mc:Choice xmlns:v="urn:schemas-microsoft-com:vml" Requires="v">
                  <p:oleObj spid="_x0000_s169183" name="Equation" r:id="rId19" imgW="177480" imgH="393480" progId="Equation.3">
                    <p:embed/>
                  </p:oleObj>
                </mc:Choice>
                <mc:Fallback>
                  <p:oleObj name="Equation" r:id="rId19" imgW="177480" imgH="393480"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2448"/>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7" name="Object 32"/>
            <p:cNvGraphicFramePr>
              <a:graphicFrameLocks noChangeAspect="1"/>
            </p:cNvGraphicFramePr>
            <p:nvPr/>
          </p:nvGraphicFramePr>
          <p:xfrm>
            <a:off x="1680" y="3072"/>
            <a:ext cx="137" cy="192"/>
          </p:xfrm>
          <a:graphic>
            <a:graphicData uri="http://schemas.openxmlformats.org/presentationml/2006/ole">
              <mc:AlternateContent xmlns:mc="http://schemas.openxmlformats.org/markup-compatibility/2006">
                <mc:Choice xmlns:v="urn:schemas-microsoft-com:vml" Requires="v">
                  <p:oleObj spid="_x0000_s169184" name="Equation" r:id="rId20" imgW="126720" imgH="177480" progId="Equation.3">
                    <p:embed/>
                  </p:oleObj>
                </mc:Choice>
                <mc:Fallback>
                  <p:oleObj name="Equation" r:id="rId20" imgW="126720" imgH="177480" progId="Equation.3">
                    <p:embed/>
                    <p:pic>
                      <p:nvPicPr>
                        <p:cNvPr id="0" name="Object 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 y="307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8" name="Object 33"/>
            <p:cNvGraphicFramePr>
              <a:graphicFrameLocks noChangeAspect="1"/>
            </p:cNvGraphicFramePr>
            <p:nvPr/>
          </p:nvGraphicFramePr>
          <p:xfrm>
            <a:off x="1104" y="3072"/>
            <a:ext cx="214" cy="288"/>
          </p:xfrm>
          <a:graphic>
            <a:graphicData uri="http://schemas.openxmlformats.org/presentationml/2006/ole">
              <mc:AlternateContent xmlns:mc="http://schemas.openxmlformats.org/markup-compatibility/2006">
                <mc:Choice xmlns:v="urn:schemas-microsoft-com:vml" Requires="v">
                  <p:oleObj spid="_x0000_s169185" name="Equation" r:id="rId21" imgW="291960" imgH="393480" progId="Equation.3">
                    <p:embed/>
                  </p:oleObj>
                </mc:Choice>
                <mc:Fallback>
                  <p:oleObj name="Equation" r:id="rId21" imgW="291960" imgH="393480" progId="Equation.3">
                    <p:embed/>
                    <p:pic>
                      <p:nvPicPr>
                        <p:cNvPr id="0" name="Object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3072"/>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9" name="Object 34"/>
            <p:cNvGraphicFramePr>
              <a:graphicFrameLocks noChangeAspect="1"/>
            </p:cNvGraphicFramePr>
            <p:nvPr/>
          </p:nvGraphicFramePr>
          <p:xfrm>
            <a:off x="2448" y="2784"/>
            <a:ext cx="139" cy="288"/>
          </p:xfrm>
          <a:graphic>
            <a:graphicData uri="http://schemas.openxmlformats.org/presentationml/2006/ole">
              <mc:AlternateContent xmlns:mc="http://schemas.openxmlformats.org/markup-compatibility/2006">
                <mc:Choice xmlns:v="urn:schemas-microsoft-com:vml" Requires="v">
                  <p:oleObj spid="_x0000_s169186" name="Equation" r:id="rId22" imgW="190440" imgH="393480" progId="Equation.3">
                    <p:embed/>
                  </p:oleObj>
                </mc:Choice>
                <mc:Fallback>
                  <p:oleObj name="Equation" r:id="rId22" imgW="190440" imgH="393480"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8" y="2784"/>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08" name="Line 35"/>
            <p:cNvSpPr>
              <a:spLocks noChangeShapeType="1"/>
            </p:cNvSpPr>
            <p:nvPr/>
          </p:nvSpPr>
          <p:spPr bwMode="auto">
            <a:xfrm>
              <a:off x="2400" y="3072"/>
              <a:ext cx="24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09" name="Line 36"/>
            <p:cNvSpPr>
              <a:spLocks noChangeShapeType="1"/>
            </p:cNvSpPr>
            <p:nvPr/>
          </p:nvSpPr>
          <p:spPr bwMode="auto">
            <a:xfrm flipH="1">
              <a:off x="2400" y="259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0" name="Line 37"/>
            <p:cNvSpPr>
              <a:spLocks noChangeShapeType="1"/>
            </p:cNvSpPr>
            <p:nvPr/>
          </p:nvSpPr>
          <p:spPr bwMode="auto">
            <a:xfrm flipH="1">
              <a:off x="1248" y="259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1" name="Line 38"/>
            <p:cNvSpPr>
              <a:spLocks noChangeShapeType="1"/>
            </p:cNvSpPr>
            <p:nvPr/>
          </p:nvSpPr>
          <p:spPr bwMode="auto">
            <a:xfrm flipH="1">
              <a:off x="1104" y="2592"/>
              <a:ext cx="144"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2" name="Line 39"/>
            <p:cNvSpPr>
              <a:spLocks noChangeShapeType="1"/>
            </p:cNvSpPr>
            <p:nvPr/>
          </p:nvSpPr>
          <p:spPr bwMode="auto">
            <a:xfrm>
              <a:off x="1632" y="3504"/>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3" name="Line 40"/>
            <p:cNvSpPr>
              <a:spLocks noChangeShapeType="1"/>
            </p:cNvSpPr>
            <p:nvPr/>
          </p:nvSpPr>
          <p:spPr bwMode="auto">
            <a:xfrm>
              <a:off x="1632" y="2592"/>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60" name="Object 41"/>
            <p:cNvGraphicFramePr>
              <a:graphicFrameLocks noChangeAspect="1"/>
            </p:cNvGraphicFramePr>
            <p:nvPr/>
          </p:nvGraphicFramePr>
          <p:xfrm>
            <a:off x="1824" y="3408"/>
            <a:ext cx="225" cy="304"/>
          </p:xfrm>
          <a:graphic>
            <a:graphicData uri="http://schemas.openxmlformats.org/presentationml/2006/ole">
              <mc:AlternateContent xmlns:mc="http://schemas.openxmlformats.org/markup-compatibility/2006">
                <mc:Choice xmlns:v="urn:schemas-microsoft-com:vml" Requires="v">
                  <p:oleObj spid="_x0000_s169187" name="Equation" r:id="rId23" imgW="291960" imgH="393480" progId="Equation.3">
                    <p:embed/>
                  </p:oleObj>
                </mc:Choice>
                <mc:Fallback>
                  <p:oleObj name="Equation" r:id="rId23" imgW="291960" imgH="393480"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4" y="3408"/>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14" name="Line 42"/>
            <p:cNvSpPr>
              <a:spLocks noChangeShapeType="1"/>
            </p:cNvSpPr>
            <p:nvPr/>
          </p:nvSpPr>
          <p:spPr bwMode="auto">
            <a:xfrm>
              <a:off x="1248" y="3072"/>
              <a:ext cx="576"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15" name="Freeform 43"/>
            <p:cNvSpPr>
              <a:spLocks/>
            </p:cNvSpPr>
            <p:nvPr/>
          </p:nvSpPr>
          <p:spPr bwMode="auto">
            <a:xfrm>
              <a:off x="1056" y="2592"/>
              <a:ext cx="1632" cy="992"/>
            </a:xfrm>
            <a:custGeom>
              <a:avLst/>
              <a:gdLst>
                <a:gd name="T0" fmla="*/ 0 w 1632"/>
                <a:gd name="T1" fmla="*/ 646 h 1088"/>
                <a:gd name="T2" fmla="*/ 240 w 1632"/>
                <a:gd name="T3" fmla="*/ 765 h 1088"/>
                <a:gd name="T4" fmla="*/ 768 w 1632"/>
                <a:gd name="T5" fmla="*/ 6 h 1088"/>
                <a:gd name="T6" fmla="*/ 1392 w 1632"/>
                <a:gd name="T7" fmla="*/ 805 h 1088"/>
                <a:gd name="T8" fmla="*/ 1632 w 1632"/>
                <a:gd name="T9" fmla="*/ 605 h 1088"/>
                <a:gd name="T10" fmla="*/ 0 60000 65536"/>
                <a:gd name="T11" fmla="*/ 0 60000 65536"/>
                <a:gd name="T12" fmla="*/ 0 60000 65536"/>
                <a:gd name="T13" fmla="*/ 0 60000 65536"/>
                <a:gd name="T14" fmla="*/ 0 60000 65536"/>
                <a:gd name="T15" fmla="*/ 0 w 1632"/>
                <a:gd name="T16" fmla="*/ 0 h 1088"/>
                <a:gd name="T17" fmla="*/ 1632 w 1632"/>
                <a:gd name="T18" fmla="*/ 1088 h 1088"/>
              </a:gdLst>
              <a:ahLst/>
              <a:cxnLst>
                <a:cxn ang="T10">
                  <a:pos x="T0" y="T1"/>
                </a:cxn>
                <a:cxn ang="T11">
                  <a:pos x="T2" y="T3"/>
                </a:cxn>
                <a:cxn ang="T12">
                  <a:pos x="T4" y="T5"/>
                </a:cxn>
                <a:cxn ang="T13">
                  <a:pos x="T6" y="T7"/>
                </a:cxn>
                <a:cxn ang="T14">
                  <a:pos x="T8" y="T9"/>
                </a:cxn>
              </a:cxnLst>
              <a:rect l="T15" t="T16" r="T17" b="T18"/>
              <a:pathLst>
                <a:path w="1632" h="1088">
                  <a:moveTo>
                    <a:pt x="0" y="776"/>
                  </a:moveTo>
                  <a:cubicBezTo>
                    <a:pt x="56" y="912"/>
                    <a:pt x="112" y="1048"/>
                    <a:pt x="240" y="920"/>
                  </a:cubicBezTo>
                  <a:cubicBezTo>
                    <a:pt x="368" y="792"/>
                    <a:pt x="576" y="0"/>
                    <a:pt x="768" y="8"/>
                  </a:cubicBezTo>
                  <a:cubicBezTo>
                    <a:pt x="960" y="16"/>
                    <a:pt x="1248" y="848"/>
                    <a:pt x="1392" y="968"/>
                  </a:cubicBezTo>
                  <a:cubicBezTo>
                    <a:pt x="1536" y="1088"/>
                    <a:pt x="1584" y="908"/>
                    <a:pt x="1632" y="728"/>
                  </a:cubicBezTo>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4361" name="Object 44"/>
            <p:cNvGraphicFramePr>
              <a:graphicFrameLocks noChangeAspect="1"/>
            </p:cNvGraphicFramePr>
            <p:nvPr/>
          </p:nvGraphicFramePr>
          <p:xfrm>
            <a:off x="2448" y="3456"/>
            <a:ext cx="624" cy="283"/>
          </p:xfrm>
          <a:graphic>
            <a:graphicData uri="http://schemas.openxmlformats.org/presentationml/2006/ole">
              <mc:AlternateContent xmlns:mc="http://schemas.openxmlformats.org/markup-compatibility/2006">
                <mc:Choice xmlns:v="urn:schemas-microsoft-com:vml" Requires="v">
                  <p:oleObj spid="_x0000_s169188" name="Equation" r:id="rId24" imgW="533160" imgH="215640" progId="Equation.3">
                    <p:embed/>
                  </p:oleObj>
                </mc:Choice>
                <mc:Fallback>
                  <p:oleObj name="Equation" r:id="rId24" imgW="533160" imgH="215640"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48" y="3456"/>
                          <a:ext cx="624"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5"/>
          <p:cNvGrpSpPr>
            <a:grpSpLocks/>
          </p:cNvGrpSpPr>
          <p:nvPr/>
        </p:nvGrpSpPr>
        <p:grpSpPr bwMode="auto">
          <a:xfrm>
            <a:off x="5219700" y="1125538"/>
            <a:ext cx="3657600" cy="2540000"/>
            <a:chOff x="3264" y="480"/>
            <a:chExt cx="2304" cy="1600"/>
          </a:xfrm>
        </p:grpSpPr>
        <p:sp>
          <p:nvSpPr>
            <p:cNvPr id="14392" name="Line 46"/>
            <p:cNvSpPr>
              <a:spLocks noChangeShapeType="1"/>
            </p:cNvSpPr>
            <p:nvPr/>
          </p:nvSpPr>
          <p:spPr bwMode="auto">
            <a:xfrm flipV="1">
              <a:off x="4320" y="576"/>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93" name="Line 47"/>
            <p:cNvSpPr>
              <a:spLocks noChangeShapeType="1"/>
            </p:cNvSpPr>
            <p:nvPr/>
          </p:nvSpPr>
          <p:spPr bwMode="auto">
            <a:xfrm>
              <a:off x="3264" y="1440"/>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94" name="Line 48"/>
            <p:cNvSpPr>
              <a:spLocks noChangeShapeType="1"/>
            </p:cNvSpPr>
            <p:nvPr/>
          </p:nvSpPr>
          <p:spPr bwMode="auto">
            <a:xfrm flipH="1">
              <a:off x="4320" y="960"/>
              <a:ext cx="576"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95" name="Line 49"/>
            <p:cNvSpPr>
              <a:spLocks noChangeShapeType="1"/>
            </p:cNvSpPr>
            <p:nvPr/>
          </p:nvSpPr>
          <p:spPr bwMode="auto">
            <a:xfrm flipH="1">
              <a:off x="4320" y="1440"/>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46" name="Object 50"/>
            <p:cNvGraphicFramePr>
              <a:graphicFrameLocks noChangeAspect="1"/>
            </p:cNvGraphicFramePr>
            <p:nvPr/>
          </p:nvGraphicFramePr>
          <p:xfrm>
            <a:off x="5376" y="1488"/>
            <a:ext cx="112" cy="192"/>
          </p:xfrm>
          <a:graphic>
            <a:graphicData uri="http://schemas.openxmlformats.org/presentationml/2006/ole">
              <mc:AlternateContent xmlns:mc="http://schemas.openxmlformats.org/markup-compatibility/2006">
                <mc:Choice xmlns:v="urn:schemas-microsoft-com:vml" Requires="v">
                  <p:oleObj spid="_x0000_s169189" name="Equation" r:id="rId26" imgW="88560" imgH="152280" progId="Equation.3">
                    <p:embed/>
                  </p:oleObj>
                </mc:Choice>
                <mc:Fallback>
                  <p:oleObj name="Equation" r:id="rId26" imgW="88560" imgH="152280" progId="Equation.3">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 y="1488"/>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7" name="Object 51"/>
            <p:cNvGraphicFramePr>
              <a:graphicFrameLocks noChangeAspect="1"/>
            </p:cNvGraphicFramePr>
            <p:nvPr/>
          </p:nvGraphicFramePr>
          <p:xfrm>
            <a:off x="4368" y="480"/>
            <a:ext cx="384" cy="256"/>
          </p:xfrm>
          <a:graphic>
            <a:graphicData uri="http://schemas.openxmlformats.org/presentationml/2006/ole">
              <mc:AlternateContent xmlns:mc="http://schemas.openxmlformats.org/markup-compatibility/2006">
                <mc:Choice xmlns:v="urn:schemas-microsoft-com:vml" Requires="v">
                  <p:oleObj spid="_x0000_s169190" name="Equation" r:id="rId27" imgW="304560" imgH="203040" progId="Equation.3">
                    <p:embed/>
                  </p:oleObj>
                </mc:Choice>
                <mc:Fallback>
                  <p:oleObj name="Equation" r:id="rId27" imgW="304560" imgH="203040" progId="Equation.3">
                    <p:embed/>
                    <p:pic>
                      <p:nvPicPr>
                        <p:cNvPr id="0"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 y="480"/>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8" name="Object 52"/>
            <p:cNvGraphicFramePr>
              <a:graphicFrameLocks noChangeAspect="1"/>
            </p:cNvGraphicFramePr>
            <p:nvPr/>
          </p:nvGraphicFramePr>
          <p:xfrm>
            <a:off x="4368" y="768"/>
            <a:ext cx="137" cy="304"/>
          </p:xfrm>
          <a:graphic>
            <a:graphicData uri="http://schemas.openxmlformats.org/presentationml/2006/ole">
              <mc:AlternateContent xmlns:mc="http://schemas.openxmlformats.org/markup-compatibility/2006">
                <mc:Choice xmlns:v="urn:schemas-microsoft-com:vml" Requires="v">
                  <p:oleObj spid="_x0000_s169191" name="Equation" r:id="rId28" imgW="177480" imgH="393480" progId="Equation.3">
                    <p:embed/>
                  </p:oleObj>
                </mc:Choice>
                <mc:Fallback>
                  <p:oleObj name="Equation" r:id="rId28" imgW="177480" imgH="393480" progId="Equation.3">
                    <p:embed/>
                    <p:pic>
                      <p:nvPicPr>
                        <p:cNvPr id="0" name="Object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8" y="768"/>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9" name="Object 53"/>
            <p:cNvGraphicFramePr>
              <a:graphicFrameLocks noChangeAspect="1"/>
            </p:cNvGraphicFramePr>
            <p:nvPr/>
          </p:nvGraphicFramePr>
          <p:xfrm>
            <a:off x="4176" y="1440"/>
            <a:ext cx="137" cy="192"/>
          </p:xfrm>
          <a:graphic>
            <a:graphicData uri="http://schemas.openxmlformats.org/presentationml/2006/ole">
              <mc:AlternateContent xmlns:mc="http://schemas.openxmlformats.org/markup-compatibility/2006">
                <mc:Choice xmlns:v="urn:schemas-microsoft-com:vml" Requires="v">
                  <p:oleObj spid="_x0000_s169192" name="Equation" r:id="rId29" imgW="126720" imgH="177480" progId="Equation.3">
                    <p:embed/>
                  </p:oleObj>
                </mc:Choice>
                <mc:Fallback>
                  <p:oleObj name="Equation" r:id="rId29" imgW="126720" imgH="177480" progId="Equation.3">
                    <p:embed/>
                    <p:pic>
                      <p:nvPicPr>
                        <p:cNvPr id="0"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 y="144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0" name="Object 54"/>
            <p:cNvGraphicFramePr>
              <a:graphicFrameLocks noChangeAspect="1"/>
            </p:cNvGraphicFramePr>
            <p:nvPr/>
          </p:nvGraphicFramePr>
          <p:xfrm>
            <a:off x="3456" y="1440"/>
            <a:ext cx="214" cy="288"/>
          </p:xfrm>
          <a:graphic>
            <a:graphicData uri="http://schemas.openxmlformats.org/presentationml/2006/ole">
              <mc:AlternateContent xmlns:mc="http://schemas.openxmlformats.org/markup-compatibility/2006">
                <mc:Choice xmlns:v="urn:schemas-microsoft-com:vml" Requires="v">
                  <p:oleObj spid="_x0000_s169193" name="Equation" r:id="rId30" imgW="291960" imgH="393480" progId="Equation.3">
                    <p:embed/>
                  </p:oleObj>
                </mc:Choice>
                <mc:Fallback>
                  <p:oleObj name="Equation" r:id="rId30" imgW="291960" imgH="393480"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6" y="1440"/>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1" name="Object 55"/>
            <p:cNvGraphicFramePr>
              <a:graphicFrameLocks noChangeAspect="1"/>
            </p:cNvGraphicFramePr>
            <p:nvPr/>
          </p:nvGraphicFramePr>
          <p:xfrm>
            <a:off x="4800" y="1488"/>
            <a:ext cx="139" cy="288"/>
          </p:xfrm>
          <a:graphic>
            <a:graphicData uri="http://schemas.openxmlformats.org/presentationml/2006/ole">
              <mc:AlternateContent xmlns:mc="http://schemas.openxmlformats.org/markup-compatibility/2006">
                <mc:Choice xmlns:v="urn:schemas-microsoft-com:vml" Requires="v">
                  <p:oleObj spid="_x0000_s169194" name="Equation" r:id="rId31" imgW="190440" imgH="393480" progId="Equation.3">
                    <p:embed/>
                  </p:oleObj>
                </mc:Choice>
                <mc:Fallback>
                  <p:oleObj name="Equation" r:id="rId31" imgW="190440" imgH="393480" progId="Equation.3">
                    <p:embed/>
                    <p:pic>
                      <p:nvPicPr>
                        <p:cNvPr id="0"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0" y="148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6" name="Line 56"/>
            <p:cNvSpPr>
              <a:spLocks noChangeShapeType="1"/>
            </p:cNvSpPr>
            <p:nvPr/>
          </p:nvSpPr>
          <p:spPr bwMode="auto">
            <a:xfrm>
              <a:off x="4896" y="1440"/>
              <a:ext cx="24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97" name="Line 57"/>
            <p:cNvSpPr>
              <a:spLocks noChangeShapeType="1"/>
            </p:cNvSpPr>
            <p:nvPr/>
          </p:nvSpPr>
          <p:spPr bwMode="auto">
            <a:xfrm flipH="1">
              <a:off x="4896" y="960"/>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98" name="Line 58"/>
            <p:cNvSpPr>
              <a:spLocks noChangeShapeType="1"/>
            </p:cNvSpPr>
            <p:nvPr/>
          </p:nvSpPr>
          <p:spPr bwMode="auto">
            <a:xfrm flipH="1">
              <a:off x="3744" y="960"/>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99" name="Line 59"/>
            <p:cNvSpPr>
              <a:spLocks noChangeShapeType="1"/>
            </p:cNvSpPr>
            <p:nvPr/>
          </p:nvSpPr>
          <p:spPr bwMode="auto">
            <a:xfrm flipH="1">
              <a:off x="3600" y="960"/>
              <a:ext cx="144"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00" name="Line 60"/>
            <p:cNvSpPr>
              <a:spLocks noChangeShapeType="1"/>
            </p:cNvSpPr>
            <p:nvPr/>
          </p:nvSpPr>
          <p:spPr bwMode="auto">
            <a:xfrm>
              <a:off x="4128" y="1872"/>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401" name="Line 61"/>
            <p:cNvSpPr>
              <a:spLocks noChangeShapeType="1"/>
            </p:cNvSpPr>
            <p:nvPr/>
          </p:nvSpPr>
          <p:spPr bwMode="auto">
            <a:xfrm>
              <a:off x="4128" y="960"/>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52" name="Object 62"/>
            <p:cNvGraphicFramePr>
              <a:graphicFrameLocks noChangeAspect="1"/>
            </p:cNvGraphicFramePr>
            <p:nvPr/>
          </p:nvGraphicFramePr>
          <p:xfrm>
            <a:off x="4320" y="1776"/>
            <a:ext cx="225" cy="304"/>
          </p:xfrm>
          <a:graphic>
            <a:graphicData uri="http://schemas.openxmlformats.org/presentationml/2006/ole">
              <mc:AlternateContent xmlns:mc="http://schemas.openxmlformats.org/markup-compatibility/2006">
                <mc:Choice xmlns:v="urn:schemas-microsoft-com:vml" Requires="v">
                  <p:oleObj spid="_x0000_s169195" name="Equation" r:id="rId32" imgW="291960" imgH="393480" progId="Equation.3">
                    <p:embed/>
                  </p:oleObj>
                </mc:Choice>
                <mc:Fallback>
                  <p:oleObj name="Equation" r:id="rId32" imgW="291960" imgH="393480" progId="Equation.3">
                    <p:embed/>
                    <p:pic>
                      <p:nvPicPr>
                        <p:cNvPr id="0" name="Object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0" y="1776"/>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02" name="Line 63"/>
            <p:cNvSpPr>
              <a:spLocks noChangeShapeType="1"/>
            </p:cNvSpPr>
            <p:nvPr/>
          </p:nvSpPr>
          <p:spPr bwMode="auto">
            <a:xfrm>
              <a:off x="3744" y="1440"/>
              <a:ext cx="576"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53" name="Object 64"/>
            <p:cNvGraphicFramePr>
              <a:graphicFrameLocks noChangeAspect="1"/>
            </p:cNvGraphicFramePr>
            <p:nvPr/>
          </p:nvGraphicFramePr>
          <p:xfrm>
            <a:off x="3552" y="1776"/>
            <a:ext cx="594" cy="283"/>
          </p:xfrm>
          <a:graphic>
            <a:graphicData uri="http://schemas.openxmlformats.org/presentationml/2006/ole">
              <mc:AlternateContent xmlns:mc="http://schemas.openxmlformats.org/markup-compatibility/2006">
                <mc:Choice xmlns:v="urn:schemas-microsoft-com:vml" Requires="v">
                  <p:oleObj spid="_x0000_s169196" name="Equation" r:id="rId33" imgW="507960" imgH="215640" progId="Equation.3">
                    <p:embed/>
                  </p:oleObj>
                </mc:Choice>
                <mc:Fallback>
                  <p:oleObj name="Equation" r:id="rId33" imgW="507960" imgH="215640" progId="Equation.3">
                    <p:embed/>
                    <p:pic>
                      <p:nvPicPr>
                        <p:cNvPr id="0" name="Object 6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52" y="1776"/>
                          <a:ext cx="594"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403" name="Freeform 65"/>
            <p:cNvSpPr>
              <a:spLocks/>
            </p:cNvSpPr>
            <p:nvPr/>
          </p:nvSpPr>
          <p:spPr bwMode="auto">
            <a:xfrm>
              <a:off x="3744" y="1008"/>
              <a:ext cx="1152" cy="816"/>
            </a:xfrm>
            <a:custGeom>
              <a:avLst/>
              <a:gdLst>
                <a:gd name="T0" fmla="*/ 0 w 1152"/>
                <a:gd name="T1" fmla="*/ 432 h 816"/>
                <a:gd name="T2" fmla="*/ 288 w 1152"/>
                <a:gd name="T3" fmla="*/ 816 h 816"/>
                <a:gd name="T4" fmla="*/ 576 w 1152"/>
                <a:gd name="T5" fmla="*/ 432 h 816"/>
                <a:gd name="T6" fmla="*/ 864 w 1152"/>
                <a:gd name="T7" fmla="*/ 0 h 816"/>
                <a:gd name="T8" fmla="*/ 1152 w 1152"/>
                <a:gd name="T9" fmla="*/ 432 h 816"/>
                <a:gd name="T10" fmla="*/ 0 60000 65536"/>
                <a:gd name="T11" fmla="*/ 0 60000 65536"/>
                <a:gd name="T12" fmla="*/ 0 60000 65536"/>
                <a:gd name="T13" fmla="*/ 0 60000 65536"/>
                <a:gd name="T14" fmla="*/ 0 60000 65536"/>
                <a:gd name="T15" fmla="*/ 0 w 1152"/>
                <a:gd name="T16" fmla="*/ 0 h 816"/>
                <a:gd name="T17" fmla="*/ 1152 w 1152"/>
                <a:gd name="T18" fmla="*/ 816 h 816"/>
              </a:gdLst>
              <a:ahLst/>
              <a:cxnLst>
                <a:cxn ang="T10">
                  <a:pos x="T0" y="T1"/>
                </a:cxn>
                <a:cxn ang="T11">
                  <a:pos x="T2" y="T3"/>
                </a:cxn>
                <a:cxn ang="T12">
                  <a:pos x="T4" y="T5"/>
                </a:cxn>
                <a:cxn ang="T13">
                  <a:pos x="T6" y="T7"/>
                </a:cxn>
                <a:cxn ang="T14">
                  <a:pos x="T8" y="T9"/>
                </a:cxn>
              </a:cxnLst>
              <a:rect l="T15" t="T16" r="T17" b="T18"/>
              <a:pathLst>
                <a:path w="1152" h="816">
                  <a:moveTo>
                    <a:pt x="0" y="432"/>
                  </a:moveTo>
                  <a:cubicBezTo>
                    <a:pt x="96" y="624"/>
                    <a:pt x="192" y="816"/>
                    <a:pt x="288" y="816"/>
                  </a:cubicBezTo>
                  <a:cubicBezTo>
                    <a:pt x="384" y="816"/>
                    <a:pt x="480" y="568"/>
                    <a:pt x="576" y="432"/>
                  </a:cubicBezTo>
                  <a:cubicBezTo>
                    <a:pt x="672" y="296"/>
                    <a:pt x="768" y="0"/>
                    <a:pt x="864" y="0"/>
                  </a:cubicBezTo>
                  <a:cubicBezTo>
                    <a:pt x="960" y="0"/>
                    <a:pt x="1056" y="216"/>
                    <a:pt x="1152" y="432"/>
                  </a:cubicBezTo>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5" name="Group 66"/>
          <p:cNvGrpSpPr>
            <a:grpSpLocks/>
          </p:cNvGrpSpPr>
          <p:nvPr/>
        </p:nvGrpSpPr>
        <p:grpSpPr bwMode="auto">
          <a:xfrm>
            <a:off x="5148263" y="3573463"/>
            <a:ext cx="3657600" cy="2540000"/>
            <a:chOff x="3120" y="2064"/>
            <a:chExt cx="2304" cy="1600"/>
          </a:xfrm>
        </p:grpSpPr>
        <p:sp>
          <p:nvSpPr>
            <p:cNvPr id="14379" name="Line 67"/>
            <p:cNvSpPr>
              <a:spLocks noChangeShapeType="1"/>
            </p:cNvSpPr>
            <p:nvPr/>
          </p:nvSpPr>
          <p:spPr bwMode="auto">
            <a:xfrm flipV="1">
              <a:off x="4176" y="2160"/>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80" name="Line 68"/>
            <p:cNvSpPr>
              <a:spLocks noChangeShapeType="1"/>
            </p:cNvSpPr>
            <p:nvPr/>
          </p:nvSpPr>
          <p:spPr bwMode="auto">
            <a:xfrm>
              <a:off x="3120" y="3024"/>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4381" name="Line 69"/>
            <p:cNvSpPr>
              <a:spLocks noChangeShapeType="1"/>
            </p:cNvSpPr>
            <p:nvPr/>
          </p:nvSpPr>
          <p:spPr bwMode="auto">
            <a:xfrm flipH="1">
              <a:off x="4176" y="2544"/>
              <a:ext cx="576"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2" name="Line 70"/>
            <p:cNvSpPr>
              <a:spLocks noChangeShapeType="1"/>
            </p:cNvSpPr>
            <p:nvPr/>
          </p:nvSpPr>
          <p:spPr bwMode="auto">
            <a:xfrm flipH="1">
              <a:off x="4176" y="3024"/>
              <a:ext cx="0"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38" name="Object 71"/>
            <p:cNvGraphicFramePr>
              <a:graphicFrameLocks noChangeAspect="1"/>
            </p:cNvGraphicFramePr>
            <p:nvPr/>
          </p:nvGraphicFramePr>
          <p:xfrm>
            <a:off x="5232" y="3072"/>
            <a:ext cx="112" cy="192"/>
          </p:xfrm>
          <a:graphic>
            <a:graphicData uri="http://schemas.openxmlformats.org/presentationml/2006/ole">
              <mc:AlternateContent xmlns:mc="http://schemas.openxmlformats.org/markup-compatibility/2006">
                <mc:Choice xmlns:v="urn:schemas-microsoft-com:vml" Requires="v">
                  <p:oleObj spid="_x0000_s169197" name="Equation" r:id="rId35" imgW="88560" imgH="152280" progId="Equation.3">
                    <p:embed/>
                  </p:oleObj>
                </mc:Choice>
                <mc:Fallback>
                  <p:oleObj name="Equation" r:id="rId35" imgW="88560" imgH="152280"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 y="307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39" name="Object 72"/>
            <p:cNvGraphicFramePr>
              <a:graphicFrameLocks noChangeAspect="1"/>
            </p:cNvGraphicFramePr>
            <p:nvPr/>
          </p:nvGraphicFramePr>
          <p:xfrm>
            <a:off x="4224" y="2064"/>
            <a:ext cx="384" cy="256"/>
          </p:xfrm>
          <a:graphic>
            <a:graphicData uri="http://schemas.openxmlformats.org/presentationml/2006/ole">
              <mc:AlternateContent xmlns:mc="http://schemas.openxmlformats.org/markup-compatibility/2006">
                <mc:Choice xmlns:v="urn:schemas-microsoft-com:vml" Requires="v">
                  <p:oleObj spid="_x0000_s169198" name="Equation" r:id="rId36" imgW="304560" imgH="203040" progId="Equation.3">
                    <p:embed/>
                  </p:oleObj>
                </mc:Choice>
                <mc:Fallback>
                  <p:oleObj name="Equation" r:id="rId36" imgW="304560" imgH="203040" progId="Equation.3">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 y="2064"/>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0" name="Object 73"/>
            <p:cNvGraphicFramePr>
              <a:graphicFrameLocks noChangeAspect="1"/>
            </p:cNvGraphicFramePr>
            <p:nvPr/>
          </p:nvGraphicFramePr>
          <p:xfrm>
            <a:off x="4224" y="2352"/>
            <a:ext cx="137" cy="304"/>
          </p:xfrm>
          <a:graphic>
            <a:graphicData uri="http://schemas.openxmlformats.org/presentationml/2006/ole">
              <mc:AlternateContent xmlns:mc="http://schemas.openxmlformats.org/markup-compatibility/2006">
                <mc:Choice xmlns:v="urn:schemas-microsoft-com:vml" Requires="v">
                  <p:oleObj spid="_x0000_s169199" name="Equation" r:id="rId37" imgW="177480" imgH="393480" progId="Equation.3">
                    <p:embed/>
                  </p:oleObj>
                </mc:Choice>
                <mc:Fallback>
                  <p:oleObj name="Equation" r:id="rId37" imgW="177480" imgH="393480" progId="Equation.3">
                    <p:embed/>
                    <p:pic>
                      <p:nvPicPr>
                        <p:cNvPr id="0" name="Object 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2352"/>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74"/>
            <p:cNvGraphicFramePr>
              <a:graphicFrameLocks noChangeAspect="1"/>
            </p:cNvGraphicFramePr>
            <p:nvPr/>
          </p:nvGraphicFramePr>
          <p:xfrm>
            <a:off x="4032" y="3024"/>
            <a:ext cx="137" cy="192"/>
          </p:xfrm>
          <a:graphic>
            <a:graphicData uri="http://schemas.openxmlformats.org/presentationml/2006/ole">
              <mc:AlternateContent xmlns:mc="http://schemas.openxmlformats.org/markup-compatibility/2006">
                <mc:Choice xmlns:v="urn:schemas-microsoft-com:vml" Requires="v">
                  <p:oleObj spid="_x0000_s169200" name="Equation" r:id="rId38" imgW="126720" imgH="177480" progId="Equation.3">
                    <p:embed/>
                  </p:oleObj>
                </mc:Choice>
                <mc:Fallback>
                  <p:oleObj name="Equation" r:id="rId38" imgW="126720" imgH="177480" progId="Equation.3">
                    <p:embed/>
                    <p:pic>
                      <p:nvPicPr>
                        <p:cNvPr id="0" name="Object 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 y="302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75"/>
            <p:cNvGraphicFramePr>
              <a:graphicFrameLocks noChangeAspect="1"/>
            </p:cNvGraphicFramePr>
            <p:nvPr/>
          </p:nvGraphicFramePr>
          <p:xfrm>
            <a:off x="3312" y="3024"/>
            <a:ext cx="214" cy="288"/>
          </p:xfrm>
          <a:graphic>
            <a:graphicData uri="http://schemas.openxmlformats.org/presentationml/2006/ole">
              <mc:AlternateContent xmlns:mc="http://schemas.openxmlformats.org/markup-compatibility/2006">
                <mc:Choice xmlns:v="urn:schemas-microsoft-com:vml" Requires="v">
                  <p:oleObj spid="_x0000_s169201" name="Equation" r:id="rId39" imgW="291960" imgH="393480" progId="Equation.3">
                    <p:embed/>
                  </p:oleObj>
                </mc:Choice>
                <mc:Fallback>
                  <p:oleObj name="Equation" r:id="rId39" imgW="291960" imgH="393480" progId="Equation.3">
                    <p:embed/>
                    <p:pic>
                      <p:nvPicPr>
                        <p:cNvPr id="0" name="Object 7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2" y="3024"/>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6"/>
            <p:cNvGraphicFramePr>
              <a:graphicFrameLocks noChangeAspect="1"/>
            </p:cNvGraphicFramePr>
            <p:nvPr/>
          </p:nvGraphicFramePr>
          <p:xfrm>
            <a:off x="4656" y="3072"/>
            <a:ext cx="139" cy="288"/>
          </p:xfrm>
          <a:graphic>
            <a:graphicData uri="http://schemas.openxmlformats.org/presentationml/2006/ole">
              <mc:AlternateContent xmlns:mc="http://schemas.openxmlformats.org/markup-compatibility/2006">
                <mc:Choice xmlns:v="urn:schemas-microsoft-com:vml" Requires="v">
                  <p:oleObj spid="_x0000_s169202" name="Equation" r:id="rId40" imgW="190440" imgH="393480" progId="Equation.3">
                    <p:embed/>
                  </p:oleObj>
                </mc:Choice>
                <mc:Fallback>
                  <p:oleObj name="Equation" r:id="rId40" imgW="190440" imgH="393480" progId="Equation.3">
                    <p:embed/>
                    <p:pic>
                      <p:nvPicPr>
                        <p:cNvPr id="0" name="Object 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6" y="3072"/>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83" name="Line 77"/>
            <p:cNvSpPr>
              <a:spLocks noChangeShapeType="1"/>
            </p:cNvSpPr>
            <p:nvPr/>
          </p:nvSpPr>
          <p:spPr bwMode="auto">
            <a:xfrm>
              <a:off x="4752" y="3024"/>
              <a:ext cx="240"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4" name="Line 78"/>
            <p:cNvSpPr>
              <a:spLocks noChangeShapeType="1"/>
            </p:cNvSpPr>
            <p:nvPr/>
          </p:nvSpPr>
          <p:spPr bwMode="auto">
            <a:xfrm flipH="1">
              <a:off x="4752" y="2544"/>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5" name="Line 79"/>
            <p:cNvSpPr>
              <a:spLocks noChangeShapeType="1"/>
            </p:cNvSpPr>
            <p:nvPr/>
          </p:nvSpPr>
          <p:spPr bwMode="auto">
            <a:xfrm flipH="1">
              <a:off x="3600" y="2544"/>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6" name="Line 80"/>
            <p:cNvSpPr>
              <a:spLocks noChangeShapeType="1"/>
            </p:cNvSpPr>
            <p:nvPr/>
          </p:nvSpPr>
          <p:spPr bwMode="auto">
            <a:xfrm flipH="1">
              <a:off x="3456" y="2544"/>
              <a:ext cx="144"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7" name="Line 81"/>
            <p:cNvSpPr>
              <a:spLocks noChangeShapeType="1"/>
            </p:cNvSpPr>
            <p:nvPr/>
          </p:nvSpPr>
          <p:spPr bwMode="auto">
            <a:xfrm>
              <a:off x="3984" y="3456"/>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4388" name="Line 82"/>
            <p:cNvSpPr>
              <a:spLocks noChangeShapeType="1"/>
            </p:cNvSpPr>
            <p:nvPr/>
          </p:nvSpPr>
          <p:spPr bwMode="auto">
            <a:xfrm>
              <a:off x="3984" y="2544"/>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44" name="Object 83"/>
            <p:cNvGraphicFramePr>
              <a:graphicFrameLocks noChangeAspect="1"/>
            </p:cNvGraphicFramePr>
            <p:nvPr/>
          </p:nvGraphicFramePr>
          <p:xfrm>
            <a:off x="4176" y="3360"/>
            <a:ext cx="225" cy="304"/>
          </p:xfrm>
          <a:graphic>
            <a:graphicData uri="http://schemas.openxmlformats.org/presentationml/2006/ole">
              <mc:AlternateContent xmlns:mc="http://schemas.openxmlformats.org/markup-compatibility/2006">
                <mc:Choice xmlns:v="urn:schemas-microsoft-com:vml" Requires="v">
                  <p:oleObj spid="_x0000_s169203" name="Equation" r:id="rId41" imgW="291960" imgH="393480" progId="Equation.3">
                    <p:embed/>
                  </p:oleObj>
                </mc:Choice>
                <mc:Fallback>
                  <p:oleObj name="Equation" r:id="rId41" imgW="291960" imgH="393480" progId="Equation.3">
                    <p:embed/>
                    <p:pic>
                      <p:nvPicPr>
                        <p:cNvPr id="0" name="Object 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6" y="3360"/>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89" name="Line 84"/>
            <p:cNvSpPr>
              <a:spLocks noChangeShapeType="1"/>
            </p:cNvSpPr>
            <p:nvPr/>
          </p:nvSpPr>
          <p:spPr bwMode="auto">
            <a:xfrm>
              <a:off x="3600" y="3024"/>
              <a:ext cx="576" cy="43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4345" name="Object 85"/>
            <p:cNvGraphicFramePr>
              <a:graphicFrameLocks noChangeAspect="1"/>
            </p:cNvGraphicFramePr>
            <p:nvPr/>
          </p:nvGraphicFramePr>
          <p:xfrm>
            <a:off x="3364" y="3360"/>
            <a:ext cx="683" cy="283"/>
          </p:xfrm>
          <a:graphic>
            <a:graphicData uri="http://schemas.openxmlformats.org/presentationml/2006/ole">
              <mc:AlternateContent xmlns:mc="http://schemas.openxmlformats.org/markup-compatibility/2006">
                <mc:Choice xmlns:v="urn:schemas-microsoft-com:vml" Requires="v">
                  <p:oleObj spid="_x0000_s169204" name="Equation" r:id="rId42" imgW="583920" imgH="215640" progId="Equation.3">
                    <p:embed/>
                  </p:oleObj>
                </mc:Choice>
                <mc:Fallback>
                  <p:oleObj name="Equation" r:id="rId42" imgW="583920" imgH="215640" progId="Equation.3">
                    <p:embed/>
                    <p:pic>
                      <p:nvPicPr>
                        <p:cNvPr id="0" name="Object 85"/>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364" y="3360"/>
                          <a:ext cx="683"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0" name="Freeform 86"/>
            <p:cNvSpPr>
              <a:spLocks/>
            </p:cNvSpPr>
            <p:nvPr/>
          </p:nvSpPr>
          <p:spPr bwMode="auto">
            <a:xfrm>
              <a:off x="3600" y="2592"/>
              <a:ext cx="576" cy="816"/>
            </a:xfrm>
            <a:custGeom>
              <a:avLst/>
              <a:gdLst>
                <a:gd name="T0" fmla="*/ 0 w 1152"/>
                <a:gd name="T1" fmla="*/ 432 h 816"/>
                <a:gd name="T2" fmla="*/ 72 w 1152"/>
                <a:gd name="T3" fmla="*/ 816 h 816"/>
                <a:gd name="T4" fmla="*/ 144 w 1152"/>
                <a:gd name="T5" fmla="*/ 432 h 816"/>
                <a:gd name="T6" fmla="*/ 216 w 1152"/>
                <a:gd name="T7" fmla="*/ 0 h 816"/>
                <a:gd name="T8" fmla="*/ 288 w 1152"/>
                <a:gd name="T9" fmla="*/ 432 h 816"/>
                <a:gd name="T10" fmla="*/ 0 60000 65536"/>
                <a:gd name="T11" fmla="*/ 0 60000 65536"/>
                <a:gd name="T12" fmla="*/ 0 60000 65536"/>
                <a:gd name="T13" fmla="*/ 0 60000 65536"/>
                <a:gd name="T14" fmla="*/ 0 60000 65536"/>
                <a:gd name="T15" fmla="*/ 0 w 1152"/>
                <a:gd name="T16" fmla="*/ 0 h 816"/>
                <a:gd name="T17" fmla="*/ 1152 w 1152"/>
                <a:gd name="T18" fmla="*/ 816 h 816"/>
              </a:gdLst>
              <a:ahLst/>
              <a:cxnLst>
                <a:cxn ang="T10">
                  <a:pos x="T0" y="T1"/>
                </a:cxn>
                <a:cxn ang="T11">
                  <a:pos x="T2" y="T3"/>
                </a:cxn>
                <a:cxn ang="T12">
                  <a:pos x="T4" y="T5"/>
                </a:cxn>
                <a:cxn ang="T13">
                  <a:pos x="T6" y="T7"/>
                </a:cxn>
                <a:cxn ang="T14">
                  <a:pos x="T8" y="T9"/>
                </a:cxn>
              </a:cxnLst>
              <a:rect l="T15" t="T16" r="T17" b="T18"/>
              <a:pathLst>
                <a:path w="1152" h="816">
                  <a:moveTo>
                    <a:pt x="0" y="432"/>
                  </a:moveTo>
                  <a:cubicBezTo>
                    <a:pt x="96" y="624"/>
                    <a:pt x="192" y="816"/>
                    <a:pt x="288" y="816"/>
                  </a:cubicBezTo>
                  <a:cubicBezTo>
                    <a:pt x="384" y="816"/>
                    <a:pt x="480" y="568"/>
                    <a:pt x="576" y="432"/>
                  </a:cubicBezTo>
                  <a:cubicBezTo>
                    <a:pt x="672" y="296"/>
                    <a:pt x="768" y="0"/>
                    <a:pt x="864" y="0"/>
                  </a:cubicBezTo>
                  <a:cubicBezTo>
                    <a:pt x="960" y="0"/>
                    <a:pt x="1056" y="216"/>
                    <a:pt x="1152" y="432"/>
                  </a:cubicBezTo>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4391" name="Freeform 87"/>
            <p:cNvSpPr>
              <a:spLocks/>
            </p:cNvSpPr>
            <p:nvPr/>
          </p:nvSpPr>
          <p:spPr bwMode="auto">
            <a:xfrm>
              <a:off x="4176" y="2592"/>
              <a:ext cx="576" cy="816"/>
            </a:xfrm>
            <a:custGeom>
              <a:avLst/>
              <a:gdLst>
                <a:gd name="T0" fmla="*/ 0 w 1152"/>
                <a:gd name="T1" fmla="*/ 432 h 816"/>
                <a:gd name="T2" fmla="*/ 72 w 1152"/>
                <a:gd name="T3" fmla="*/ 816 h 816"/>
                <a:gd name="T4" fmla="*/ 144 w 1152"/>
                <a:gd name="T5" fmla="*/ 432 h 816"/>
                <a:gd name="T6" fmla="*/ 216 w 1152"/>
                <a:gd name="T7" fmla="*/ 0 h 816"/>
                <a:gd name="T8" fmla="*/ 288 w 1152"/>
                <a:gd name="T9" fmla="*/ 432 h 816"/>
                <a:gd name="T10" fmla="*/ 0 60000 65536"/>
                <a:gd name="T11" fmla="*/ 0 60000 65536"/>
                <a:gd name="T12" fmla="*/ 0 60000 65536"/>
                <a:gd name="T13" fmla="*/ 0 60000 65536"/>
                <a:gd name="T14" fmla="*/ 0 60000 65536"/>
                <a:gd name="T15" fmla="*/ 0 w 1152"/>
                <a:gd name="T16" fmla="*/ 0 h 816"/>
                <a:gd name="T17" fmla="*/ 1152 w 1152"/>
                <a:gd name="T18" fmla="*/ 816 h 816"/>
              </a:gdLst>
              <a:ahLst/>
              <a:cxnLst>
                <a:cxn ang="T10">
                  <a:pos x="T0" y="T1"/>
                </a:cxn>
                <a:cxn ang="T11">
                  <a:pos x="T2" y="T3"/>
                </a:cxn>
                <a:cxn ang="T12">
                  <a:pos x="T4" y="T5"/>
                </a:cxn>
                <a:cxn ang="T13">
                  <a:pos x="T6" y="T7"/>
                </a:cxn>
                <a:cxn ang="T14">
                  <a:pos x="T8" y="T9"/>
                </a:cxn>
              </a:cxnLst>
              <a:rect l="T15" t="T16" r="T17" b="T18"/>
              <a:pathLst>
                <a:path w="1152" h="816">
                  <a:moveTo>
                    <a:pt x="0" y="432"/>
                  </a:moveTo>
                  <a:cubicBezTo>
                    <a:pt x="96" y="624"/>
                    <a:pt x="192" y="816"/>
                    <a:pt x="288" y="816"/>
                  </a:cubicBezTo>
                  <a:cubicBezTo>
                    <a:pt x="384" y="816"/>
                    <a:pt x="480" y="568"/>
                    <a:pt x="576" y="432"/>
                  </a:cubicBezTo>
                  <a:cubicBezTo>
                    <a:pt x="672" y="296"/>
                    <a:pt x="768" y="0"/>
                    <a:pt x="864" y="0"/>
                  </a:cubicBezTo>
                  <a:cubicBezTo>
                    <a:pt x="960" y="0"/>
                    <a:pt x="1056" y="216"/>
                    <a:pt x="1152" y="432"/>
                  </a:cubicBezTo>
                </a:path>
              </a:pathLst>
            </a:cu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153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3299016-6A6D-46F6-8587-C75D6E4BEA4B}" type="slidenum">
              <a:rPr lang="en-US" altLang="ko-KR" smtClean="0">
                <a:solidFill>
                  <a:srgbClr val="003399"/>
                </a:solidFill>
                <a:latin typeface="-윤체L" pitchFamily="18" charset="-127"/>
                <a:ea typeface="-윤체L" pitchFamily="18" charset="-127"/>
              </a:rPr>
              <a:pPr/>
              <a:t>24</a:t>
            </a:fld>
            <a:endParaRPr lang="en-US" altLang="ko-KR" smtClean="0">
              <a:solidFill>
                <a:srgbClr val="003399"/>
              </a:solidFill>
              <a:latin typeface="-윤체L" pitchFamily="18" charset="-127"/>
              <a:ea typeface="-윤체L" pitchFamily="18" charset="-127"/>
            </a:endParaRPr>
          </a:p>
        </p:txBody>
      </p:sp>
      <p:sp>
        <p:nvSpPr>
          <p:cNvPr id="537602" name="Rectangle 2"/>
          <p:cNvSpPr>
            <a:spLocks noGrp="1" noChangeArrowheads="1"/>
          </p:cNvSpPr>
          <p:nvPr>
            <p:ph type="body" idx="1"/>
          </p:nvPr>
        </p:nvSpPr>
        <p:spPr>
          <a:xfrm>
            <a:off x="1042988" y="333375"/>
            <a:ext cx="6765925" cy="625475"/>
          </a:xfrm>
        </p:spPr>
        <p:txBody>
          <a:bodyPr/>
          <a:lstStyle/>
          <a:p>
            <a:pPr algn="just" eaLnBrk="1" hangingPunct="1">
              <a:buFont typeface="Wingdings" pitchFamily="2" charset="2"/>
              <a:buNone/>
              <a:defRPr/>
            </a:pPr>
            <a:r>
              <a:rPr lang="zh-CN" altLang="en-US" sz="2400" smtClean="0">
                <a:solidFill>
                  <a:srgbClr val="FF0000"/>
                </a:solidFill>
                <a:ea typeface="华文细黑" pitchFamily="2" charset="-122"/>
              </a:rPr>
              <a:t>四、傅里叶有限级数与最小方均误差</a:t>
            </a:r>
            <a:endPar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537603" name="Object 3"/>
          <p:cNvGraphicFramePr>
            <a:graphicFrameLocks noChangeAspect="1"/>
          </p:cNvGraphicFramePr>
          <p:nvPr/>
        </p:nvGraphicFramePr>
        <p:xfrm>
          <a:off x="755650" y="4221163"/>
          <a:ext cx="5946775" cy="914400"/>
        </p:xfrm>
        <a:graphic>
          <a:graphicData uri="http://schemas.openxmlformats.org/presentationml/2006/ole">
            <mc:AlternateContent xmlns:mc="http://schemas.openxmlformats.org/markup-compatibility/2006">
              <mc:Choice xmlns:v="urn:schemas-microsoft-com:vml" Requires="v">
                <p:oleObj spid="_x0000_s15482" name="Equation" r:id="rId3" imgW="2793960" imgH="431640" progId="Equation.DSMT4">
                  <p:embed/>
                </p:oleObj>
              </mc:Choice>
              <mc:Fallback>
                <p:oleObj name="Equation" r:id="rId3" imgW="2793960" imgH="431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221163"/>
                        <a:ext cx="5946775" cy="914400"/>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7604" name="Object 4"/>
          <p:cNvGraphicFramePr>
            <a:graphicFrameLocks noChangeAspect="1"/>
          </p:cNvGraphicFramePr>
          <p:nvPr/>
        </p:nvGraphicFramePr>
        <p:xfrm>
          <a:off x="611188" y="2997200"/>
          <a:ext cx="5976937" cy="1330325"/>
        </p:xfrm>
        <a:graphic>
          <a:graphicData uri="http://schemas.openxmlformats.org/presentationml/2006/ole">
            <mc:AlternateContent xmlns:mc="http://schemas.openxmlformats.org/markup-compatibility/2006">
              <mc:Choice xmlns:v="urn:schemas-microsoft-com:vml" Requires="v">
                <p:oleObj spid="_x0000_s15483" name="Equation" r:id="rId5" imgW="2933640" imgH="660240" progId="Equation.DSMT4">
                  <p:embed/>
                </p:oleObj>
              </mc:Choice>
              <mc:Fallback>
                <p:oleObj name="Equation" r:id="rId5" imgW="2933640" imgH="6602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997200"/>
                        <a:ext cx="5976937" cy="1330325"/>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7605" name="Object 5"/>
          <p:cNvGraphicFramePr>
            <a:graphicFrameLocks noChangeAspect="1"/>
          </p:cNvGraphicFramePr>
          <p:nvPr/>
        </p:nvGraphicFramePr>
        <p:xfrm>
          <a:off x="2700338" y="5300663"/>
          <a:ext cx="3619500" cy="860425"/>
        </p:xfrm>
        <a:graphic>
          <a:graphicData uri="http://schemas.openxmlformats.org/presentationml/2006/ole">
            <mc:AlternateContent xmlns:mc="http://schemas.openxmlformats.org/markup-compatibility/2006">
              <mc:Choice xmlns:v="urn:schemas-microsoft-com:vml" Requires="v">
                <p:oleObj spid="_x0000_s15484" name="Equation" r:id="rId7" imgW="1917360" imgH="457200" progId="Equation.DSMT4">
                  <p:embed/>
                </p:oleObj>
              </mc:Choice>
              <mc:Fallback>
                <p:oleObj name="Equation" r:id="rId7" imgW="191736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5300663"/>
                        <a:ext cx="3619500" cy="8604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0" name="Text Box 7"/>
          <p:cNvSpPr txBox="1">
            <a:spLocks noChangeArrowheads="1"/>
          </p:cNvSpPr>
          <p:nvPr/>
        </p:nvSpPr>
        <p:spPr bwMode="auto">
          <a:xfrm>
            <a:off x="611188" y="1557338"/>
            <a:ext cx="7696200"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实际应用中，经常采用有限项级数来代替无限项级数。</a:t>
            </a:r>
          </a:p>
          <a:p>
            <a:pPr algn="l" eaLnBrk="1" hangingPunct="1">
              <a:spcBef>
                <a:spcPct val="50000"/>
              </a:spcBef>
            </a:pPr>
            <a:r>
              <a:rPr lang="zh-CN" altLang="en-US" sz="2400" b="1">
                <a:ea typeface="宋体" charset="-122"/>
              </a:rPr>
              <a:t>显然，有限项数是一种近似的方法，所选项数愈多，有限项级数愈逼近原函数，其方均误差愈小。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76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537603"/>
                                        </p:tgtEl>
                                        <p:attrNameLst>
                                          <p:attrName>style.visibility</p:attrName>
                                        </p:attrNameLst>
                                      </p:cBhvr>
                                      <p:to>
                                        <p:strVal val="visible"/>
                                      </p:to>
                                    </p:set>
                                    <p:anim calcmode="lin" valueType="num">
                                      <p:cBhvr additive="base">
                                        <p:cTn id="11" dur="500" fill="hold"/>
                                        <p:tgtEl>
                                          <p:spTgt spid="537603"/>
                                        </p:tgtEl>
                                        <p:attrNameLst>
                                          <p:attrName>ppt_x</p:attrName>
                                        </p:attrNameLst>
                                      </p:cBhvr>
                                      <p:tavLst>
                                        <p:tav tm="0">
                                          <p:val>
                                            <p:strVal val="0-#ppt_w/2"/>
                                          </p:val>
                                        </p:tav>
                                        <p:tav tm="100000">
                                          <p:val>
                                            <p:strVal val="#ppt_x"/>
                                          </p:val>
                                        </p:tav>
                                      </p:tavLst>
                                    </p:anim>
                                    <p:anim calcmode="lin" valueType="num">
                                      <p:cBhvr additive="base">
                                        <p:cTn id="12" dur="500" fill="hold"/>
                                        <p:tgtEl>
                                          <p:spTgt spid="53760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537605"/>
                                        </p:tgtEl>
                                        <p:attrNameLst>
                                          <p:attrName>style.visibility</p:attrName>
                                        </p:attrNameLst>
                                      </p:cBhvr>
                                      <p:to>
                                        <p:strVal val="visible"/>
                                      </p:to>
                                    </p:set>
                                    <p:anim calcmode="lin" valueType="num">
                                      <p:cBhvr additive="base">
                                        <p:cTn id="17" dur="500" fill="hold"/>
                                        <p:tgtEl>
                                          <p:spTgt spid="537605"/>
                                        </p:tgtEl>
                                        <p:attrNameLst>
                                          <p:attrName>ppt_x</p:attrName>
                                        </p:attrNameLst>
                                      </p:cBhvr>
                                      <p:tavLst>
                                        <p:tav tm="0">
                                          <p:val>
                                            <p:strVal val="0-#ppt_w/2"/>
                                          </p:val>
                                        </p:tav>
                                        <p:tav tm="100000">
                                          <p:val>
                                            <p:strVal val="#ppt_x"/>
                                          </p:val>
                                        </p:tav>
                                      </p:tavLst>
                                    </p:anim>
                                    <p:anim calcmode="lin" valueType="num">
                                      <p:cBhvr additive="base">
                                        <p:cTn id="18" dur="500" fill="hold"/>
                                        <p:tgtEl>
                                          <p:spTgt spid="5376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2" name="页脚占位符 4"/>
          <p:cNvSpPr>
            <a:spLocks noGrp="1"/>
          </p:cNvSpPr>
          <p:nvPr>
            <p:ph type="ftr" sz="quarter" idx="11"/>
          </p:nvPr>
        </p:nvSpPr>
        <p:spPr/>
        <p:txBody>
          <a:bodyPr/>
          <a:lstStyle/>
          <a:p>
            <a:pPr>
              <a:defRPr/>
            </a:pPr>
            <a:r>
              <a:rPr lang="zh-CN" altLang="en-US"/>
              <a:t>信号与系统</a:t>
            </a:r>
          </a:p>
        </p:txBody>
      </p:sp>
      <p:sp>
        <p:nvSpPr>
          <p:cNvPr id="164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0F10E06-7C5E-4176-8AC1-A9E8E4071F5D}" type="slidenum">
              <a:rPr lang="en-US" altLang="ko-KR" smtClean="0">
                <a:solidFill>
                  <a:srgbClr val="003399"/>
                </a:solidFill>
                <a:latin typeface="-윤체L" pitchFamily="18" charset="-127"/>
                <a:ea typeface="-윤체L" pitchFamily="18" charset="-127"/>
              </a:rPr>
              <a:pPr/>
              <a:t>25</a:t>
            </a:fld>
            <a:endParaRPr lang="en-US" altLang="ko-KR" smtClean="0">
              <a:solidFill>
                <a:srgbClr val="003399"/>
              </a:solidFill>
              <a:latin typeface="-윤체L" pitchFamily="18" charset="-127"/>
              <a:ea typeface="-윤체L" pitchFamily="18" charset="-127"/>
            </a:endParaRPr>
          </a:p>
        </p:txBody>
      </p:sp>
      <p:sp>
        <p:nvSpPr>
          <p:cNvPr id="538626" name="Rectangle 2"/>
          <p:cNvSpPr>
            <a:spLocks noGrp="1" noChangeArrowheads="1"/>
          </p:cNvSpPr>
          <p:nvPr>
            <p:ph type="body" idx="1"/>
          </p:nvPr>
        </p:nvSpPr>
        <p:spPr>
          <a:xfrm>
            <a:off x="1331913" y="260350"/>
            <a:ext cx="6765925"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例子</a:t>
            </a:r>
            <a:endParaRPr lang="zh-CN" altLang="en-US"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sp>
        <p:nvSpPr>
          <p:cNvPr id="16406" name="Text Box 4"/>
          <p:cNvSpPr txBox="1">
            <a:spLocks noChangeArrowheads="1"/>
          </p:cNvSpPr>
          <p:nvPr/>
        </p:nvSpPr>
        <p:spPr bwMode="auto">
          <a:xfrm>
            <a:off x="611188" y="1628775"/>
            <a:ext cx="73453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以下为对称方波，注意不同的项数，有限级数对原函数的逼近情况，并计算由此引起的方均误差。</a:t>
            </a:r>
          </a:p>
        </p:txBody>
      </p:sp>
      <p:grpSp>
        <p:nvGrpSpPr>
          <p:cNvPr id="2" name="Group 5"/>
          <p:cNvGrpSpPr>
            <a:grpSpLocks/>
          </p:cNvGrpSpPr>
          <p:nvPr/>
        </p:nvGrpSpPr>
        <p:grpSpPr bwMode="auto">
          <a:xfrm>
            <a:off x="250825" y="4076700"/>
            <a:ext cx="3529013" cy="2016125"/>
            <a:chOff x="336" y="864"/>
            <a:chExt cx="2304" cy="1600"/>
          </a:xfrm>
        </p:grpSpPr>
        <p:sp>
          <p:nvSpPr>
            <p:cNvPr id="16416" name="Line 6"/>
            <p:cNvSpPr>
              <a:spLocks noChangeShapeType="1"/>
            </p:cNvSpPr>
            <p:nvPr/>
          </p:nvSpPr>
          <p:spPr bwMode="auto">
            <a:xfrm flipV="1">
              <a:off x="1392" y="960"/>
              <a:ext cx="0" cy="1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6417" name="Line 7"/>
            <p:cNvSpPr>
              <a:spLocks noChangeShapeType="1"/>
            </p:cNvSpPr>
            <p:nvPr/>
          </p:nvSpPr>
          <p:spPr bwMode="auto">
            <a:xfrm>
              <a:off x="336" y="1824"/>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6418" name="Line 8"/>
            <p:cNvSpPr>
              <a:spLocks noChangeShapeType="1"/>
            </p:cNvSpPr>
            <p:nvPr/>
          </p:nvSpPr>
          <p:spPr bwMode="auto">
            <a:xfrm flipH="1">
              <a:off x="1680" y="2256"/>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19" name="Line 9"/>
            <p:cNvSpPr>
              <a:spLocks noChangeShapeType="1"/>
            </p:cNvSpPr>
            <p:nvPr/>
          </p:nvSpPr>
          <p:spPr bwMode="auto">
            <a:xfrm flipH="1">
              <a:off x="1392" y="1824"/>
              <a:ext cx="0" cy="432"/>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6394" name="Object 10"/>
            <p:cNvGraphicFramePr>
              <a:graphicFrameLocks noChangeAspect="1"/>
            </p:cNvGraphicFramePr>
            <p:nvPr/>
          </p:nvGraphicFramePr>
          <p:xfrm>
            <a:off x="2448" y="1872"/>
            <a:ext cx="112" cy="192"/>
          </p:xfrm>
          <a:graphic>
            <a:graphicData uri="http://schemas.openxmlformats.org/presentationml/2006/ole">
              <mc:AlternateContent xmlns:mc="http://schemas.openxmlformats.org/markup-compatibility/2006">
                <mc:Choice xmlns:v="urn:schemas-microsoft-com:vml" Requires="v">
                  <p:oleObj spid="_x0000_s16983" name="Equation" r:id="rId3" imgW="88560" imgH="152280" progId="Equation.3">
                    <p:embed/>
                  </p:oleObj>
                </mc:Choice>
                <mc:Fallback>
                  <p:oleObj name="Equation" r:id="rId3" imgW="88560" imgH="15228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1872"/>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5" name="Object 11"/>
            <p:cNvGraphicFramePr>
              <a:graphicFrameLocks noChangeAspect="1"/>
            </p:cNvGraphicFramePr>
            <p:nvPr/>
          </p:nvGraphicFramePr>
          <p:xfrm>
            <a:off x="1440" y="864"/>
            <a:ext cx="384" cy="256"/>
          </p:xfrm>
          <a:graphic>
            <a:graphicData uri="http://schemas.openxmlformats.org/presentationml/2006/ole">
              <mc:AlternateContent xmlns:mc="http://schemas.openxmlformats.org/markup-compatibility/2006">
                <mc:Choice xmlns:v="urn:schemas-microsoft-com:vml" Requires="v">
                  <p:oleObj spid="_x0000_s16984" name="Equation" r:id="rId5" imgW="304560" imgH="203040" progId="Equation.3">
                    <p:embed/>
                  </p:oleObj>
                </mc:Choice>
                <mc:Fallback>
                  <p:oleObj name="Equation" r:id="rId5" imgW="304560" imgH="20304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864"/>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6" name="Object 12"/>
            <p:cNvGraphicFramePr>
              <a:graphicFrameLocks noChangeAspect="1"/>
            </p:cNvGraphicFramePr>
            <p:nvPr/>
          </p:nvGraphicFramePr>
          <p:xfrm>
            <a:off x="1248" y="1056"/>
            <a:ext cx="137" cy="304"/>
          </p:xfrm>
          <a:graphic>
            <a:graphicData uri="http://schemas.openxmlformats.org/presentationml/2006/ole">
              <mc:AlternateContent xmlns:mc="http://schemas.openxmlformats.org/markup-compatibility/2006">
                <mc:Choice xmlns:v="urn:schemas-microsoft-com:vml" Requires="v">
                  <p:oleObj spid="_x0000_s16985" name="Equation" r:id="rId7" imgW="177480" imgH="393480" progId="Equation.3">
                    <p:embed/>
                  </p:oleObj>
                </mc:Choice>
                <mc:Fallback>
                  <p:oleObj name="Equation" r:id="rId7" imgW="177480" imgH="393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1056"/>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7" name="Object 13"/>
            <p:cNvGraphicFramePr>
              <a:graphicFrameLocks noChangeAspect="1"/>
            </p:cNvGraphicFramePr>
            <p:nvPr/>
          </p:nvGraphicFramePr>
          <p:xfrm>
            <a:off x="1248" y="1824"/>
            <a:ext cx="137" cy="192"/>
          </p:xfrm>
          <a:graphic>
            <a:graphicData uri="http://schemas.openxmlformats.org/presentationml/2006/ole">
              <mc:AlternateContent xmlns:mc="http://schemas.openxmlformats.org/markup-compatibility/2006">
                <mc:Choice xmlns:v="urn:schemas-microsoft-com:vml" Requires="v">
                  <p:oleObj spid="_x0000_s16986"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182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8" name="Object 14"/>
            <p:cNvGraphicFramePr>
              <a:graphicFrameLocks noChangeAspect="1"/>
            </p:cNvGraphicFramePr>
            <p:nvPr/>
          </p:nvGraphicFramePr>
          <p:xfrm>
            <a:off x="912" y="1536"/>
            <a:ext cx="214" cy="288"/>
          </p:xfrm>
          <a:graphic>
            <a:graphicData uri="http://schemas.openxmlformats.org/presentationml/2006/ole">
              <mc:AlternateContent xmlns:mc="http://schemas.openxmlformats.org/markup-compatibility/2006">
                <mc:Choice xmlns:v="urn:schemas-microsoft-com:vml" Requires="v">
                  <p:oleObj spid="_x0000_s16987" name="Equation" r:id="rId11" imgW="291960" imgH="393480" progId="Equation.3">
                    <p:embed/>
                  </p:oleObj>
                </mc:Choice>
                <mc:Fallback>
                  <p:oleObj name="Equation" r:id="rId11" imgW="291960" imgH="3934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1536"/>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9" name="Object 15"/>
            <p:cNvGraphicFramePr>
              <a:graphicFrameLocks noChangeAspect="1"/>
            </p:cNvGraphicFramePr>
            <p:nvPr/>
          </p:nvGraphicFramePr>
          <p:xfrm>
            <a:off x="1680" y="1536"/>
            <a:ext cx="139" cy="288"/>
          </p:xfrm>
          <a:graphic>
            <a:graphicData uri="http://schemas.openxmlformats.org/presentationml/2006/ole">
              <mc:AlternateContent xmlns:mc="http://schemas.openxmlformats.org/markup-compatibility/2006">
                <mc:Choice xmlns:v="urn:schemas-microsoft-com:vml" Requires="v">
                  <p:oleObj spid="_x0000_s16988" name="Equation" r:id="rId13" imgW="190440" imgH="393480" progId="Equation.3">
                    <p:embed/>
                  </p:oleObj>
                </mc:Choice>
                <mc:Fallback>
                  <p:oleObj name="Equation" r:id="rId13" imgW="190440" imgH="3934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1536"/>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0" name="Line 16"/>
            <p:cNvSpPr>
              <a:spLocks noChangeShapeType="1"/>
            </p:cNvSpPr>
            <p:nvPr/>
          </p:nvSpPr>
          <p:spPr bwMode="auto">
            <a:xfrm flipH="1">
              <a:off x="1680" y="1344"/>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1" name="Line 17"/>
            <p:cNvSpPr>
              <a:spLocks noChangeShapeType="1"/>
            </p:cNvSpPr>
            <p:nvPr/>
          </p:nvSpPr>
          <p:spPr bwMode="auto">
            <a:xfrm>
              <a:off x="1200" y="2256"/>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2" name="Line 18"/>
            <p:cNvSpPr>
              <a:spLocks noChangeShapeType="1"/>
            </p:cNvSpPr>
            <p:nvPr/>
          </p:nvSpPr>
          <p:spPr bwMode="auto">
            <a:xfrm>
              <a:off x="1200" y="1344"/>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6400" name="Object 19"/>
            <p:cNvGraphicFramePr>
              <a:graphicFrameLocks noChangeAspect="1"/>
            </p:cNvGraphicFramePr>
            <p:nvPr/>
          </p:nvGraphicFramePr>
          <p:xfrm>
            <a:off x="1392" y="2160"/>
            <a:ext cx="225" cy="304"/>
          </p:xfrm>
          <a:graphic>
            <a:graphicData uri="http://schemas.openxmlformats.org/presentationml/2006/ole">
              <mc:AlternateContent xmlns:mc="http://schemas.openxmlformats.org/markup-compatibility/2006">
                <mc:Choice xmlns:v="urn:schemas-microsoft-com:vml" Requires="v">
                  <p:oleObj spid="_x0000_s16989" name="Equation" r:id="rId15" imgW="291960" imgH="393480" progId="Equation.3">
                    <p:embed/>
                  </p:oleObj>
                </mc:Choice>
                <mc:Fallback>
                  <p:oleObj name="Equation" r:id="rId15" imgW="291960" imgH="39348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2" y="2160"/>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3" name="Line 20"/>
            <p:cNvSpPr>
              <a:spLocks noChangeShapeType="1"/>
            </p:cNvSpPr>
            <p:nvPr/>
          </p:nvSpPr>
          <p:spPr bwMode="auto">
            <a:xfrm flipH="1">
              <a:off x="1152" y="1344"/>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4" name="Line 21"/>
            <p:cNvSpPr>
              <a:spLocks noChangeShapeType="1"/>
            </p:cNvSpPr>
            <p:nvPr/>
          </p:nvSpPr>
          <p:spPr bwMode="auto">
            <a:xfrm flipH="1">
              <a:off x="1152" y="1344"/>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5" name="Line 22"/>
            <p:cNvSpPr>
              <a:spLocks noChangeShapeType="1"/>
            </p:cNvSpPr>
            <p:nvPr/>
          </p:nvSpPr>
          <p:spPr bwMode="auto">
            <a:xfrm flipH="1">
              <a:off x="624" y="2256"/>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6" name="Line 23"/>
            <p:cNvSpPr>
              <a:spLocks noChangeShapeType="1"/>
            </p:cNvSpPr>
            <p:nvPr/>
          </p:nvSpPr>
          <p:spPr bwMode="auto">
            <a:xfrm flipH="1">
              <a:off x="2208" y="1344"/>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27" name="Line 24"/>
            <p:cNvSpPr>
              <a:spLocks noChangeShapeType="1"/>
            </p:cNvSpPr>
            <p:nvPr/>
          </p:nvSpPr>
          <p:spPr bwMode="auto">
            <a:xfrm flipH="1">
              <a:off x="624" y="1344"/>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5"/>
          <p:cNvGrpSpPr>
            <a:grpSpLocks/>
          </p:cNvGrpSpPr>
          <p:nvPr/>
        </p:nvGrpSpPr>
        <p:grpSpPr bwMode="auto">
          <a:xfrm>
            <a:off x="4716463" y="4149725"/>
            <a:ext cx="3095625" cy="2087563"/>
            <a:chOff x="336" y="2496"/>
            <a:chExt cx="2400" cy="1600"/>
          </a:xfrm>
        </p:grpSpPr>
        <p:sp>
          <p:nvSpPr>
            <p:cNvPr id="16410" name="Line 26"/>
            <p:cNvSpPr>
              <a:spLocks noChangeShapeType="1"/>
            </p:cNvSpPr>
            <p:nvPr/>
          </p:nvSpPr>
          <p:spPr bwMode="auto">
            <a:xfrm flipV="1">
              <a:off x="1392" y="2592"/>
              <a:ext cx="0" cy="14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6411" name="Line 27"/>
            <p:cNvSpPr>
              <a:spLocks noChangeShapeType="1"/>
            </p:cNvSpPr>
            <p:nvPr/>
          </p:nvSpPr>
          <p:spPr bwMode="auto">
            <a:xfrm>
              <a:off x="336" y="3456"/>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6387" name="Object 28"/>
            <p:cNvGraphicFramePr>
              <a:graphicFrameLocks noChangeAspect="1"/>
            </p:cNvGraphicFramePr>
            <p:nvPr/>
          </p:nvGraphicFramePr>
          <p:xfrm>
            <a:off x="2448" y="3504"/>
            <a:ext cx="112" cy="192"/>
          </p:xfrm>
          <a:graphic>
            <a:graphicData uri="http://schemas.openxmlformats.org/presentationml/2006/ole">
              <mc:AlternateContent xmlns:mc="http://schemas.openxmlformats.org/markup-compatibility/2006">
                <mc:Choice xmlns:v="urn:schemas-microsoft-com:vml" Requires="v">
                  <p:oleObj spid="_x0000_s16990" name="Equation" r:id="rId17" imgW="88560" imgH="152280" progId="Equation.3">
                    <p:embed/>
                  </p:oleObj>
                </mc:Choice>
                <mc:Fallback>
                  <p:oleObj name="Equation" r:id="rId17" imgW="88560" imgH="15228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3504"/>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29"/>
            <p:cNvGraphicFramePr>
              <a:graphicFrameLocks noChangeAspect="1"/>
            </p:cNvGraphicFramePr>
            <p:nvPr/>
          </p:nvGraphicFramePr>
          <p:xfrm>
            <a:off x="1440" y="2496"/>
            <a:ext cx="384" cy="256"/>
          </p:xfrm>
          <a:graphic>
            <a:graphicData uri="http://schemas.openxmlformats.org/presentationml/2006/ole">
              <mc:AlternateContent xmlns:mc="http://schemas.openxmlformats.org/markup-compatibility/2006">
                <mc:Choice xmlns:v="urn:schemas-microsoft-com:vml" Requires="v">
                  <p:oleObj spid="_x0000_s16991" name="Equation" r:id="rId18" imgW="304560" imgH="203040" progId="Equation.3">
                    <p:embed/>
                  </p:oleObj>
                </mc:Choice>
                <mc:Fallback>
                  <p:oleObj name="Equation" r:id="rId18" imgW="304560" imgH="20304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496"/>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30"/>
            <p:cNvGraphicFramePr>
              <a:graphicFrameLocks noChangeAspect="1"/>
            </p:cNvGraphicFramePr>
            <p:nvPr/>
          </p:nvGraphicFramePr>
          <p:xfrm>
            <a:off x="576" y="2640"/>
            <a:ext cx="779" cy="352"/>
          </p:xfrm>
          <a:graphic>
            <a:graphicData uri="http://schemas.openxmlformats.org/presentationml/2006/ole">
              <mc:AlternateContent xmlns:mc="http://schemas.openxmlformats.org/markup-compatibility/2006">
                <mc:Choice xmlns:v="urn:schemas-microsoft-com:vml" Requires="v">
                  <p:oleObj spid="_x0000_s16992" name="Equation" r:id="rId19" imgW="761760" imgH="393480" progId="Equation.3">
                    <p:embed/>
                  </p:oleObj>
                </mc:Choice>
                <mc:Fallback>
                  <p:oleObj name="Equation" r:id="rId19" imgW="761760" imgH="393480" progId="Equation.3">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 y="2640"/>
                          <a:ext cx="779"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 name="Object 31"/>
            <p:cNvGraphicFramePr>
              <a:graphicFrameLocks noChangeAspect="1"/>
            </p:cNvGraphicFramePr>
            <p:nvPr/>
          </p:nvGraphicFramePr>
          <p:xfrm>
            <a:off x="1248" y="3456"/>
            <a:ext cx="137" cy="192"/>
          </p:xfrm>
          <a:graphic>
            <a:graphicData uri="http://schemas.openxmlformats.org/presentationml/2006/ole">
              <mc:AlternateContent xmlns:mc="http://schemas.openxmlformats.org/markup-compatibility/2006">
                <mc:Choice xmlns:v="urn:schemas-microsoft-com:vml" Requires="v">
                  <p:oleObj spid="_x0000_s16993" name="Equation" r:id="rId21" imgW="126720" imgH="177480" progId="Equation.3">
                    <p:embed/>
                  </p:oleObj>
                </mc:Choice>
                <mc:Fallback>
                  <p:oleObj name="Equation" r:id="rId21" imgW="126720" imgH="177480" progId="Equation.3">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3456"/>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1" name="Object 32"/>
            <p:cNvGraphicFramePr>
              <a:graphicFrameLocks noChangeAspect="1"/>
            </p:cNvGraphicFramePr>
            <p:nvPr/>
          </p:nvGraphicFramePr>
          <p:xfrm>
            <a:off x="912" y="3168"/>
            <a:ext cx="214" cy="288"/>
          </p:xfrm>
          <a:graphic>
            <a:graphicData uri="http://schemas.openxmlformats.org/presentationml/2006/ole">
              <mc:AlternateContent xmlns:mc="http://schemas.openxmlformats.org/markup-compatibility/2006">
                <mc:Choice xmlns:v="urn:schemas-microsoft-com:vml" Requires="v">
                  <p:oleObj spid="_x0000_s16994" name="Equation" r:id="rId22" imgW="291960" imgH="393480" progId="Equation.3">
                    <p:embed/>
                  </p:oleObj>
                </mc:Choice>
                <mc:Fallback>
                  <p:oleObj name="Equation" r:id="rId22" imgW="291960" imgH="393480" progId="Equation.3">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3168"/>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 name="Object 33"/>
            <p:cNvGraphicFramePr>
              <a:graphicFrameLocks noChangeAspect="1"/>
            </p:cNvGraphicFramePr>
            <p:nvPr/>
          </p:nvGraphicFramePr>
          <p:xfrm>
            <a:off x="1680" y="3168"/>
            <a:ext cx="139" cy="288"/>
          </p:xfrm>
          <a:graphic>
            <a:graphicData uri="http://schemas.openxmlformats.org/presentationml/2006/ole">
              <mc:AlternateContent xmlns:mc="http://schemas.openxmlformats.org/markup-compatibility/2006">
                <mc:Choice xmlns:v="urn:schemas-microsoft-com:vml" Requires="v">
                  <p:oleObj spid="_x0000_s16995" name="Equation" r:id="rId23" imgW="190440" imgH="393480" progId="Equation.3">
                    <p:embed/>
                  </p:oleObj>
                </mc:Choice>
                <mc:Fallback>
                  <p:oleObj name="Equation" r:id="rId23" imgW="190440" imgH="393480"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0" y="316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2" name="Line 34"/>
            <p:cNvSpPr>
              <a:spLocks noChangeShapeType="1"/>
            </p:cNvSpPr>
            <p:nvPr/>
          </p:nvSpPr>
          <p:spPr bwMode="auto">
            <a:xfrm>
              <a:off x="1200" y="3888"/>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6413" name="Line 35"/>
            <p:cNvSpPr>
              <a:spLocks noChangeShapeType="1"/>
            </p:cNvSpPr>
            <p:nvPr/>
          </p:nvSpPr>
          <p:spPr bwMode="auto">
            <a:xfrm>
              <a:off x="1200" y="2976"/>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6393" name="Object 36"/>
            <p:cNvGraphicFramePr>
              <a:graphicFrameLocks noChangeAspect="1"/>
            </p:cNvGraphicFramePr>
            <p:nvPr/>
          </p:nvGraphicFramePr>
          <p:xfrm>
            <a:off x="1392" y="3792"/>
            <a:ext cx="225" cy="304"/>
          </p:xfrm>
          <a:graphic>
            <a:graphicData uri="http://schemas.openxmlformats.org/presentationml/2006/ole">
              <mc:AlternateContent xmlns:mc="http://schemas.openxmlformats.org/markup-compatibility/2006">
                <mc:Choice xmlns:v="urn:schemas-microsoft-com:vml" Requires="v">
                  <p:oleObj spid="_x0000_s16996" name="Equation" r:id="rId24" imgW="291960" imgH="393480" progId="Equation.3">
                    <p:embed/>
                  </p:oleObj>
                </mc:Choice>
                <mc:Fallback>
                  <p:oleObj name="Equation" r:id="rId24" imgW="291960" imgH="393480" progId="Equation.3">
                    <p:embed/>
                    <p:pic>
                      <p:nvPicPr>
                        <p:cNvPr id="0"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2" y="3792"/>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14" name="Freeform 37"/>
            <p:cNvSpPr>
              <a:spLocks/>
            </p:cNvSpPr>
            <p:nvPr/>
          </p:nvSpPr>
          <p:spPr bwMode="auto">
            <a:xfrm>
              <a:off x="624" y="2976"/>
              <a:ext cx="1584" cy="992"/>
            </a:xfrm>
            <a:custGeom>
              <a:avLst/>
              <a:gdLst>
                <a:gd name="T0" fmla="*/ 0 w 1584"/>
                <a:gd name="T1" fmla="*/ 480 h 992"/>
                <a:gd name="T2" fmla="*/ 240 w 1584"/>
                <a:gd name="T3" fmla="*/ 912 h 992"/>
                <a:gd name="T4" fmla="*/ 768 w 1584"/>
                <a:gd name="T5" fmla="*/ 0 h 992"/>
                <a:gd name="T6" fmla="*/ 1296 w 1584"/>
                <a:gd name="T7" fmla="*/ 912 h 992"/>
                <a:gd name="T8" fmla="*/ 1584 w 1584"/>
                <a:gd name="T9" fmla="*/ 480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6415" name="Text Box 38"/>
            <p:cNvSpPr txBox="1">
              <a:spLocks noChangeArrowheads="1"/>
            </p:cNvSpPr>
            <p:nvPr/>
          </p:nvSpPr>
          <p:spPr bwMode="auto">
            <a:xfrm>
              <a:off x="2015" y="2786"/>
              <a:ext cx="721"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只取基波分量一项</a:t>
              </a:r>
            </a:p>
          </p:txBody>
        </p:sp>
      </p:grpSp>
      <p:graphicFrame>
        <p:nvGraphicFramePr>
          <p:cNvPr id="538663" name="Object 39"/>
          <p:cNvGraphicFramePr>
            <a:graphicFrameLocks noChangeAspect="1"/>
          </p:cNvGraphicFramePr>
          <p:nvPr/>
        </p:nvGraphicFramePr>
        <p:xfrm>
          <a:off x="611188" y="3141663"/>
          <a:ext cx="6978650" cy="838200"/>
        </p:xfrm>
        <a:graphic>
          <a:graphicData uri="http://schemas.openxmlformats.org/presentationml/2006/ole">
            <mc:AlternateContent xmlns:mc="http://schemas.openxmlformats.org/markup-compatibility/2006">
              <mc:Choice xmlns:v="urn:schemas-microsoft-com:vml" Requires="v">
                <p:oleObj spid="_x0000_s16997" name="Equation" r:id="rId25" imgW="3187440" imgH="431640" progId="Equation.3">
                  <p:embed/>
                </p:oleObj>
              </mc:Choice>
              <mc:Fallback>
                <p:oleObj name="Equation" r:id="rId25" imgW="3187440" imgH="431640" progId="Equation.3">
                  <p:embed/>
                  <p:pic>
                    <p:nvPicPr>
                      <p:cNvPr id="0" name="Object 3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1188" y="3141663"/>
                        <a:ext cx="69786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8664" name="Text Box 40"/>
          <p:cNvSpPr txBox="1">
            <a:spLocks noChangeArrowheads="1"/>
          </p:cNvSpPr>
          <p:nvPr/>
        </p:nvSpPr>
        <p:spPr bwMode="auto">
          <a:xfrm>
            <a:off x="468313" y="2492375"/>
            <a:ext cx="4262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解：其傅里叶级数表达式为：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8664"/>
                                        </p:tgtEl>
                                        <p:attrNameLst>
                                          <p:attrName>style.visibility</p:attrName>
                                        </p:attrNameLst>
                                      </p:cBhvr>
                                      <p:to>
                                        <p:strVal val="visible"/>
                                      </p:to>
                                    </p:set>
                                    <p:anim calcmode="lin" valueType="num">
                                      <p:cBhvr additive="base">
                                        <p:cTn id="13" dur="500" fill="hold"/>
                                        <p:tgtEl>
                                          <p:spTgt spid="538664"/>
                                        </p:tgtEl>
                                        <p:attrNameLst>
                                          <p:attrName>ppt_x</p:attrName>
                                        </p:attrNameLst>
                                      </p:cBhvr>
                                      <p:tavLst>
                                        <p:tav tm="0">
                                          <p:val>
                                            <p:strVal val="#ppt_x"/>
                                          </p:val>
                                        </p:tav>
                                        <p:tav tm="100000">
                                          <p:val>
                                            <p:strVal val="#ppt_x"/>
                                          </p:val>
                                        </p:tav>
                                      </p:tavLst>
                                    </p:anim>
                                    <p:anim calcmode="lin" valueType="num">
                                      <p:cBhvr additive="base">
                                        <p:cTn id="14" dur="500" fill="hold"/>
                                        <p:tgtEl>
                                          <p:spTgt spid="5386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38663"/>
                                        </p:tgtEl>
                                        <p:attrNameLst>
                                          <p:attrName>style.visibility</p:attrName>
                                        </p:attrNameLst>
                                      </p:cBhvr>
                                      <p:to>
                                        <p:strVal val="visible"/>
                                      </p:to>
                                    </p:set>
                                    <p:anim calcmode="lin" valueType="num">
                                      <p:cBhvr additive="base">
                                        <p:cTn id="19" dur="500" fill="hold"/>
                                        <p:tgtEl>
                                          <p:spTgt spid="538663"/>
                                        </p:tgtEl>
                                        <p:attrNameLst>
                                          <p:attrName>ppt_x</p:attrName>
                                        </p:attrNameLst>
                                      </p:cBhvr>
                                      <p:tavLst>
                                        <p:tav tm="0">
                                          <p:val>
                                            <p:strVal val="#ppt_x"/>
                                          </p:val>
                                        </p:tav>
                                        <p:tav tm="100000">
                                          <p:val>
                                            <p:strVal val="#ppt_x"/>
                                          </p:val>
                                        </p:tav>
                                      </p:tavLst>
                                    </p:anim>
                                    <p:anim calcmode="lin" valueType="num">
                                      <p:cBhvr additive="base">
                                        <p:cTn id="20" dur="500" fill="hold"/>
                                        <p:tgtEl>
                                          <p:spTgt spid="53866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64"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3" name="页脚占位符 4"/>
          <p:cNvSpPr>
            <a:spLocks noGrp="1"/>
          </p:cNvSpPr>
          <p:nvPr>
            <p:ph type="ftr" sz="quarter" idx="11"/>
          </p:nvPr>
        </p:nvSpPr>
        <p:spPr/>
        <p:txBody>
          <a:bodyPr/>
          <a:lstStyle/>
          <a:p>
            <a:pPr>
              <a:defRPr/>
            </a:pPr>
            <a:r>
              <a:rPr lang="zh-CN" altLang="en-US"/>
              <a:t>信号与系统</a:t>
            </a:r>
          </a:p>
        </p:txBody>
      </p:sp>
      <p:sp>
        <p:nvSpPr>
          <p:cNvPr id="1742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64C37C4-0BA1-4060-A2CB-96444F58EECD}" type="slidenum">
              <a:rPr lang="en-US" altLang="ko-KR" smtClean="0">
                <a:solidFill>
                  <a:srgbClr val="003399"/>
                </a:solidFill>
                <a:latin typeface="-윤체L" pitchFamily="18" charset="-127"/>
                <a:ea typeface="-윤체L" pitchFamily="18" charset="-127"/>
              </a:rPr>
              <a:pPr/>
              <a:t>26</a:t>
            </a:fld>
            <a:endParaRPr lang="en-US" altLang="ko-KR" smtClean="0">
              <a:solidFill>
                <a:srgbClr val="003399"/>
              </a:solidFill>
              <a:latin typeface="-윤체L" pitchFamily="18" charset="-127"/>
              <a:ea typeface="-윤체L" pitchFamily="18" charset="-127"/>
            </a:endParaRPr>
          </a:p>
        </p:txBody>
      </p:sp>
      <p:sp>
        <p:nvSpPr>
          <p:cNvPr id="539650" name="Text Box 2"/>
          <p:cNvSpPr txBox="1">
            <a:spLocks noChangeArrowheads="1"/>
          </p:cNvSpPr>
          <p:nvPr/>
        </p:nvSpPr>
        <p:spPr bwMode="auto">
          <a:xfrm>
            <a:off x="0" y="3716338"/>
            <a:ext cx="8893175"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从上面例子看出：</a:t>
            </a:r>
          </a:p>
          <a:p>
            <a:pPr algn="l" eaLnBrk="1" hangingPunct="1">
              <a:spcBef>
                <a:spcPct val="10000"/>
              </a:spcBef>
            </a:pPr>
            <a:r>
              <a:rPr lang="en-US" altLang="zh-CN" sz="2000" b="1">
                <a:ea typeface="宋体" charset="-122"/>
              </a:rPr>
              <a:t>(1)n</a:t>
            </a:r>
            <a:r>
              <a:rPr lang="zh-CN" altLang="en-US" sz="2000" b="1">
                <a:ea typeface="宋体" charset="-122"/>
              </a:rPr>
              <a:t>愈大，则愈逼近原信号</a:t>
            </a:r>
            <a:r>
              <a:rPr lang="en-US" altLang="zh-CN" sz="2000" b="1">
                <a:ea typeface="宋体" charset="-122"/>
              </a:rPr>
              <a:t>f(t)</a:t>
            </a:r>
            <a:r>
              <a:rPr lang="zh-CN" altLang="en-US" sz="2000" b="1">
                <a:ea typeface="宋体" charset="-122"/>
              </a:rPr>
              <a:t>。</a:t>
            </a:r>
          </a:p>
          <a:p>
            <a:pPr algn="l" eaLnBrk="1" hangingPunct="1">
              <a:spcBef>
                <a:spcPct val="10000"/>
              </a:spcBef>
            </a:pPr>
            <a:r>
              <a:rPr lang="en-US" altLang="zh-CN" sz="2000" b="1">
                <a:ea typeface="宋体" charset="-122"/>
              </a:rPr>
              <a:t>(2) </a:t>
            </a:r>
            <a:r>
              <a:rPr lang="zh-CN" altLang="en-US" sz="2000" b="1">
                <a:ea typeface="宋体" charset="-122"/>
              </a:rPr>
              <a:t>当信号</a:t>
            </a:r>
            <a:r>
              <a:rPr lang="en-US" altLang="zh-CN" sz="2000" b="1">
                <a:ea typeface="宋体" charset="-122"/>
              </a:rPr>
              <a:t>f(t)</a:t>
            </a:r>
            <a:r>
              <a:rPr lang="zh-CN" altLang="en-US" sz="2000" b="1">
                <a:ea typeface="宋体" charset="-122"/>
              </a:rPr>
              <a:t>是脉冲信号时，其</a:t>
            </a:r>
            <a:r>
              <a:rPr lang="zh-CN" altLang="en-US" sz="2000" b="1">
                <a:solidFill>
                  <a:srgbClr val="0000FF"/>
                </a:solidFill>
                <a:ea typeface="宋体" charset="-122"/>
              </a:rPr>
              <a:t>高频分量</a:t>
            </a:r>
            <a:r>
              <a:rPr lang="zh-CN" altLang="en-US" sz="2000" b="1">
                <a:ea typeface="宋体" charset="-122"/>
              </a:rPr>
              <a:t>主要影响脉冲的跳变沿；</a:t>
            </a:r>
            <a:r>
              <a:rPr lang="zh-CN" altLang="en-US" sz="2000" b="1">
                <a:solidFill>
                  <a:srgbClr val="0000FF"/>
                </a:solidFill>
                <a:ea typeface="宋体" charset="-122"/>
              </a:rPr>
              <a:t>低频分量</a:t>
            </a:r>
            <a:r>
              <a:rPr lang="zh-CN" altLang="en-US" sz="2000" b="1">
                <a:ea typeface="宋体" charset="-122"/>
              </a:rPr>
              <a:t>影响脉冲的顶部。</a:t>
            </a:r>
            <a:r>
              <a:rPr lang="en-US" altLang="zh-CN" sz="2000" b="1">
                <a:ea typeface="宋体" charset="-122"/>
              </a:rPr>
              <a:t>f(t)</a:t>
            </a:r>
            <a:r>
              <a:rPr lang="zh-CN" altLang="en-US" sz="2000" b="1">
                <a:ea typeface="宋体" charset="-122"/>
              </a:rPr>
              <a:t>波形变化愈剧烈，所含的高频分量愈丰富；</a:t>
            </a:r>
            <a:r>
              <a:rPr lang="en-US" altLang="zh-CN" sz="2000" b="1">
                <a:ea typeface="宋体" charset="-122"/>
              </a:rPr>
              <a:t>f(t)</a:t>
            </a:r>
            <a:r>
              <a:rPr lang="zh-CN" altLang="en-US" sz="2000" b="1">
                <a:ea typeface="宋体" charset="-122"/>
              </a:rPr>
              <a:t>变化愈缓慢，所含的低频分量愈丰富。</a:t>
            </a:r>
          </a:p>
          <a:p>
            <a:pPr algn="l" eaLnBrk="1" hangingPunct="1">
              <a:spcBef>
                <a:spcPct val="10000"/>
              </a:spcBef>
            </a:pPr>
            <a:r>
              <a:rPr lang="en-US" altLang="zh-CN" sz="2000" b="1">
                <a:ea typeface="宋体" charset="-122"/>
              </a:rPr>
              <a:t>(3)</a:t>
            </a:r>
            <a:r>
              <a:rPr lang="zh-CN" altLang="en-US" sz="2000" b="1">
                <a:ea typeface="宋体" charset="-122"/>
              </a:rPr>
              <a:t>当信号中任一频谱分量的幅度或相位发生相对变化时，输出波形一般要</a:t>
            </a:r>
            <a:r>
              <a:rPr lang="zh-CN" altLang="en-US" sz="2000" b="1">
                <a:solidFill>
                  <a:srgbClr val="0000FF"/>
                </a:solidFill>
                <a:ea typeface="宋体" charset="-122"/>
              </a:rPr>
              <a:t>发生失真。</a:t>
            </a:r>
          </a:p>
        </p:txBody>
      </p:sp>
      <p:grpSp>
        <p:nvGrpSpPr>
          <p:cNvPr id="2" name="Group 3"/>
          <p:cNvGrpSpPr>
            <a:grpSpLocks/>
          </p:cNvGrpSpPr>
          <p:nvPr/>
        </p:nvGrpSpPr>
        <p:grpSpPr bwMode="auto">
          <a:xfrm>
            <a:off x="0" y="1341438"/>
            <a:ext cx="3995738" cy="2376487"/>
            <a:chOff x="192" y="3072"/>
            <a:chExt cx="2574" cy="1264"/>
          </a:xfrm>
        </p:grpSpPr>
        <p:sp>
          <p:nvSpPr>
            <p:cNvPr id="17450" name="Line 4"/>
            <p:cNvSpPr>
              <a:spLocks noChangeShapeType="1"/>
            </p:cNvSpPr>
            <p:nvPr/>
          </p:nvSpPr>
          <p:spPr bwMode="auto">
            <a:xfrm flipV="1">
              <a:off x="1064" y="3148"/>
              <a:ext cx="0" cy="11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7451" name="Line 5"/>
            <p:cNvSpPr>
              <a:spLocks noChangeShapeType="1"/>
            </p:cNvSpPr>
            <p:nvPr/>
          </p:nvSpPr>
          <p:spPr bwMode="auto">
            <a:xfrm>
              <a:off x="192" y="3840"/>
              <a:ext cx="21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7419" name="Object 6"/>
            <p:cNvGraphicFramePr>
              <a:graphicFrameLocks noChangeAspect="1"/>
            </p:cNvGraphicFramePr>
            <p:nvPr/>
          </p:nvGraphicFramePr>
          <p:xfrm>
            <a:off x="2304" y="3792"/>
            <a:ext cx="88" cy="152"/>
          </p:xfrm>
          <a:graphic>
            <a:graphicData uri="http://schemas.openxmlformats.org/presentationml/2006/ole">
              <mc:AlternateContent xmlns:mc="http://schemas.openxmlformats.org/markup-compatibility/2006">
                <mc:Choice xmlns:v="urn:schemas-microsoft-com:vml" Requires="v">
                  <p:oleObj spid="_x0000_s18092" name="Equation" r:id="rId3" imgW="88560" imgH="152280" progId="Equation.3">
                    <p:embed/>
                  </p:oleObj>
                </mc:Choice>
                <mc:Fallback>
                  <p:oleObj name="Equation" r:id="rId3" imgW="88560" imgH="1522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 y="3792"/>
                          <a:ext cx="8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0" name="Object 7"/>
            <p:cNvGraphicFramePr>
              <a:graphicFrameLocks noChangeAspect="1"/>
            </p:cNvGraphicFramePr>
            <p:nvPr/>
          </p:nvGraphicFramePr>
          <p:xfrm>
            <a:off x="1101" y="3072"/>
            <a:ext cx="300" cy="202"/>
          </p:xfrm>
          <a:graphic>
            <a:graphicData uri="http://schemas.openxmlformats.org/presentationml/2006/ole">
              <mc:AlternateContent xmlns:mc="http://schemas.openxmlformats.org/markup-compatibility/2006">
                <mc:Choice xmlns:v="urn:schemas-microsoft-com:vml" Requires="v">
                  <p:oleObj spid="_x0000_s18093" name="Equation" r:id="rId5" imgW="304560" imgH="203040" progId="Equation.3">
                    <p:embed/>
                  </p:oleObj>
                </mc:Choice>
                <mc:Fallback>
                  <p:oleObj name="Equation" r:id="rId5" imgW="304560" imgH="203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 y="3072"/>
                          <a:ext cx="300"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1" name="Object 8"/>
            <p:cNvGraphicFramePr>
              <a:graphicFrameLocks noChangeAspect="1"/>
            </p:cNvGraphicFramePr>
            <p:nvPr/>
          </p:nvGraphicFramePr>
          <p:xfrm>
            <a:off x="288" y="3120"/>
            <a:ext cx="608" cy="278"/>
          </p:xfrm>
          <a:graphic>
            <a:graphicData uri="http://schemas.openxmlformats.org/presentationml/2006/ole">
              <mc:AlternateContent xmlns:mc="http://schemas.openxmlformats.org/markup-compatibility/2006">
                <mc:Choice xmlns:v="urn:schemas-microsoft-com:vml" Requires="v">
                  <p:oleObj spid="_x0000_s18094" name="Equation" r:id="rId7" imgW="761760" imgH="393480" progId="Equation.DSMT4">
                    <p:embed/>
                  </p:oleObj>
                </mc:Choice>
                <mc:Fallback>
                  <p:oleObj name="Equation" r:id="rId7" imgW="761760" imgH="39348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 y="3120"/>
                          <a:ext cx="608"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2" name="Object 9"/>
            <p:cNvGraphicFramePr>
              <a:graphicFrameLocks noChangeAspect="1"/>
            </p:cNvGraphicFramePr>
            <p:nvPr/>
          </p:nvGraphicFramePr>
          <p:xfrm>
            <a:off x="951" y="3830"/>
            <a:ext cx="107" cy="152"/>
          </p:xfrm>
          <a:graphic>
            <a:graphicData uri="http://schemas.openxmlformats.org/presentationml/2006/ole">
              <mc:AlternateContent xmlns:mc="http://schemas.openxmlformats.org/markup-compatibility/2006">
                <mc:Choice xmlns:v="urn:schemas-microsoft-com:vml" Requires="v">
                  <p:oleObj spid="_x0000_s18095" name="Equation" r:id="rId9" imgW="126720" imgH="177480" progId="Equation.3">
                    <p:embed/>
                  </p:oleObj>
                </mc:Choice>
                <mc:Fallback>
                  <p:oleObj name="Equation" r:id="rId9" imgW="126720" imgH="1774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1" y="3830"/>
                          <a:ext cx="107"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3" name="Object 10"/>
            <p:cNvGraphicFramePr>
              <a:graphicFrameLocks noChangeAspect="1"/>
            </p:cNvGraphicFramePr>
            <p:nvPr/>
          </p:nvGraphicFramePr>
          <p:xfrm>
            <a:off x="624" y="3408"/>
            <a:ext cx="167" cy="227"/>
          </p:xfrm>
          <a:graphic>
            <a:graphicData uri="http://schemas.openxmlformats.org/presentationml/2006/ole">
              <mc:AlternateContent xmlns:mc="http://schemas.openxmlformats.org/markup-compatibility/2006">
                <mc:Choice xmlns:v="urn:schemas-microsoft-com:vml" Requires="v">
                  <p:oleObj spid="_x0000_s18096" name="Equation" r:id="rId11" imgW="291960" imgH="393480" progId="Equation.3">
                    <p:embed/>
                  </p:oleObj>
                </mc:Choice>
                <mc:Fallback>
                  <p:oleObj name="Equation" r:id="rId11" imgW="291960" imgH="39348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 y="3408"/>
                          <a:ext cx="167"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4" name="Object 11"/>
            <p:cNvGraphicFramePr>
              <a:graphicFrameLocks noChangeAspect="1"/>
            </p:cNvGraphicFramePr>
            <p:nvPr/>
          </p:nvGraphicFramePr>
          <p:xfrm>
            <a:off x="1288" y="3603"/>
            <a:ext cx="109" cy="227"/>
          </p:xfrm>
          <a:graphic>
            <a:graphicData uri="http://schemas.openxmlformats.org/presentationml/2006/ole">
              <mc:AlternateContent xmlns:mc="http://schemas.openxmlformats.org/markup-compatibility/2006">
                <mc:Choice xmlns:v="urn:schemas-microsoft-com:vml" Requires="v">
                  <p:oleObj spid="_x0000_s18097" name="Equation" r:id="rId13" imgW="190440" imgH="393480" progId="Equation.3">
                    <p:embed/>
                  </p:oleObj>
                </mc:Choice>
                <mc:Fallback>
                  <p:oleObj name="Equation" r:id="rId13" imgW="190440" imgH="39348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8" y="3603"/>
                          <a:ext cx="109"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2" name="Line 12"/>
            <p:cNvSpPr>
              <a:spLocks noChangeShapeType="1"/>
            </p:cNvSpPr>
            <p:nvPr/>
          </p:nvSpPr>
          <p:spPr bwMode="auto">
            <a:xfrm>
              <a:off x="914" y="4172"/>
              <a:ext cx="15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7453" name="Line 13"/>
            <p:cNvSpPr>
              <a:spLocks noChangeShapeType="1"/>
            </p:cNvSpPr>
            <p:nvPr/>
          </p:nvSpPr>
          <p:spPr bwMode="auto">
            <a:xfrm>
              <a:off x="914" y="3451"/>
              <a:ext cx="150"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7425" name="Object 14"/>
            <p:cNvGraphicFramePr>
              <a:graphicFrameLocks noChangeAspect="1"/>
            </p:cNvGraphicFramePr>
            <p:nvPr/>
          </p:nvGraphicFramePr>
          <p:xfrm>
            <a:off x="1064" y="4096"/>
            <a:ext cx="175" cy="240"/>
          </p:xfrm>
          <a:graphic>
            <a:graphicData uri="http://schemas.openxmlformats.org/presentationml/2006/ole">
              <mc:AlternateContent xmlns:mc="http://schemas.openxmlformats.org/markup-compatibility/2006">
                <mc:Choice xmlns:v="urn:schemas-microsoft-com:vml" Requires="v">
                  <p:oleObj spid="_x0000_s18098" name="Equation" r:id="rId15" imgW="291960" imgH="393480" progId="Equation.3">
                    <p:embed/>
                  </p:oleObj>
                </mc:Choice>
                <mc:Fallback>
                  <p:oleObj name="Equation" r:id="rId15" imgW="291960" imgH="39348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 y="4096"/>
                          <a:ext cx="17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54" name="Freeform 15"/>
            <p:cNvSpPr>
              <a:spLocks/>
            </p:cNvSpPr>
            <p:nvPr/>
          </p:nvSpPr>
          <p:spPr bwMode="auto">
            <a:xfrm>
              <a:off x="465" y="3451"/>
              <a:ext cx="1235" cy="784"/>
            </a:xfrm>
            <a:custGeom>
              <a:avLst/>
              <a:gdLst>
                <a:gd name="T0" fmla="*/ 0 w 1584"/>
                <a:gd name="T1" fmla="*/ 300 h 992"/>
                <a:gd name="T2" fmla="*/ 146 w 1584"/>
                <a:gd name="T3" fmla="*/ 570 h 992"/>
                <a:gd name="T4" fmla="*/ 467 w 1584"/>
                <a:gd name="T5" fmla="*/ 0 h 992"/>
                <a:gd name="T6" fmla="*/ 787 w 1584"/>
                <a:gd name="T7" fmla="*/ 570 h 992"/>
                <a:gd name="T8" fmla="*/ 963 w 1584"/>
                <a:gd name="T9" fmla="*/ 300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5" name="Text Box 16"/>
            <p:cNvSpPr txBox="1">
              <a:spLocks noChangeArrowheads="1"/>
            </p:cNvSpPr>
            <p:nvPr/>
          </p:nvSpPr>
          <p:spPr bwMode="auto">
            <a:xfrm>
              <a:off x="1584" y="3120"/>
              <a:ext cx="994"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取基波分量和三次谐波分量</a:t>
              </a:r>
            </a:p>
          </p:txBody>
        </p:sp>
        <p:sp>
          <p:nvSpPr>
            <p:cNvPr id="17456" name="Freeform 17"/>
            <p:cNvSpPr>
              <a:spLocks/>
            </p:cNvSpPr>
            <p:nvPr/>
          </p:nvSpPr>
          <p:spPr bwMode="auto">
            <a:xfrm flipV="1">
              <a:off x="816" y="3648"/>
              <a:ext cx="480" cy="432"/>
            </a:xfrm>
            <a:custGeom>
              <a:avLst/>
              <a:gdLst>
                <a:gd name="T0" fmla="*/ 0 w 1584"/>
                <a:gd name="T1" fmla="*/ 91 h 992"/>
                <a:gd name="T2" fmla="*/ 22 w 1584"/>
                <a:gd name="T3" fmla="*/ 173 h 992"/>
                <a:gd name="T4" fmla="*/ 71 w 1584"/>
                <a:gd name="T5" fmla="*/ 0 h 992"/>
                <a:gd name="T6" fmla="*/ 119 w 1584"/>
                <a:gd name="T7" fmla="*/ 173 h 992"/>
                <a:gd name="T8" fmla="*/ 145 w 1584"/>
                <a:gd name="T9" fmla="*/ 9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7" name="Freeform 18"/>
            <p:cNvSpPr>
              <a:spLocks/>
            </p:cNvSpPr>
            <p:nvPr/>
          </p:nvSpPr>
          <p:spPr bwMode="auto">
            <a:xfrm flipH="1">
              <a:off x="1296" y="3600"/>
              <a:ext cx="384" cy="432"/>
            </a:xfrm>
            <a:custGeom>
              <a:avLst/>
              <a:gdLst>
                <a:gd name="T0" fmla="*/ 0 w 1584"/>
                <a:gd name="T1" fmla="*/ 91 h 992"/>
                <a:gd name="T2" fmla="*/ 14 w 1584"/>
                <a:gd name="T3" fmla="*/ 173 h 992"/>
                <a:gd name="T4" fmla="*/ 45 w 1584"/>
                <a:gd name="T5" fmla="*/ 0 h 992"/>
                <a:gd name="T6" fmla="*/ 76 w 1584"/>
                <a:gd name="T7" fmla="*/ 173 h 992"/>
                <a:gd name="T8" fmla="*/ 93 w 1584"/>
                <a:gd name="T9" fmla="*/ 9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8" name="Freeform 19"/>
            <p:cNvSpPr>
              <a:spLocks/>
            </p:cNvSpPr>
            <p:nvPr/>
          </p:nvSpPr>
          <p:spPr bwMode="auto">
            <a:xfrm flipH="1">
              <a:off x="480" y="3648"/>
              <a:ext cx="336" cy="432"/>
            </a:xfrm>
            <a:custGeom>
              <a:avLst/>
              <a:gdLst>
                <a:gd name="T0" fmla="*/ 0 w 1584"/>
                <a:gd name="T1" fmla="*/ 91 h 992"/>
                <a:gd name="T2" fmla="*/ 11 w 1584"/>
                <a:gd name="T3" fmla="*/ 173 h 992"/>
                <a:gd name="T4" fmla="*/ 35 w 1584"/>
                <a:gd name="T5" fmla="*/ 0 h 992"/>
                <a:gd name="T6" fmla="*/ 58 w 1584"/>
                <a:gd name="T7" fmla="*/ 173 h 992"/>
                <a:gd name="T8" fmla="*/ 71 w 1584"/>
                <a:gd name="T9" fmla="*/ 9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59" name="Freeform 20"/>
            <p:cNvSpPr>
              <a:spLocks/>
            </p:cNvSpPr>
            <p:nvPr/>
          </p:nvSpPr>
          <p:spPr bwMode="auto">
            <a:xfrm flipV="1">
              <a:off x="912" y="3312"/>
              <a:ext cx="480" cy="816"/>
            </a:xfrm>
            <a:custGeom>
              <a:avLst/>
              <a:gdLst>
                <a:gd name="T0" fmla="*/ 0 w 480"/>
                <a:gd name="T1" fmla="*/ 384 h 816"/>
                <a:gd name="T2" fmla="*/ 96 w 480"/>
                <a:gd name="T3" fmla="*/ 720 h 816"/>
                <a:gd name="T4" fmla="*/ 192 w 480"/>
                <a:gd name="T5" fmla="*/ 576 h 816"/>
                <a:gd name="T6" fmla="*/ 288 w 480"/>
                <a:gd name="T7" fmla="*/ 720 h 816"/>
                <a:gd name="T8" fmla="*/ 480 w 480"/>
                <a:gd name="T9" fmla="*/ 0 h 816"/>
                <a:gd name="T10" fmla="*/ 0 60000 65536"/>
                <a:gd name="T11" fmla="*/ 0 60000 65536"/>
                <a:gd name="T12" fmla="*/ 0 60000 65536"/>
                <a:gd name="T13" fmla="*/ 0 60000 65536"/>
                <a:gd name="T14" fmla="*/ 0 60000 65536"/>
                <a:gd name="T15" fmla="*/ 0 w 480"/>
                <a:gd name="T16" fmla="*/ 0 h 816"/>
                <a:gd name="T17" fmla="*/ 480 w 480"/>
                <a:gd name="T18" fmla="*/ 816 h 816"/>
              </a:gdLst>
              <a:ahLst/>
              <a:cxnLst>
                <a:cxn ang="T10">
                  <a:pos x="T0" y="T1"/>
                </a:cxn>
                <a:cxn ang="T11">
                  <a:pos x="T2" y="T3"/>
                </a:cxn>
                <a:cxn ang="T12">
                  <a:pos x="T4" y="T5"/>
                </a:cxn>
                <a:cxn ang="T13">
                  <a:pos x="T6" y="T7"/>
                </a:cxn>
                <a:cxn ang="T14">
                  <a:pos x="T8" y="T9"/>
                </a:cxn>
              </a:cxnLst>
              <a:rect l="T15" t="T16" r="T17" b="T18"/>
              <a:pathLst>
                <a:path w="480" h="816">
                  <a:moveTo>
                    <a:pt x="0" y="384"/>
                  </a:moveTo>
                  <a:cubicBezTo>
                    <a:pt x="32" y="536"/>
                    <a:pt x="64" y="688"/>
                    <a:pt x="96" y="720"/>
                  </a:cubicBezTo>
                  <a:cubicBezTo>
                    <a:pt x="128" y="752"/>
                    <a:pt x="160" y="576"/>
                    <a:pt x="192" y="576"/>
                  </a:cubicBezTo>
                  <a:cubicBezTo>
                    <a:pt x="224" y="576"/>
                    <a:pt x="240" y="816"/>
                    <a:pt x="288" y="720"/>
                  </a:cubicBezTo>
                  <a:cubicBezTo>
                    <a:pt x="336" y="624"/>
                    <a:pt x="408" y="312"/>
                    <a:pt x="48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60" name="Freeform 21"/>
            <p:cNvSpPr>
              <a:spLocks/>
            </p:cNvSpPr>
            <p:nvPr/>
          </p:nvSpPr>
          <p:spPr bwMode="auto">
            <a:xfrm>
              <a:off x="480" y="3456"/>
              <a:ext cx="480" cy="816"/>
            </a:xfrm>
            <a:custGeom>
              <a:avLst/>
              <a:gdLst>
                <a:gd name="T0" fmla="*/ 0 w 480"/>
                <a:gd name="T1" fmla="*/ 384 h 816"/>
                <a:gd name="T2" fmla="*/ 96 w 480"/>
                <a:gd name="T3" fmla="*/ 720 h 816"/>
                <a:gd name="T4" fmla="*/ 192 w 480"/>
                <a:gd name="T5" fmla="*/ 576 h 816"/>
                <a:gd name="T6" fmla="*/ 288 w 480"/>
                <a:gd name="T7" fmla="*/ 720 h 816"/>
                <a:gd name="T8" fmla="*/ 480 w 480"/>
                <a:gd name="T9" fmla="*/ 0 h 816"/>
                <a:gd name="T10" fmla="*/ 0 60000 65536"/>
                <a:gd name="T11" fmla="*/ 0 60000 65536"/>
                <a:gd name="T12" fmla="*/ 0 60000 65536"/>
                <a:gd name="T13" fmla="*/ 0 60000 65536"/>
                <a:gd name="T14" fmla="*/ 0 60000 65536"/>
                <a:gd name="T15" fmla="*/ 0 w 480"/>
                <a:gd name="T16" fmla="*/ 0 h 816"/>
                <a:gd name="T17" fmla="*/ 480 w 480"/>
                <a:gd name="T18" fmla="*/ 816 h 816"/>
              </a:gdLst>
              <a:ahLst/>
              <a:cxnLst>
                <a:cxn ang="T10">
                  <a:pos x="T0" y="T1"/>
                </a:cxn>
                <a:cxn ang="T11">
                  <a:pos x="T2" y="T3"/>
                </a:cxn>
                <a:cxn ang="T12">
                  <a:pos x="T4" y="T5"/>
                </a:cxn>
                <a:cxn ang="T13">
                  <a:pos x="T6" y="T7"/>
                </a:cxn>
                <a:cxn ang="T14">
                  <a:pos x="T8" y="T9"/>
                </a:cxn>
              </a:cxnLst>
              <a:rect l="T15" t="T16" r="T17" b="T18"/>
              <a:pathLst>
                <a:path w="480" h="816">
                  <a:moveTo>
                    <a:pt x="0" y="384"/>
                  </a:moveTo>
                  <a:cubicBezTo>
                    <a:pt x="32" y="536"/>
                    <a:pt x="64" y="688"/>
                    <a:pt x="96" y="720"/>
                  </a:cubicBezTo>
                  <a:cubicBezTo>
                    <a:pt x="128" y="752"/>
                    <a:pt x="160" y="576"/>
                    <a:pt x="192" y="576"/>
                  </a:cubicBezTo>
                  <a:cubicBezTo>
                    <a:pt x="224" y="576"/>
                    <a:pt x="240" y="816"/>
                    <a:pt x="288" y="720"/>
                  </a:cubicBezTo>
                  <a:cubicBezTo>
                    <a:pt x="336" y="624"/>
                    <a:pt x="408" y="312"/>
                    <a:pt x="48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61" name="Freeform 22"/>
            <p:cNvSpPr>
              <a:spLocks/>
            </p:cNvSpPr>
            <p:nvPr/>
          </p:nvSpPr>
          <p:spPr bwMode="auto">
            <a:xfrm>
              <a:off x="1344" y="3504"/>
              <a:ext cx="432" cy="816"/>
            </a:xfrm>
            <a:custGeom>
              <a:avLst/>
              <a:gdLst>
                <a:gd name="T0" fmla="*/ 0 w 480"/>
                <a:gd name="T1" fmla="*/ 384 h 816"/>
                <a:gd name="T2" fmla="*/ 77 w 480"/>
                <a:gd name="T3" fmla="*/ 720 h 816"/>
                <a:gd name="T4" fmla="*/ 156 w 480"/>
                <a:gd name="T5" fmla="*/ 576 h 816"/>
                <a:gd name="T6" fmla="*/ 233 w 480"/>
                <a:gd name="T7" fmla="*/ 720 h 816"/>
                <a:gd name="T8" fmla="*/ 389 w 480"/>
                <a:gd name="T9" fmla="*/ 0 h 816"/>
                <a:gd name="T10" fmla="*/ 0 60000 65536"/>
                <a:gd name="T11" fmla="*/ 0 60000 65536"/>
                <a:gd name="T12" fmla="*/ 0 60000 65536"/>
                <a:gd name="T13" fmla="*/ 0 60000 65536"/>
                <a:gd name="T14" fmla="*/ 0 60000 65536"/>
                <a:gd name="T15" fmla="*/ 0 w 480"/>
                <a:gd name="T16" fmla="*/ 0 h 816"/>
                <a:gd name="T17" fmla="*/ 480 w 480"/>
                <a:gd name="T18" fmla="*/ 816 h 816"/>
              </a:gdLst>
              <a:ahLst/>
              <a:cxnLst>
                <a:cxn ang="T10">
                  <a:pos x="T0" y="T1"/>
                </a:cxn>
                <a:cxn ang="T11">
                  <a:pos x="T2" y="T3"/>
                </a:cxn>
                <a:cxn ang="T12">
                  <a:pos x="T4" y="T5"/>
                </a:cxn>
                <a:cxn ang="T13">
                  <a:pos x="T6" y="T7"/>
                </a:cxn>
                <a:cxn ang="T14">
                  <a:pos x="T8" y="T9"/>
                </a:cxn>
              </a:cxnLst>
              <a:rect l="T15" t="T16" r="T17" b="T18"/>
              <a:pathLst>
                <a:path w="480" h="816">
                  <a:moveTo>
                    <a:pt x="0" y="384"/>
                  </a:moveTo>
                  <a:cubicBezTo>
                    <a:pt x="32" y="536"/>
                    <a:pt x="64" y="688"/>
                    <a:pt x="96" y="720"/>
                  </a:cubicBezTo>
                  <a:cubicBezTo>
                    <a:pt x="128" y="752"/>
                    <a:pt x="160" y="576"/>
                    <a:pt x="192" y="576"/>
                  </a:cubicBezTo>
                  <a:cubicBezTo>
                    <a:pt x="224" y="576"/>
                    <a:pt x="240" y="816"/>
                    <a:pt x="288" y="720"/>
                  </a:cubicBezTo>
                  <a:cubicBezTo>
                    <a:pt x="336" y="624"/>
                    <a:pt x="408" y="312"/>
                    <a:pt x="480" y="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7426" name="Object 23"/>
            <p:cNvGraphicFramePr>
              <a:graphicFrameLocks noChangeAspect="1"/>
            </p:cNvGraphicFramePr>
            <p:nvPr/>
          </p:nvGraphicFramePr>
          <p:xfrm>
            <a:off x="2016" y="3936"/>
            <a:ext cx="750" cy="278"/>
          </p:xfrm>
          <a:graphic>
            <a:graphicData uri="http://schemas.openxmlformats.org/presentationml/2006/ole">
              <mc:AlternateContent xmlns:mc="http://schemas.openxmlformats.org/markup-compatibility/2006">
                <mc:Choice xmlns:v="urn:schemas-microsoft-com:vml" Requires="v">
                  <p:oleObj spid="_x0000_s18099" name="Equation" r:id="rId17" imgW="939600" imgH="393480" progId="Equation.DSMT4">
                    <p:embed/>
                  </p:oleObj>
                </mc:Choice>
                <mc:Fallback>
                  <p:oleObj name="Equation" r:id="rId17" imgW="939600" imgH="393480" progId="Equation.DSMT4">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16" y="3936"/>
                          <a:ext cx="750"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62" name="Line 24"/>
            <p:cNvSpPr>
              <a:spLocks noChangeShapeType="1"/>
            </p:cNvSpPr>
            <p:nvPr/>
          </p:nvSpPr>
          <p:spPr bwMode="auto">
            <a:xfrm flipH="1" flipV="1">
              <a:off x="1632" y="3936"/>
              <a:ext cx="38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6"/>
          <p:cNvGrpSpPr>
            <a:grpSpLocks/>
          </p:cNvGrpSpPr>
          <p:nvPr/>
        </p:nvGrpSpPr>
        <p:grpSpPr bwMode="auto">
          <a:xfrm>
            <a:off x="3810000" y="1557338"/>
            <a:ext cx="5334000" cy="2519362"/>
            <a:chOff x="2496" y="576"/>
            <a:chExt cx="3237" cy="1536"/>
          </a:xfrm>
        </p:grpSpPr>
        <p:sp>
          <p:nvSpPr>
            <p:cNvPr id="17434" name="Text Box 27"/>
            <p:cNvSpPr txBox="1">
              <a:spLocks noChangeArrowheads="1"/>
            </p:cNvSpPr>
            <p:nvPr/>
          </p:nvSpPr>
          <p:spPr bwMode="auto">
            <a:xfrm>
              <a:off x="4533" y="576"/>
              <a:ext cx="1200"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取基波、三次谐波分量和五次谐波分量</a:t>
              </a:r>
            </a:p>
          </p:txBody>
        </p:sp>
        <p:sp>
          <p:nvSpPr>
            <p:cNvPr id="17435" name="Line 28"/>
            <p:cNvSpPr>
              <a:spLocks noChangeShapeType="1"/>
            </p:cNvSpPr>
            <p:nvPr/>
          </p:nvSpPr>
          <p:spPr bwMode="auto">
            <a:xfrm flipV="1">
              <a:off x="3886" y="633"/>
              <a:ext cx="0" cy="14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7436" name="Line 29"/>
            <p:cNvSpPr>
              <a:spLocks noChangeShapeType="1"/>
            </p:cNvSpPr>
            <p:nvPr/>
          </p:nvSpPr>
          <p:spPr bwMode="auto">
            <a:xfrm>
              <a:off x="2925" y="1482"/>
              <a:ext cx="209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7410" name="Object 30"/>
            <p:cNvGraphicFramePr>
              <a:graphicFrameLocks noChangeAspect="1"/>
            </p:cNvGraphicFramePr>
            <p:nvPr/>
          </p:nvGraphicFramePr>
          <p:xfrm>
            <a:off x="4848" y="1529"/>
            <a:ext cx="102" cy="189"/>
          </p:xfrm>
          <a:graphic>
            <a:graphicData uri="http://schemas.openxmlformats.org/presentationml/2006/ole">
              <mc:AlternateContent xmlns:mc="http://schemas.openxmlformats.org/markup-compatibility/2006">
                <mc:Choice xmlns:v="urn:schemas-microsoft-com:vml" Requires="v">
                  <p:oleObj spid="_x0000_s18100" name="Equation" r:id="rId19" imgW="88560" imgH="152280" progId="Equation.3">
                    <p:embed/>
                  </p:oleObj>
                </mc:Choice>
                <mc:Fallback>
                  <p:oleObj name="Equation" r:id="rId19" imgW="88560" imgH="15228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 y="1529"/>
                          <a:ext cx="102"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1" name="Object 31"/>
            <p:cNvGraphicFramePr>
              <a:graphicFrameLocks noChangeAspect="1"/>
            </p:cNvGraphicFramePr>
            <p:nvPr/>
          </p:nvGraphicFramePr>
          <p:xfrm>
            <a:off x="3974" y="598"/>
            <a:ext cx="349" cy="251"/>
          </p:xfrm>
          <a:graphic>
            <a:graphicData uri="http://schemas.openxmlformats.org/presentationml/2006/ole">
              <mc:AlternateContent xmlns:mc="http://schemas.openxmlformats.org/markup-compatibility/2006">
                <mc:Choice xmlns:v="urn:schemas-microsoft-com:vml" Requires="v">
                  <p:oleObj spid="_x0000_s18101" name="Equation" r:id="rId20" imgW="304560" imgH="203040" progId="Equation.3">
                    <p:embed/>
                  </p:oleObj>
                </mc:Choice>
                <mc:Fallback>
                  <p:oleObj name="Equation" r:id="rId20" imgW="304560" imgH="20304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4" y="598"/>
                          <a:ext cx="34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32"/>
            <p:cNvGraphicFramePr>
              <a:graphicFrameLocks noChangeAspect="1"/>
            </p:cNvGraphicFramePr>
            <p:nvPr/>
          </p:nvGraphicFramePr>
          <p:xfrm>
            <a:off x="3012" y="717"/>
            <a:ext cx="710" cy="346"/>
          </p:xfrm>
          <a:graphic>
            <a:graphicData uri="http://schemas.openxmlformats.org/presentationml/2006/ole">
              <mc:AlternateContent xmlns:mc="http://schemas.openxmlformats.org/markup-compatibility/2006">
                <mc:Choice xmlns:v="urn:schemas-microsoft-com:vml" Requires="v">
                  <p:oleObj spid="_x0000_s18102" name="Equation" r:id="rId21" imgW="761760" imgH="393480" progId="Equation.DSMT4">
                    <p:embed/>
                  </p:oleObj>
                </mc:Choice>
                <mc:Fallback>
                  <p:oleObj name="Equation" r:id="rId21" imgW="761760" imgH="393480" progId="Equation.DSMT4">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12" y="717"/>
                          <a:ext cx="71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33"/>
            <p:cNvGraphicFramePr>
              <a:graphicFrameLocks noChangeAspect="1"/>
            </p:cNvGraphicFramePr>
            <p:nvPr/>
          </p:nvGraphicFramePr>
          <p:xfrm>
            <a:off x="3755" y="1482"/>
            <a:ext cx="125" cy="189"/>
          </p:xfrm>
          <a:graphic>
            <a:graphicData uri="http://schemas.openxmlformats.org/presentationml/2006/ole">
              <mc:AlternateContent xmlns:mc="http://schemas.openxmlformats.org/markup-compatibility/2006">
                <mc:Choice xmlns:v="urn:schemas-microsoft-com:vml" Requires="v">
                  <p:oleObj spid="_x0000_s18103" name="Equation" r:id="rId23" imgW="126720" imgH="177480" progId="Equation.3">
                    <p:embed/>
                  </p:oleObj>
                </mc:Choice>
                <mc:Fallback>
                  <p:oleObj name="Equation" r:id="rId23" imgW="126720" imgH="177480"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5" y="1482"/>
                          <a:ext cx="125"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4" name="Object 34"/>
            <p:cNvGraphicFramePr>
              <a:graphicFrameLocks noChangeAspect="1"/>
            </p:cNvGraphicFramePr>
            <p:nvPr/>
          </p:nvGraphicFramePr>
          <p:xfrm>
            <a:off x="3449" y="1199"/>
            <a:ext cx="195" cy="283"/>
          </p:xfrm>
          <a:graphic>
            <a:graphicData uri="http://schemas.openxmlformats.org/presentationml/2006/ole">
              <mc:AlternateContent xmlns:mc="http://schemas.openxmlformats.org/markup-compatibility/2006">
                <mc:Choice xmlns:v="urn:schemas-microsoft-com:vml" Requires="v">
                  <p:oleObj spid="_x0000_s18104" name="Equation" r:id="rId24" imgW="291960" imgH="393480" progId="Equation.3">
                    <p:embed/>
                  </p:oleObj>
                </mc:Choice>
                <mc:Fallback>
                  <p:oleObj name="Equation" r:id="rId24" imgW="291960" imgH="393480" progId="Equation.3">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9" y="1199"/>
                          <a:ext cx="195"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5" name="Object 35"/>
            <p:cNvGraphicFramePr>
              <a:graphicFrameLocks noChangeAspect="1"/>
            </p:cNvGraphicFramePr>
            <p:nvPr/>
          </p:nvGraphicFramePr>
          <p:xfrm>
            <a:off x="4149" y="1199"/>
            <a:ext cx="126" cy="283"/>
          </p:xfrm>
          <a:graphic>
            <a:graphicData uri="http://schemas.openxmlformats.org/presentationml/2006/ole">
              <mc:AlternateContent xmlns:mc="http://schemas.openxmlformats.org/markup-compatibility/2006">
                <mc:Choice xmlns:v="urn:schemas-microsoft-com:vml" Requires="v">
                  <p:oleObj spid="_x0000_s18105" name="Equation" r:id="rId25" imgW="190440" imgH="393480" progId="Equation.3">
                    <p:embed/>
                  </p:oleObj>
                </mc:Choice>
                <mc:Fallback>
                  <p:oleObj name="Equation" r:id="rId25" imgW="190440" imgH="393480" progId="Equation.3">
                    <p:embed/>
                    <p:pic>
                      <p:nvPicPr>
                        <p:cNvPr id="0" name="Object 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49" y="1199"/>
                          <a:ext cx="126"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7" name="Line 36"/>
            <p:cNvSpPr>
              <a:spLocks noChangeShapeType="1"/>
            </p:cNvSpPr>
            <p:nvPr/>
          </p:nvSpPr>
          <p:spPr bwMode="auto">
            <a:xfrm>
              <a:off x="3712" y="1908"/>
              <a:ext cx="17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7438" name="Line 37"/>
            <p:cNvSpPr>
              <a:spLocks noChangeShapeType="1"/>
            </p:cNvSpPr>
            <p:nvPr/>
          </p:nvSpPr>
          <p:spPr bwMode="auto">
            <a:xfrm>
              <a:off x="3712" y="1010"/>
              <a:ext cx="174"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7416" name="Object 38"/>
            <p:cNvGraphicFramePr>
              <a:graphicFrameLocks noChangeAspect="1"/>
            </p:cNvGraphicFramePr>
            <p:nvPr/>
          </p:nvGraphicFramePr>
          <p:xfrm>
            <a:off x="3886" y="1813"/>
            <a:ext cx="205" cy="299"/>
          </p:xfrm>
          <a:graphic>
            <a:graphicData uri="http://schemas.openxmlformats.org/presentationml/2006/ole">
              <mc:AlternateContent xmlns:mc="http://schemas.openxmlformats.org/markup-compatibility/2006">
                <mc:Choice xmlns:v="urn:schemas-microsoft-com:vml" Requires="v">
                  <p:oleObj spid="_x0000_s18106" name="Equation" r:id="rId26" imgW="291960" imgH="393480" progId="Equation.3">
                    <p:embed/>
                  </p:oleObj>
                </mc:Choice>
                <mc:Fallback>
                  <p:oleObj name="Equation" r:id="rId26" imgW="291960" imgH="393480" progId="Equation.3">
                    <p:embed/>
                    <p:pic>
                      <p:nvPicPr>
                        <p:cNvPr id="0" name="Object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 y="1813"/>
                          <a:ext cx="205"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39" name="Freeform 39"/>
            <p:cNvSpPr>
              <a:spLocks/>
            </p:cNvSpPr>
            <p:nvPr/>
          </p:nvSpPr>
          <p:spPr bwMode="auto">
            <a:xfrm>
              <a:off x="3187" y="1016"/>
              <a:ext cx="1442" cy="976"/>
            </a:xfrm>
            <a:custGeom>
              <a:avLst/>
              <a:gdLst>
                <a:gd name="T0" fmla="*/ 0 w 1584"/>
                <a:gd name="T1" fmla="*/ 464 h 992"/>
                <a:gd name="T2" fmla="*/ 198 w 1584"/>
                <a:gd name="T3" fmla="*/ 883 h 992"/>
                <a:gd name="T4" fmla="*/ 636 w 1584"/>
                <a:gd name="T5" fmla="*/ 0 h 992"/>
                <a:gd name="T6" fmla="*/ 1074 w 1584"/>
                <a:gd name="T7" fmla="*/ 883 h 992"/>
                <a:gd name="T8" fmla="*/ 1313 w 1584"/>
                <a:gd name="T9" fmla="*/ 464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0" name="Freeform 40"/>
            <p:cNvSpPr>
              <a:spLocks/>
            </p:cNvSpPr>
            <p:nvPr/>
          </p:nvSpPr>
          <p:spPr bwMode="auto">
            <a:xfrm>
              <a:off x="3668" y="956"/>
              <a:ext cx="481" cy="548"/>
            </a:xfrm>
            <a:custGeom>
              <a:avLst/>
              <a:gdLst>
                <a:gd name="T0" fmla="*/ 0 w 672"/>
                <a:gd name="T1" fmla="*/ 560 h 536"/>
                <a:gd name="T2" fmla="*/ 49 w 672"/>
                <a:gd name="T3" fmla="*/ 58 h 536"/>
                <a:gd name="T4" fmla="*/ 98 w 672"/>
                <a:gd name="T5" fmla="*/ 209 h 536"/>
                <a:gd name="T6" fmla="*/ 147 w 672"/>
                <a:gd name="T7" fmla="*/ 58 h 536"/>
                <a:gd name="T8" fmla="*/ 197 w 672"/>
                <a:gd name="T9" fmla="*/ 209 h 536"/>
                <a:gd name="T10" fmla="*/ 246 w 672"/>
                <a:gd name="T11" fmla="*/ 58 h 536"/>
                <a:gd name="T12" fmla="*/ 344 w 672"/>
                <a:gd name="T13" fmla="*/ 560 h 536"/>
                <a:gd name="T14" fmla="*/ 0 60000 65536"/>
                <a:gd name="T15" fmla="*/ 0 60000 65536"/>
                <a:gd name="T16" fmla="*/ 0 60000 65536"/>
                <a:gd name="T17" fmla="*/ 0 60000 65536"/>
                <a:gd name="T18" fmla="*/ 0 60000 65536"/>
                <a:gd name="T19" fmla="*/ 0 60000 65536"/>
                <a:gd name="T20" fmla="*/ 0 60000 65536"/>
                <a:gd name="T21" fmla="*/ 0 w 672"/>
                <a:gd name="T22" fmla="*/ 0 h 536"/>
                <a:gd name="T23" fmla="*/ 672 w 672"/>
                <a:gd name="T24" fmla="*/ 536 h 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536">
                  <a:moveTo>
                    <a:pt x="0" y="536"/>
                  </a:moveTo>
                  <a:cubicBezTo>
                    <a:pt x="32" y="324"/>
                    <a:pt x="64" y="112"/>
                    <a:pt x="96" y="56"/>
                  </a:cubicBezTo>
                  <a:cubicBezTo>
                    <a:pt x="128" y="0"/>
                    <a:pt x="160" y="200"/>
                    <a:pt x="192" y="200"/>
                  </a:cubicBezTo>
                  <a:cubicBezTo>
                    <a:pt x="224" y="200"/>
                    <a:pt x="256" y="56"/>
                    <a:pt x="288" y="56"/>
                  </a:cubicBezTo>
                  <a:cubicBezTo>
                    <a:pt x="320" y="56"/>
                    <a:pt x="352" y="200"/>
                    <a:pt x="384" y="200"/>
                  </a:cubicBezTo>
                  <a:cubicBezTo>
                    <a:pt x="416" y="200"/>
                    <a:pt x="432" y="0"/>
                    <a:pt x="480" y="56"/>
                  </a:cubicBezTo>
                  <a:cubicBezTo>
                    <a:pt x="528" y="112"/>
                    <a:pt x="600" y="324"/>
                    <a:pt x="672" y="536"/>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1" name="Freeform 41"/>
            <p:cNvSpPr>
              <a:spLocks/>
            </p:cNvSpPr>
            <p:nvPr/>
          </p:nvSpPr>
          <p:spPr bwMode="auto">
            <a:xfrm flipV="1">
              <a:off x="3187" y="1494"/>
              <a:ext cx="481" cy="548"/>
            </a:xfrm>
            <a:custGeom>
              <a:avLst/>
              <a:gdLst>
                <a:gd name="T0" fmla="*/ 0 w 672"/>
                <a:gd name="T1" fmla="*/ 560 h 536"/>
                <a:gd name="T2" fmla="*/ 49 w 672"/>
                <a:gd name="T3" fmla="*/ 58 h 536"/>
                <a:gd name="T4" fmla="*/ 98 w 672"/>
                <a:gd name="T5" fmla="*/ 209 h 536"/>
                <a:gd name="T6" fmla="*/ 147 w 672"/>
                <a:gd name="T7" fmla="*/ 58 h 536"/>
                <a:gd name="T8" fmla="*/ 197 w 672"/>
                <a:gd name="T9" fmla="*/ 209 h 536"/>
                <a:gd name="T10" fmla="*/ 246 w 672"/>
                <a:gd name="T11" fmla="*/ 58 h 536"/>
                <a:gd name="T12" fmla="*/ 344 w 672"/>
                <a:gd name="T13" fmla="*/ 560 h 536"/>
                <a:gd name="T14" fmla="*/ 0 60000 65536"/>
                <a:gd name="T15" fmla="*/ 0 60000 65536"/>
                <a:gd name="T16" fmla="*/ 0 60000 65536"/>
                <a:gd name="T17" fmla="*/ 0 60000 65536"/>
                <a:gd name="T18" fmla="*/ 0 60000 65536"/>
                <a:gd name="T19" fmla="*/ 0 60000 65536"/>
                <a:gd name="T20" fmla="*/ 0 60000 65536"/>
                <a:gd name="T21" fmla="*/ 0 w 672"/>
                <a:gd name="T22" fmla="*/ 0 h 536"/>
                <a:gd name="T23" fmla="*/ 672 w 672"/>
                <a:gd name="T24" fmla="*/ 536 h 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536">
                  <a:moveTo>
                    <a:pt x="0" y="536"/>
                  </a:moveTo>
                  <a:cubicBezTo>
                    <a:pt x="32" y="324"/>
                    <a:pt x="64" y="112"/>
                    <a:pt x="96" y="56"/>
                  </a:cubicBezTo>
                  <a:cubicBezTo>
                    <a:pt x="128" y="0"/>
                    <a:pt x="160" y="200"/>
                    <a:pt x="192" y="200"/>
                  </a:cubicBezTo>
                  <a:cubicBezTo>
                    <a:pt x="224" y="200"/>
                    <a:pt x="256" y="56"/>
                    <a:pt x="288" y="56"/>
                  </a:cubicBezTo>
                  <a:cubicBezTo>
                    <a:pt x="320" y="56"/>
                    <a:pt x="352" y="200"/>
                    <a:pt x="384" y="200"/>
                  </a:cubicBezTo>
                  <a:cubicBezTo>
                    <a:pt x="416" y="200"/>
                    <a:pt x="432" y="0"/>
                    <a:pt x="480" y="56"/>
                  </a:cubicBezTo>
                  <a:cubicBezTo>
                    <a:pt x="528" y="112"/>
                    <a:pt x="600" y="324"/>
                    <a:pt x="672" y="536"/>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2" name="Freeform 42"/>
            <p:cNvSpPr>
              <a:spLocks/>
            </p:cNvSpPr>
            <p:nvPr/>
          </p:nvSpPr>
          <p:spPr bwMode="auto">
            <a:xfrm flipV="1">
              <a:off x="4149" y="1494"/>
              <a:ext cx="480" cy="548"/>
            </a:xfrm>
            <a:custGeom>
              <a:avLst/>
              <a:gdLst>
                <a:gd name="T0" fmla="*/ 0 w 672"/>
                <a:gd name="T1" fmla="*/ 560 h 536"/>
                <a:gd name="T2" fmla="*/ 49 w 672"/>
                <a:gd name="T3" fmla="*/ 58 h 536"/>
                <a:gd name="T4" fmla="*/ 98 w 672"/>
                <a:gd name="T5" fmla="*/ 209 h 536"/>
                <a:gd name="T6" fmla="*/ 147 w 672"/>
                <a:gd name="T7" fmla="*/ 58 h 536"/>
                <a:gd name="T8" fmla="*/ 196 w 672"/>
                <a:gd name="T9" fmla="*/ 209 h 536"/>
                <a:gd name="T10" fmla="*/ 245 w 672"/>
                <a:gd name="T11" fmla="*/ 58 h 536"/>
                <a:gd name="T12" fmla="*/ 343 w 672"/>
                <a:gd name="T13" fmla="*/ 560 h 536"/>
                <a:gd name="T14" fmla="*/ 0 60000 65536"/>
                <a:gd name="T15" fmla="*/ 0 60000 65536"/>
                <a:gd name="T16" fmla="*/ 0 60000 65536"/>
                <a:gd name="T17" fmla="*/ 0 60000 65536"/>
                <a:gd name="T18" fmla="*/ 0 60000 65536"/>
                <a:gd name="T19" fmla="*/ 0 60000 65536"/>
                <a:gd name="T20" fmla="*/ 0 60000 65536"/>
                <a:gd name="T21" fmla="*/ 0 w 672"/>
                <a:gd name="T22" fmla="*/ 0 h 536"/>
                <a:gd name="T23" fmla="*/ 672 w 672"/>
                <a:gd name="T24" fmla="*/ 536 h 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536">
                  <a:moveTo>
                    <a:pt x="0" y="536"/>
                  </a:moveTo>
                  <a:cubicBezTo>
                    <a:pt x="32" y="324"/>
                    <a:pt x="64" y="112"/>
                    <a:pt x="96" y="56"/>
                  </a:cubicBezTo>
                  <a:cubicBezTo>
                    <a:pt x="128" y="0"/>
                    <a:pt x="160" y="200"/>
                    <a:pt x="192" y="200"/>
                  </a:cubicBezTo>
                  <a:cubicBezTo>
                    <a:pt x="224" y="200"/>
                    <a:pt x="256" y="56"/>
                    <a:pt x="288" y="56"/>
                  </a:cubicBezTo>
                  <a:cubicBezTo>
                    <a:pt x="320" y="56"/>
                    <a:pt x="352" y="200"/>
                    <a:pt x="384" y="200"/>
                  </a:cubicBezTo>
                  <a:cubicBezTo>
                    <a:pt x="416" y="200"/>
                    <a:pt x="432" y="0"/>
                    <a:pt x="480" y="56"/>
                  </a:cubicBezTo>
                  <a:cubicBezTo>
                    <a:pt x="528" y="112"/>
                    <a:pt x="600" y="324"/>
                    <a:pt x="672" y="536"/>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3" name="Freeform 43"/>
            <p:cNvSpPr>
              <a:spLocks/>
            </p:cNvSpPr>
            <p:nvPr/>
          </p:nvSpPr>
          <p:spPr bwMode="auto">
            <a:xfrm flipV="1">
              <a:off x="3886" y="1315"/>
              <a:ext cx="263" cy="379"/>
            </a:xfrm>
            <a:custGeom>
              <a:avLst/>
              <a:gdLst>
                <a:gd name="T0" fmla="*/ 0 w 1584"/>
                <a:gd name="T1" fmla="*/ 70 h 992"/>
                <a:gd name="T2" fmla="*/ 7 w 1584"/>
                <a:gd name="T3" fmla="*/ 133 h 992"/>
                <a:gd name="T4" fmla="*/ 21 w 1584"/>
                <a:gd name="T5" fmla="*/ 0 h 992"/>
                <a:gd name="T6" fmla="*/ 36 w 1584"/>
                <a:gd name="T7" fmla="*/ 133 h 992"/>
                <a:gd name="T8" fmla="*/ 44 w 1584"/>
                <a:gd name="T9" fmla="*/ 70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4" name="Freeform 44"/>
            <p:cNvSpPr>
              <a:spLocks/>
            </p:cNvSpPr>
            <p:nvPr/>
          </p:nvSpPr>
          <p:spPr bwMode="auto">
            <a:xfrm>
              <a:off x="3624" y="1315"/>
              <a:ext cx="262" cy="379"/>
            </a:xfrm>
            <a:custGeom>
              <a:avLst/>
              <a:gdLst>
                <a:gd name="T0" fmla="*/ 0 w 1584"/>
                <a:gd name="T1" fmla="*/ 70 h 992"/>
                <a:gd name="T2" fmla="*/ 7 w 1584"/>
                <a:gd name="T3" fmla="*/ 133 h 992"/>
                <a:gd name="T4" fmla="*/ 21 w 1584"/>
                <a:gd name="T5" fmla="*/ 0 h 992"/>
                <a:gd name="T6" fmla="*/ 35 w 1584"/>
                <a:gd name="T7" fmla="*/ 133 h 992"/>
                <a:gd name="T8" fmla="*/ 43 w 1584"/>
                <a:gd name="T9" fmla="*/ 70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5" name="Freeform 45"/>
            <p:cNvSpPr>
              <a:spLocks/>
            </p:cNvSpPr>
            <p:nvPr/>
          </p:nvSpPr>
          <p:spPr bwMode="auto">
            <a:xfrm flipV="1">
              <a:off x="3318" y="1315"/>
              <a:ext cx="306" cy="379"/>
            </a:xfrm>
            <a:custGeom>
              <a:avLst/>
              <a:gdLst>
                <a:gd name="T0" fmla="*/ 0 w 1584"/>
                <a:gd name="T1" fmla="*/ 70 h 992"/>
                <a:gd name="T2" fmla="*/ 9 w 1584"/>
                <a:gd name="T3" fmla="*/ 133 h 992"/>
                <a:gd name="T4" fmla="*/ 29 w 1584"/>
                <a:gd name="T5" fmla="*/ 0 h 992"/>
                <a:gd name="T6" fmla="*/ 48 w 1584"/>
                <a:gd name="T7" fmla="*/ 133 h 992"/>
                <a:gd name="T8" fmla="*/ 59 w 1584"/>
                <a:gd name="T9" fmla="*/ 70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6" name="Freeform 46"/>
            <p:cNvSpPr>
              <a:spLocks/>
            </p:cNvSpPr>
            <p:nvPr/>
          </p:nvSpPr>
          <p:spPr bwMode="auto">
            <a:xfrm>
              <a:off x="3187" y="1494"/>
              <a:ext cx="131" cy="180"/>
            </a:xfrm>
            <a:custGeom>
              <a:avLst/>
              <a:gdLst>
                <a:gd name="T0" fmla="*/ 119 w 144"/>
                <a:gd name="T1" fmla="*/ 0 h 144"/>
                <a:gd name="T2" fmla="*/ 79 w 144"/>
                <a:gd name="T3" fmla="*/ 225 h 144"/>
                <a:gd name="T4" fmla="*/ 0 w 144"/>
                <a:gd name="T5" fmla="*/ 0 h 144"/>
                <a:gd name="T6" fmla="*/ 0 60000 65536"/>
                <a:gd name="T7" fmla="*/ 0 60000 65536"/>
                <a:gd name="T8" fmla="*/ 0 60000 65536"/>
                <a:gd name="T9" fmla="*/ 0 w 144"/>
                <a:gd name="T10" fmla="*/ 0 h 144"/>
                <a:gd name="T11" fmla="*/ 144 w 144"/>
                <a:gd name="T12" fmla="*/ 144 h 144"/>
              </a:gdLst>
              <a:ahLst/>
              <a:cxnLst>
                <a:cxn ang="T6">
                  <a:pos x="T0" y="T1"/>
                </a:cxn>
                <a:cxn ang="T7">
                  <a:pos x="T2" y="T3"/>
                </a:cxn>
                <a:cxn ang="T8">
                  <a:pos x="T4" y="T5"/>
                </a:cxn>
              </a:cxnLst>
              <a:rect l="T9" t="T10" r="T11" b="T12"/>
              <a:pathLst>
                <a:path w="144" h="144">
                  <a:moveTo>
                    <a:pt x="144" y="0"/>
                  </a:moveTo>
                  <a:cubicBezTo>
                    <a:pt x="132" y="72"/>
                    <a:pt x="120" y="144"/>
                    <a:pt x="96" y="144"/>
                  </a:cubicBezTo>
                  <a:cubicBezTo>
                    <a:pt x="72" y="144"/>
                    <a:pt x="36" y="72"/>
                    <a:pt x="0" y="0"/>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7" name="Freeform 47"/>
            <p:cNvSpPr>
              <a:spLocks/>
            </p:cNvSpPr>
            <p:nvPr/>
          </p:nvSpPr>
          <p:spPr bwMode="auto">
            <a:xfrm flipV="1">
              <a:off x="3668" y="1195"/>
              <a:ext cx="481" cy="538"/>
            </a:xfrm>
            <a:custGeom>
              <a:avLst/>
              <a:gdLst>
                <a:gd name="T0" fmla="*/ 0 w 1584"/>
                <a:gd name="T1" fmla="*/ 141 h 992"/>
                <a:gd name="T2" fmla="*/ 22 w 1584"/>
                <a:gd name="T3" fmla="*/ 268 h 992"/>
                <a:gd name="T4" fmla="*/ 71 w 1584"/>
                <a:gd name="T5" fmla="*/ 0 h 992"/>
                <a:gd name="T6" fmla="*/ 120 w 1584"/>
                <a:gd name="T7" fmla="*/ 268 h 992"/>
                <a:gd name="T8" fmla="*/ 146 w 1584"/>
                <a:gd name="T9" fmla="*/ 14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8" name="Freeform 48"/>
            <p:cNvSpPr>
              <a:spLocks/>
            </p:cNvSpPr>
            <p:nvPr/>
          </p:nvSpPr>
          <p:spPr bwMode="auto">
            <a:xfrm flipH="1">
              <a:off x="4192" y="1195"/>
              <a:ext cx="394" cy="538"/>
            </a:xfrm>
            <a:custGeom>
              <a:avLst/>
              <a:gdLst>
                <a:gd name="T0" fmla="*/ 0 w 1584"/>
                <a:gd name="T1" fmla="*/ 141 h 992"/>
                <a:gd name="T2" fmla="*/ 15 w 1584"/>
                <a:gd name="T3" fmla="*/ 268 h 992"/>
                <a:gd name="T4" fmla="*/ 48 w 1584"/>
                <a:gd name="T5" fmla="*/ 0 h 992"/>
                <a:gd name="T6" fmla="*/ 80 w 1584"/>
                <a:gd name="T7" fmla="*/ 268 h 992"/>
                <a:gd name="T8" fmla="*/ 98 w 1584"/>
                <a:gd name="T9" fmla="*/ 14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7449" name="Freeform 49"/>
            <p:cNvSpPr>
              <a:spLocks/>
            </p:cNvSpPr>
            <p:nvPr/>
          </p:nvSpPr>
          <p:spPr bwMode="auto">
            <a:xfrm flipH="1">
              <a:off x="3187" y="1255"/>
              <a:ext cx="481" cy="538"/>
            </a:xfrm>
            <a:custGeom>
              <a:avLst/>
              <a:gdLst>
                <a:gd name="T0" fmla="*/ 0 w 1584"/>
                <a:gd name="T1" fmla="*/ 141 h 992"/>
                <a:gd name="T2" fmla="*/ 22 w 1584"/>
                <a:gd name="T3" fmla="*/ 268 h 992"/>
                <a:gd name="T4" fmla="*/ 71 w 1584"/>
                <a:gd name="T5" fmla="*/ 0 h 992"/>
                <a:gd name="T6" fmla="*/ 120 w 1584"/>
                <a:gd name="T7" fmla="*/ 268 h 992"/>
                <a:gd name="T8" fmla="*/ 146 w 1584"/>
                <a:gd name="T9" fmla="*/ 141 h 992"/>
                <a:gd name="T10" fmla="*/ 0 60000 65536"/>
                <a:gd name="T11" fmla="*/ 0 60000 65536"/>
                <a:gd name="T12" fmla="*/ 0 60000 65536"/>
                <a:gd name="T13" fmla="*/ 0 60000 65536"/>
                <a:gd name="T14" fmla="*/ 0 60000 65536"/>
                <a:gd name="T15" fmla="*/ 0 w 1584"/>
                <a:gd name="T16" fmla="*/ 0 h 992"/>
                <a:gd name="T17" fmla="*/ 1584 w 1584"/>
                <a:gd name="T18" fmla="*/ 992 h 992"/>
              </a:gdLst>
              <a:ahLst/>
              <a:cxnLst>
                <a:cxn ang="T10">
                  <a:pos x="T0" y="T1"/>
                </a:cxn>
                <a:cxn ang="T11">
                  <a:pos x="T2" y="T3"/>
                </a:cxn>
                <a:cxn ang="T12">
                  <a:pos x="T4" y="T5"/>
                </a:cxn>
                <a:cxn ang="T13">
                  <a:pos x="T6" y="T7"/>
                </a:cxn>
                <a:cxn ang="T14">
                  <a:pos x="T8" y="T9"/>
                </a:cxn>
              </a:cxnLst>
              <a:rect l="T15" t="T16" r="T17" b="T18"/>
              <a:pathLst>
                <a:path w="1584" h="992">
                  <a:moveTo>
                    <a:pt x="0" y="480"/>
                  </a:moveTo>
                  <a:cubicBezTo>
                    <a:pt x="56" y="736"/>
                    <a:pt x="112" y="992"/>
                    <a:pt x="240" y="912"/>
                  </a:cubicBezTo>
                  <a:cubicBezTo>
                    <a:pt x="368" y="832"/>
                    <a:pt x="592" y="0"/>
                    <a:pt x="768" y="0"/>
                  </a:cubicBezTo>
                  <a:cubicBezTo>
                    <a:pt x="944" y="0"/>
                    <a:pt x="1160" y="832"/>
                    <a:pt x="1296" y="912"/>
                  </a:cubicBezTo>
                  <a:cubicBezTo>
                    <a:pt x="1432" y="992"/>
                    <a:pt x="1508" y="736"/>
                    <a:pt x="1584" y="480"/>
                  </a:cubicBezTo>
                </a:path>
              </a:pathLst>
            </a:custGeom>
            <a:noFill/>
            <a:ln w="28575">
              <a:solidFill>
                <a:srgbClr val="00CC00"/>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7417" name="Object 50"/>
            <p:cNvGraphicFramePr>
              <a:graphicFrameLocks noChangeAspect="1"/>
            </p:cNvGraphicFramePr>
            <p:nvPr/>
          </p:nvGraphicFramePr>
          <p:xfrm>
            <a:off x="4717" y="1674"/>
            <a:ext cx="709" cy="346"/>
          </p:xfrm>
          <a:graphic>
            <a:graphicData uri="http://schemas.openxmlformats.org/presentationml/2006/ole">
              <mc:AlternateContent xmlns:mc="http://schemas.openxmlformats.org/markup-compatibility/2006">
                <mc:Choice xmlns:v="urn:schemas-microsoft-com:vml" Requires="v">
                  <p:oleObj spid="_x0000_s18107" name="Equation" r:id="rId27" imgW="761760" imgH="393480" progId="Equation.3">
                    <p:embed/>
                  </p:oleObj>
                </mc:Choice>
                <mc:Fallback>
                  <p:oleObj name="Equation" r:id="rId27" imgW="761760" imgH="393480"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17" y="1674"/>
                          <a:ext cx="709"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8" name="Object 51"/>
            <p:cNvGraphicFramePr>
              <a:graphicFrameLocks noChangeAspect="1"/>
            </p:cNvGraphicFramePr>
            <p:nvPr/>
          </p:nvGraphicFramePr>
          <p:xfrm>
            <a:off x="2496" y="1136"/>
            <a:ext cx="780" cy="346"/>
          </p:xfrm>
          <a:graphic>
            <a:graphicData uri="http://schemas.openxmlformats.org/presentationml/2006/ole">
              <mc:AlternateContent xmlns:mc="http://schemas.openxmlformats.org/markup-compatibility/2006">
                <mc:Choice xmlns:v="urn:schemas-microsoft-com:vml" Requires="v">
                  <p:oleObj spid="_x0000_s18108" name="Equation" r:id="rId29" imgW="838080" imgH="393480" progId="Equation.DSMT4">
                    <p:embed/>
                  </p:oleObj>
                </mc:Choice>
                <mc:Fallback>
                  <p:oleObj name="Equation" r:id="rId29" imgW="838080" imgH="393480" progId="Equation.DSMT4">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96" y="1136"/>
                          <a:ext cx="780"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9650"/>
                                        </p:tgtEl>
                                        <p:attrNameLst>
                                          <p:attrName>style.visibility</p:attrName>
                                        </p:attrNameLst>
                                      </p:cBhvr>
                                      <p:to>
                                        <p:strVal val="visible"/>
                                      </p:to>
                                    </p:set>
                                    <p:anim calcmode="lin" valueType="num">
                                      <p:cBhvr additive="base">
                                        <p:cTn id="19" dur="500" fill="hold"/>
                                        <p:tgtEl>
                                          <p:spTgt spid="539650"/>
                                        </p:tgtEl>
                                        <p:attrNameLst>
                                          <p:attrName>ppt_x</p:attrName>
                                        </p:attrNameLst>
                                      </p:cBhvr>
                                      <p:tavLst>
                                        <p:tav tm="0">
                                          <p:val>
                                            <p:strVal val="0-#ppt_w/2"/>
                                          </p:val>
                                        </p:tav>
                                        <p:tav tm="100000">
                                          <p:val>
                                            <p:strVal val="#ppt_x"/>
                                          </p:val>
                                        </p:tav>
                                      </p:tavLst>
                                    </p:anim>
                                    <p:anim calcmode="lin" valueType="num">
                                      <p:cBhvr additive="base">
                                        <p:cTn id="20" dur="500" fill="hold"/>
                                        <p:tgtEl>
                                          <p:spTgt spid="5396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3" name="页脚占位符 4"/>
          <p:cNvSpPr>
            <a:spLocks noGrp="1"/>
          </p:cNvSpPr>
          <p:nvPr>
            <p:ph type="ftr" sz="quarter" idx="11"/>
          </p:nvPr>
        </p:nvSpPr>
        <p:spPr/>
        <p:txBody>
          <a:bodyPr/>
          <a:lstStyle/>
          <a:p>
            <a:pPr>
              <a:defRPr/>
            </a:pPr>
            <a:r>
              <a:rPr lang="zh-CN" altLang="en-US"/>
              <a:t>信号与系统</a:t>
            </a:r>
          </a:p>
        </p:txBody>
      </p:sp>
      <p:sp>
        <p:nvSpPr>
          <p:cNvPr id="1844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6F3795C-A79D-446F-B5A3-C75450C4F368}" type="slidenum">
              <a:rPr lang="en-US" altLang="ko-KR" smtClean="0">
                <a:solidFill>
                  <a:srgbClr val="003399"/>
                </a:solidFill>
                <a:latin typeface="-윤체L" pitchFamily="18" charset="-127"/>
                <a:ea typeface="-윤체L" pitchFamily="18" charset="-127"/>
              </a:rPr>
              <a:pPr/>
              <a:t>27</a:t>
            </a:fld>
            <a:endParaRPr lang="en-US" altLang="ko-KR" smtClean="0">
              <a:solidFill>
                <a:srgbClr val="003399"/>
              </a:solidFill>
              <a:latin typeface="-윤체L" pitchFamily="18" charset="-127"/>
              <a:ea typeface="-윤체L" pitchFamily="18" charset="-127"/>
            </a:endParaRPr>
          </a:p>
        </p:txBody>
      </p:sp>
      <p:sp>
        <p:nvSpPr>
          <p:cNvPr id="540675" name="Text Box 3"/>
          <p:cNvSpPr txBox="1">
            <a:spLocks noChangeArrowheads="1"/>
          </p:cNvSpPr>
          <p:nvPr/>
        </p:nvSpPr>
        <p:spPr bwMode="auto">
          <a:xfrm>
            <a:off x="250825" y="1484313"/>
            <a:ext cx="8610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当选取傅里叶有限级数的项数</a:t>
            </a:r>
            <a:r>
              <a:rPr lang="en-US" altLang="zh-CN" sz="2400" b="1">
                <a:ea typeface="宋体" charset="-122"/>
              </a:rPr>
              <a:t>N</a:t>
            </a:r>
            <a:r>
              <a:rPr lang="zh-CN" altLang="en-US" sz="2400" b="1">
                <a:ea typeface="宋体" charset="-122"/>
              </a:rPr>
              <a:t>很大时，该峰起值趋于一个常数，它大约等于总跳变值的</a:t>
            </a:r>
            <a:r>
              <a:rPr lang="en-US" altLang="zh-CN" sz="2400" b="1">
                <a:ea typeface="宋体" charset="-122"/>
              </a:rPr>
              <a:t>9%</a:t>
            </a:r>
            <a:r>
              <a:rPr lang="zh-CN" altLang="en-US" sz="2400" b="1">
                <a:ea typeface="宋体" charset="-122"/>
              </a:rPr>
              <a:t>，并从不连续点开始以起伏振荡的形式逐渐衰减下去。此现象称为吉布斯现象。</a:t>
            </a:r>
          </a:p>
        </p:txBody>
      </p:sp>
      <p:sp>
        <p:nvSpPr>
          <p:cNvPr id="540676" name="Rectangle 4"/>
          <p:cNvSpPr>
            <a:spLocks noGrp="1" noRot="1" noChangeArrowheads="1"/>
          </p:cNvSpPr>
          <p:nvPr>
            <p:ph type="body" idx="1"/>
          </p:nvPr>
        </p:nvSpPr>
        <p:spPr>
          <a:xfrm>
            <a:off x="827088" y="333375"/>
            <a:ext cx="6765925" cy="625475"/>
          </a:xfrm>
        </p:spPr>
        <p:txBody>
          <a:bodyPr/>
          <a:lstStyle/>
          <a:p>
            <a:pPr algn="just" eaLnBrk="1" hangingPunct="1">
              <a:buFont typeface="Wingdings" pitchFamily="2" charset="2"/>
              <a:buNone/>
              <a:defRPr/>
            </a:pPr>
            <a:r>
              <a:rPr lang="zh-CN" altLang="en-US" dirty="0" smtClean="0">
                <a:solidFill>
                  <a:srgbClr val="FF0000"/>
                </a:solidFill>
                <a:ea typeface="华文细黑" pitchFamily="2" charset="-122"/>
              </a:rPr>
              <a:t>五、吉布斯（</a:t>
            </a:r>
            <a:r>
              <a:rPr lang="en-US" altLang="zh-CN" dirty="0" smtClean="0">
                <a:solidFill>
                  <a:srgbClr val="FF0000"/>
                </a:solidFill>
                <a:ea typeface="华文细黑" pitchFamily="2" charset="-122"/>
              </a:rPr>
              <a:t>Gibbs</a:t>
            </a:r>
            <a:r>
              <a:rPr lang="zh-CN" altLang="en-US" dirty="0" smtClean="0">
                <a:solidFill>
                  <a:srgbClr val="FF0000"/>
                </a:solidFill>
                <a:ea typeface="华文细黑" pitchFamily="2" charset="-122"/>
              </a:rPr>
              <a:t>）现象</a:t>
            </a:r>
            <a:endParaRPr lang="zh-CN" altLang="en-US" dirty="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pSp>
        <p:nvGrpSpPr>
          <p:cNvPr id="2" name="Group 5"/>
          <p:cNvGrpSpPr>
            <a:grpSpLocks/>
          </p:cNvGrpSpPr>
          <p:nvPr/>
        </p:nvGrpSpPr>
        <p:grpSpPr bwMode="auto">
          <a:xfrm>
            <a:off x="468313" y="2636838"/>
            <a:ext cx="5256212" cy="3529012"/>
            <a:chOff x="288" y="1728"/>
            <a:chExt cx="3648" cy="2592"/>
          </a:xfrm>
        </p:grpSpPr>
        <p:grpSp>
          <p:nvGrpSpPr>
            <p:cNvPr id="18450" name="Group 6"/>
            <p:cNvGrpSpPr>
              <a:grpSpLocks/>
            </p:cNvGrpSpPr>
            <p:nvPr/>
          </p:nvGrpSpPr>
          <p:grpSpPr bwMode="auto">
            <a:xfrm>
              <a:off x="288" y="1728"/>
              <a:ext cx="3648" cy="2592"/>
              <a:chOff x="288" y="2400"/>
              <a:chExt cx="1792" cy="1463"/>
            </a:xfrm>
          </p:grpSpPr>
          <p:grpSp>
            <p:nvGrpSpPr>
              <p:cNvPr id="18454" name="Group 7"/>
              <p:cNvGrpSpPr>
                <a:grpSpLocks/>
              </p:cNvGrpSpPr>
              <p:nvPr/>
            </p:nvGrpSpPr>
            <p:grpSpPr bwMode="auto">
              <a:xfrm>
                <a:off x="528" y="2976"/>
                <a:ext cx="1104" cy="693"/>
                <a:chOff x="576" y="3437"/>
                <a:chExt cx="816" cy="693"/>
              </a:xfrm>
            </p:grpSpPr>
            <p:sp>
              <p:nvSpPr>
                <p:cNvPr id="18461" name="Line 8"/>
                <p:cNvSpPr>
                  <a:spLocks noChangeShapeType="1"/>
                </p:cNvSpPr>
                <p:nvPr/>
              </p:nvSpPr>
              <p:spPr bwMode="auto">
                <a:xfrm flipH="1">
                  <a:off x="1224" y="4128"/>
                  <a:ext cx="168"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62" name="Line 9"/>
                <p:cNvSpPr>
                  <a:spLocks noChangeShapeType="1"/>
                </p:cNvSpPr>
                <p:nvPr/>
              </p:nvSpPr>
              <p:spPr bwMode="auto">
                <a:xfrm flipH="1">
                  <a:off x="1224" y="3437"/>
                  <a:ext cx="0" cy="6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63" name="Line 10"/>
                <p:cNvSpPr>
                  <a:spLocks noChangeShapeType="1"/>
                </p:cNvSpPr>
                <p:nvPr/>
              </p:nvSpPr>
              <p:spPr bwMode="auto">
                <a:xfrm>
                  <a:off x="804" y="3437"/>
                  <a:ext cx="16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64" name="Line 11"/>
                <p:cNvSpPr>
                  <a:spLocks noChangeShapeType="1"/>
                </p:cNvSpPr>
                <p:nvPr/>
              </p:nvSpPr>
              <p:spPr bwMode="auto">
                <a:xfrm flipH="1">
                  <a:off x="762" y="3437"/>
                  <a:ext cx="0" cy="6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65" name="Line 12"/>
                <p:cNvSpPr>
                  <a:spLocks noChangeShapeType="1"/>
                </p:cNvSpPr>
                <p:nvPr/>
              </p:nvSpPr>
              <p:spPr bwMode="auto">
                <a:xfrm flipH="1">
                  <a:off x="762" y="3437"/>
                  <a:ext cx="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66" name="Line 13"/>
                <p:cNvSpPr>
                  <a:spLocks noChangeShapeType="1"/>
                </p:cNvSpPr>
                <p:nvPr/>
              </p:nvSpPr>
              <p:spPr bwMode="auto">
                <a:xfrm flipH="1" flipV="1">
                  <a:off x="576" y="4128"/>
                  <a:ext cx="18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aphicFrame>
            <p:nvGraphicFramePr>
              <p:cNvPr id="18434" name="Object 14"/>
              <p:cNvGraphicFramePr>
                <a:graphicFrameLocks noChangeAspect="1"/>
              </p:cNvGraphicFramePr>
              <p:nvPr/>
            </p:nvGraphicFramePr>
            <p:xfrm>
              <a:off x="672" y="2880"/>
              <a:ext cx="71" cy="117"/>
            </p:xfrm>
            <a:graphic>
              <a:graphicData uri="http://schemas.openxmlformats.org/presentationml/2006/ole">
                <mc:AlternateContent xmlns:mc="http://schemas.openxmlformats.org/markup-compatibility/2006">
                  <mc:Choice xmlns:v="urn:schemas-microsoft-com:vml" Requires="v">
                    <p:oleObj spid="_x0000_s18800" name="Equation" r:id="rId3" imgW="88560" imgH="164880" progId="Equation.3">
                      <p:embed/>
                    </p:oleObj>
                  </mc:Choice>
                  <mc:Fallback>
                    <p:oleObj name="Equation" r:id="rId3" imgW="88560" imgH="1648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2880"/>
                            <a:ext cx="71"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5" name="Object 15"/>
              <p:cNvGraphicFramePr>
                <a:graphicFrameLocks noChangeAspect="1"/>
              </p:cNvGraphicFramePr>
              <p:nvPr/>
            </p:nvGraphicFramePr>
            <p:xfrm>
              <a:off x="1104" y="3312"/>
              <a:ext cx="107" cy="152"/>
            </p:xfrm>
            <a:graphic>
              <a:graphicData uri="http://schemas.openxmlformats.org/presentationml/2006/ole">
                <mc:AlternateContent xmlns:mc="http://schemas.openxmlformats.org/markup-compatibility/2006">
                  <mc:Choice xmlns:v="urn:schemas-microsoft-com:vml" Requires="v">
                    <p:oleObj spid="_x0000_s18801" name="Equation" r:id="rId5" imgW="126720" imgH="177480" progId="Equation.3">
                      <p:embed/>
                    </p:oleObj>
                  </mc:Choice>
                  <mc:Fallback>
                    <p:oleObj name="Equation" r:id="rId5" imgW="126720" imgH="1774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312"/>
                            <a:ext cx="107"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16"/>
              <p:cNvGraphicFramePr>
                <a:graphicFrameLocks noChangeAspect="1"/>
              </p:cNvGraphicFramePr>
              <p:nvPr/>
            </p:nvGraphicFramePr>
            <p:xfrm>
              <a:off x="595" y="3137"/>
              <a:ext cx="137" cy="109"/>
            </p:xfrm>
            <a:graphic>
              <a:graphicData uri="http://schemas.openxmlformats.org/presentationml/2006/ole">
                <mc:AlternateContent xmlns:mc="http://schemas.openxmlformats.org/markup-compatibility/2006">
                  <mc:Choice xmlns:v="urn:schemas-microsoft-com:vml" Requires="v">
                    <p:oleObj spid="_x0000_s18802" name="Equation" r:id="rId7" imgW="228600" imgH="177480" progId="Equation.3">
                      <p:embed/>
                    </p:oleObj>
                  </mc:Choice>
                  <mc:Fallback>
                    <p:oleObj name="Equation" r:id="rId7" imgW="228600" imgH="17748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 y="3137"/>
                            <a:ext cx="137" cy="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5" name="Line 17"/>
              <p:cNvSpPr>
                <a:spLocks noChangeShapeType="1"/>
              </p:cNvSpPr>
              <p:nvPr/>
            </p:nvSpPr>
            <p:spPr bwMode="auto">
              <a:xfrm flipV="1">
                <a:off x="1056" y="2448"/>
                <a:ext cx="0" cy="141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8456" name="Line 18"/>
              <p:cNvSpPr>
                <a:spLocks noChangeShapeType="1"/>
              </p:cNvSpPr>
              <p:nvPr/>
            </p:nvSpPr>
            <p:spPr bwMode="auto">
              <a:xfrm>
                <a:off x="288" y="331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8437" name="Object 19"/>
              <p:cNvGraphicFramePr>
                <a:graphicFrameLocks noChangeAspect="1"/>
              </p:cNvGraphicFramePr>
              <p:nvPr/>
            </p:nvGraphicFramePr>
            <p:xfrm>
              <a:off x="1968" y="3408"/>
              <a:ext cx="112" cy="152"/>
            </p:xfrm>
            <a:graphic>
              <a:graphicData uri="http://schemas.openxmlformats.org/presentationml/2006/ole">
                <mc:AlternateContent xmlns:mc="http://schemas.openxmlformats.org/markup-compatibility/2006">
                  <mc:Choice xmlns:v="urn:schemas-microsoft-com:vml" Requires="v">
                    <p:oleObj spid="_x0000_s18803" name="Equation" r:id="rId9" imgW="88560" imgH="152280" progId="Equation.3">
                      <p:embed/>
                    </p:oleObj>
                  </mc:Choice>
                  <mc:Fallback>
                    <p:oleObj name="Equation" r:id="rId9" imgW="88560" imgH="152280" progId="Equation.3">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8" y="3408"/>
                            <a:ext cx="11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8" name="Object 20"/>
              <p:cNvGraphicFramePr>
                <a:graphicFrameLocks noChangeAspect="1"/>
              </p:cNvGraphicFramePr>
              <p:nvPr/>
            </p:nvGraphicFramePr>
            <p:xfrm>
              <a:off x="1152" y="2400"/>
              <a:ext cx="384" cy="202"/>
            </p:xfrm>
            <a:graphic>
              <a:graphicData uri="http://schemas.openxmlformats.org/presentationml/2006/ole">
                <mc:AlternateContent xmlns:mc="http://schemas.openxmlformats.org/markup-compatibility/2006">
                  <mc:Choice xmlns:v="urn:schemas-microsoft-com:vml" Requires="v">
                    <p:oleObj spid="_x0000_s18804" name="Equation" r:id="rId11" imgW="304560" imgH="203040" progId="Equation.3">
                      <p:embed/>
                    </p:oleObj>
                  </mc:Choice>
                  <mc:Fallback>
                    <p:oleObj name="Equation" r:id="rId11" imgW="304560" imgH="20304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2" y="2400"/>
                            <a:ext cx="384"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9" name="Object 21"/>
              <p:cNvGraphicFramePr>
                <a:graphicFrameLocks noChangeAspect="1"/>
              </p:cNvGraphicFramePr>
              <p:nvPr/>
            </p:nvGraphicFramePr>
            <p:xfrm>
              <a:off x="1632" y="2400"/>
              <a:ext cx="337" cy="126"/>
            </p:xfrm>
            <a:graphic>
              <a:graphicData uri="http://schemas.openxmlformats.org/presentationml/2006/ole">
                <mc:AlternateContent xmlns:mc="http://schemas.openxmlformats.org/markup-compatibility/2006">
                  <mc:Choice xmlns:v="urn:schemas-microsoft-com:vml" Requires="v">
                    <p:oleObj spid="_x0000_s18805" name="Equation" r:id="rId13" imgW="330120" imgH="177480" progId="Equation.DSMT4">
                      <p:embed/>
                    </p:oleObj>
                  </mc:Choice>
                  <mc:Fallback>
                    <p:oleObj name="Equation" r:id="rId13" imgW="330120" imgH="177480"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32" y="2400"/>
                            <a:ext cx="3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7" name="Freeform 22"/>
              <p:cNvSpPr>
                <a:spLocks/>
              </p:cNvSpPr>
              <p:nvPr/>
            </p:nvSpPr>
            <p:spPr bwMode="auto">
              <a:xfrm>
                <a:off x="768" y="2784"/>
                <a:ext cx="624" cy="576"/>
              </a:xfrm>
              <a:custGeom>
                <a:avLst/>
                <a:gdLst>
                  <a:gd name="T0" fmla="*/ 0 w 576"/>
                  <a:gd name="T1" fmla="*/ 576 h 576"/>
                  <a:gd name="T2" fmla="*/ 113 w 576"/>
                  <a:gd name="T3" fmla="*/ 48 h 576"/>
                  <a:gd name="T4" fmla="*/ 169 w 576"/>
                  <a:gd name="T5" fmla="*/ 288 h 576"/>
                  <a:gd name="T6" fmla="*/ 225 w 576"/>
                  <a:gd name="T7" fmla="*/ 96 h 576"/>
                  <a:gd name="T8" fmla="*/ 282 w 576"/>
                  <a:gd name="T9" fmla="*/ 288 h 576"/>
                  <a:gd name="T10" fmla="*/ 338 w 576"/>
                  <a:gd name="T11" fmla="*/ 144 h 576"/>
                  <a:gd name="T12" fmla="*/ 394 w 576"/>
                  <a:gd name="T13" fmla="*/ 288 h 576"/>
                  <a:gd name="T14" fmla="*/ 451 w 576"/>
                  <a:gd name="T15" fmla="*/ 96 h 576"/>
                  <a:gd name="T16" fmla="*/ 507 w 576"/>
                  <a:gd name="T17" fmla="*/ 288 h 576"/>
                  <a:gd name="T18" fmla="*/ 563 w 576"/>
                  <a:gd name="T19" fmla="*/ 48 h 576"/>
                  <a:gd name="T20" fmla="*/ 676 w 576"/>
                  <a:gd name="T21" fmla="*/ 528 h 5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6"/>
                  <a:gd name="T34" fmla="*/ 0 h 576"/>
                  <a:gd name="T35" fmla="*/ 576 w 576"/>
                  <a:gd name="T36" fmla="*/ 576 h 5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6" h="576">
                    <a:moveTo>
                      <a:pt x="0" y="576"/>
                    </a:moveTo>
                    <a:cubicBezTo>
                      <a:pt x="36" y="336"/>
                      <a:pt x="72" y="96"/>
                      <a:pt x="96" y="48"/>
                    </a:cubicBezTo>
                    <a:cubicBezTo>
                      <a:pt x="120" y="0"/>
                      <a:pt x="128" y="280"/>
                      <a:pt x="144" y="288"/>
                    </a:cubicBezTo>
                    <a:cubicBezTo>
                      <a:pt x="160" y="296"/>
                      <a:pt x="176" y="96"/>
                      <a:pt x="192" y="96"/>
                    </a:cubicBezTo>
                    <a:cubicBezTo>
                      <a:pt x="208" y="96"/>
                      <a:pt x="224" y="280"/>
                      <a:pt x="240" y="288"/>
                    </a:cubicBezTo>
                    <a:cubicBezTo>
                      <a:pt x="256" y="296"/>
                      <a:pt x="272" y="144"/>
                      <a:pt x="288" y="144"/>
                    </a:cubicBezTo>
                    <a:cubicBezTo>
                      <a:pt x="304" y="144"/>
                      <a:pt x="320" y="296"/>
                      <a:pt x="336" y="288"/>
                    </a:cubicBezTo>
                    <a:cubicBezTo>
                      <a:pt x="352" y="280"/>
                      <a:pt x="368" y="96"/>
                      <a:pt x="384" y="96"/>
                    </a:cubicBezTo>
                    <a:cubicBezTo>
                      <a:pt x="400" y="96"/>
                      <a:pt x="416" y="296"/>
                      <a:pt x="432" y="288"/>
                    </a:cubicBezTo>
                    <a:cubicBezTo>
                      <a:pt x="448" y="280"/>
                      <a:pt x="456" y="8"/>
                      <a:pt x="480" y="48"/>
                    </a:cubicBezTo>
                    <a:cubicBezTo>
                      <a:pt x="504" y="88"/>
                      <a:pt x="540" y="308"/>
                      <a:pt x="576" y="52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58" name="Freeform 23"/>
              <p:cNvSpPr>
                <a:spLocks/>
              </p:cNvSpPr>
              <p:nvPr/>
            </p:nvSpPr>
            <p:spPr bwMode="auto">
              <a:xfrm>
                <a:off x="768" y="2792"/>
                <a:ext cx="624" cy="520"/>
              </a:xfrm>
              <a:custGeom>
                <a:avLst/>
                <a:gdLst>
                  <a:gd name="T0" fmla="*/ 0 w 624"/>
                  <a:gd name="T1" fmla="*/ 520 h 520"/>
                  <a:gd name="T2" fmla="*/ 192 w 624"/>
                  <a:gd name="T3" fmla="*/ 40 h 520"/>
                  <a:gd name="T4" fmla="*/ 288 w 624"/>
                  <a:gd name="T5" fmla="*/ 280 h 520"/>
                  <a:gd name="T6" fmla="*/ 432 w 624"/>
                  <a:gd name="T7" fmla="*/ 40 h 520"/>
                  <a:gd name="T8" fmla="*/ 624 w 624"/>
                  <a:gd name="T9" fmla="*/ 520 h 520"/>
                  <a:gd name="T10" fmla="*/ 0 60000 65536"/>
                  <a:gd name="T11" fmla="*/ 0 60000 65536"/>
                  <a:gd name="T12" fmla="*/ 0 60000 65536"/>
                  <a:gd name="T13" fmla="*/ 0 60000 65536"/>
                  <a:gd name="T14" fmla="*/ 0 60000 65536"/>
                  <a:gd name="T15" fmla="*/ 0 w 624"/>
                  <a:gd name="T16" fmla="*/ 0 h 520"/>
                  <a:gd name="T17" fmla="*/ 624 w 624"/>
                  <a:gd name="T18" fmla="*/ 520 h 520"/>
                </a:gdLst>
                <a:ahLst/>
                <a:cxnLst>
                  <a:cxn ang="T10">
                    <a:pos x="T0" y="T1"/>
                  </a:cxn>
                  <a:cxn ang="T11">
                    <a:pos x="T2" y="T3"/>
                  </a:cxn>
                  <a:cxn ang="T12">
                    <a:pos x="T4" y="T5"/>
                  </a:cxn>
                  <a:cxn ang="T13">
                    <a:pos x="T6" y="T7"/>
                  </a:cxn>
                  <a:cxn ang="T14">
                    <a:pos x="T8" y="T9"/>
                  </a:cxn>
                </a:cxnLst>
                <a:rect l="T15" t="T16" r="T17" b="T18"/>
                <a:pathLst>
                  <a:path w="624" h="520">
                    <a:moveTo>
                      <a:pt x="0" y="520"/>
                    </a:moveTo>
                    <a:cubicBezTo>
                      <a:pt x="72" y="300"/>
                      <a:pt x="144" y="80"/>
                      <a:pt x="192" y="40"/>
                    </a:cubicBezTo>
                    <a:cubicBezTo>
                      <a:pt x="240" y="0"/>
                      <a:pt x="248" y="280"/>
                      <a:pt x="288" y="280"/>
                    </a:cubicBezTo>
                    <a:cubicBezTo>
                      <a:pt x="328" y="280"/>
                      <a:pt x="376" y="0"/>
                      <a:pt x="432" y="40"/>
                    </a:cubicBezTo>
                    <a:cubicBezTo>
                      <a:pt x="488" y="80"/>
                      <a:pt x="556" y="300"/>
                      <a:pt x="624" y="520"/>
                    </a:cubicBezTo>
                  </a:path>
                </a:pathLst>
              </a:custGeom>
              <a:noFill/>
              <a:ln w="28575">
                <a:solidFill>
                  <a:srgbClr val="00CC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18459" name="Line 24"/>
              <p:cNvSpPr>
                <a:spLocks noChangeShapeType="1"/>
              </p:cNvSpPr>
              <p:nvPr/>
            </p:nvSpPr>
            <p:spPr bwMode="auto">
              <a:xfrm>
                <a:off x="1392" y="2976"/>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8440" name="Object 25"/>
              <p:cNvGraphicFramePr>
                <a:graphicFrameLocks noChangeAspect="1"/>
              </p:cNvGraphicFramePr>
              <p:nvPr/>
            </p:nvGraphicFramePr>
            <p:xfrm>
              <a:off x="1536" y="2832"/>
              <a:ext cx="288" cy="159"/>
            </p:xfrm>
            <a:graphic>
              <a:graphicData uri="http://schemas.openxmlformats.org/presentationml/2006/ole">
                <mc:AlternateContent xmlns:mc="http://schemas.openxmlformats.org/markup-compatibility/2006">
                  <mc:Choice xmlns:v="urn:schemas-microsoft-com:vml" Requires="v">
                    <p:oleObj spid="_x0000_s18806" name="Equation" r:id="rId15" imgW="368280" imgH="177480" progId="Equation.3">
                      <p:embed/>
                    </p:oleObj>
                  </mc:Choice>
                  <mc:Fallback>
                    <p:oleObj name="Equation" r:id="rId15" imgW="368280" imgH="17748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36" y="2832"/>
                            <a:ext cx="288"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60" name="Freeform 26"/>
              <p:cNvSpPr>
                <a:spLocks/>
              </p:cNvSpPr>
              <p:nvPr/>
            </p:nvSpPr>
            <p:spPr bwMode="auto">
              <a:xfrm>
                <a:off x="768" y="2784"/>
                <a:ext cx="624" cy="528"/>
              </a:xfrm>
              <a:custGeom>
                <a:avLst/>
                <a:gdLst>
                  <a:gd name="T0" fmla="*/ 0 w 624"/>
                  <a:gd name="T1" fmla="*/ 528 h 528"/>
                  <a:gd name="T2" fmla="*/ 288 w 624"/>
                  <a:gd name="T3" fmla="*/ 0 h 528"/>
                  <a:gd name="T4" fmla="*/ 624 w 624"/>
                  <a:gd name="T5" fmla="*/ 528 h 528"/>
                  <a:gd name="T6" fmla="*/ 0 60000 65536"/>
                  <a:gd name="T7" fmla="*/ 0 60000 65536"/>
                  <a:gd name="T8" fmla="*/ 0 60000 65536"/>
                  <a:gd name="T9" fmla="*/ 0 w 624"/>
                  <a:gd name="T10" fmla="*/ 0 h 528"/>
                  <a:gd name="T11" fmla="*/ 624 w 624"/>
                  <a:gd name="T12" fmla="*/ 528 h 528"/>
                </a:gdLst>
                <a:ahLst/>
                <a:cxnLst>
                  <a:cxn ang="T6">
                    <a:pos x="T0" y="T1"/>
                  </a:cxn>
                  <a:cxn ang="T7">
                    <a:pos x="T2" y="T3"/>
                  </a:cxn>
                  <a:cxn ang="T8">
                    <a:pos x="T4" y="T5"/>
                  </a:cxn>
                </a:cxnLst>
                <a:rect l="T9" t="T10" r="T11" b="T12"/>
                <a:pathLst>
                  <a:path w="624" h="528">
                    <a:moveTo>
                      <a:pt x="0" y="528"/>
                    </a:moveTo>
                    <a:cubicBezTo>
                      <a:pt x="92" y="264"/>
                      <a:pt x="184" y="0"/>
                      <a:pt x="288" y="0"/>
                    </a:cubicBezTo>
                    <a:cubicBezTo>
                      <a:pt x="392" y="0"/>
                      <a:pt x="508" y="264"/>
                      <a:pt x="624" y="528"/>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18441" name="Object 27"/>
              <p:cNvGraphicFramePr>
                <a:graphicFrameLocks noChangeAspect="1"/>
              </p:cNvGraphicFramePr>
              <p:nvPr/>
            </p:nvGraphicFramePr>
            <p:xfrm>
              <a:off x="1632" y="2736"/>
              <a:ext cx="363" cy="126"/>
            </p:xfrm>
            <a:graphic>
              <a:graphicData uri="http://schemas.openxmlformats.org/presentationml/2006/ole">
                <mc:AlternateContent xmlns:mc="http://schemas.openxmlformats.org/markup-compatibility/2006">
                  <mc:Choice xmlns:v="urn:schemas-microsoft-com:vml" Requires="v">
                    <p:oleObj spid="_x0000_s18807" name="Equation" r:id="rId17" imgW="355320" imgH="177480" progId="Equation.DSMT4">
                      <p:embed/>
                    </p:oleObj>
                  </mc:Choice>
                  <mc:Fallback>
                    <p:oleObj name="Equation" r:id="rId17" imgW="355320" imgH="177480"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32" y="2736"/>
                            <a:ext cx="363"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28"/>
              <p:cNvGraphicFramePr>
                <a:graphicFrameLocks noChangeAspect="1"/>
              </p:cNvGraphicFramePr>
              <p:nvPr/>
            </p:nvGraphicFramePr>
            <p:xfrm>
              <a:off x="1626" y="2592"/>
              <a:ext cx="350" cy="126"/>
            </p:xfrm>
            <a:graphic>
              <a:graphicData uri="http://schemas.openxmlformats.org/presentationml/2006/ole">
                <mc:AlternateContent xmlns:mc="http://schemas.openxmlformats.org/markup-compatibility/2006">
                  <mc:Choice xmlns:v="urn:schemas-microsoft-com:vml" Requires="v">
                    <p:oleObj spid="_x0000_s18808" name="Equation" r:id="rId19" imgW="342720" imgH="177480" progId="Equation.3">
                      <p:embed/>
                    </p:oleObj>
                  </mc:Choice>
                  <mc:Fallback>
                    <p:oleObj name="Equation" r:id="rId19" imgW="342720" imgH="177480"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26" y="2592"/>
                            <a:ext cx="350"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51" name="Line 29"/>
            <p:cNvSpPr>
              <a:spLocks noChangeShapeType="1"/>
            </p:cNvSpPr>
            <p:nvPr/>
          </p:nvSpPr>
          <p:spPr bwMode="auto">
            <a:xfrm>
              <a:off x="2352" y="2448"/>
              <a:ext cx="62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8452" name="Line 30"/>
            <p:cNvSpPr>
              <a:spLocks noChangeShapeType="1"/>
            </p:cNvSpPr>
            <p:nvPr/>
          </p:nvSpPr>
          <p:spPr bwMode="auto">
            <a:xfrm>
              <a:off x="2832" y="2256"/>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8453" name="Line 31"/>
            <p:cNvSpPr>
              <a:spLocks noChangeShapeType="1"/>
            </p:cNvSpPr>
            <p:nvPr/>
          </p:nvSpPr>
          <p:spPr bwMode="auto">
            <a:xfrm flipV="1">
              <a:off x="2832" y="2736"/>
              <a:ext cx="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0675"/>
                                        </p:tgtEl>
                                        <p:attrNameLst>
                                          <p:attrName>style.visibility</p:attrName>
                                        </p:attrNameLst>
                                      </p:cBhvr>
                                      <p:to>
                                        <p:strVal val="visible"/>
                                      </p:to>
                                    </p:set>
                                    <p:anim calcmode="lin" valueType="num">
                                      <p:cBhvr additive="base">
                                        <p:cTn id="7" dur="500" fill="hold"/>
                                        <p:tgtEl>
                                          <p:spTgt spid="540675"/>
                                        </p:tgtEl>
                                        <p:attrNameLst>
                                          <p:attrName>ppt_x</p:attrName>
                                        </p:attrNameLst>
                                      </p:cBhvr>
                                      <p:tavLst>
                                        <p:tav tm="0">
                                          <p:val>
                                            <p:strVal val="0-#ppt_w/2"/>
                                          </p:val>
                                        </p:tav>
                                        <p:tav tm="100000">
                                          <p:val>
                                            <p:strVal val="#ppt_x"/>
                                          </p:val>
                                        </p:tav>
                                      </p:tavLst>
                                    </p:anim>
                                    <p:anim calcmode="lin" valueType="num">
                                      <p:cBhvr additive="base">
                                        <p:cTn id="8" dur="500" fill="hold"/>
                                        <p:tgtEl>
                                          <p:spTgt spid="54067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720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953D74C-571C-46E2-95FA-B903BE365EA4}" type="slidenum">
              <a:rPr lang="en-US" altLang="ko-KR" smtClean="0">
                <a:solidFill>
                  <a:srgbClr val="003399"/>
                </a:solidFill>
                <a:latin typeface="-윤체L" pitchFamily="18" charset="-127"/>
                <a:ea typeface="-윤체L" pitchFamily="18" charset="-127"/>
              </a:rPr>
              <a:pPr/>
              <a:t>28</a:t>
            </a:fld>
            <a:endParaRPr lang="en-US" altLang="ko-KR" smtClean="0">
              <a:solidFill>
                <a:srgbClr val="003399"/>
              </a:solidFill>
              <a:latin typeface="-윤체L" pitchFamily="18" charset="-127"/>
              <a:ea typeface="-윤체L" pitchFamily="18" charset="-127"/>
            </a:endParaRPr>
          </a:p>
        </p:txBody>
      </p:sp>
      <p:sp>
        <p:nvSpPr>
          <p:cNvPr id="172037" name="Rectangle 2"/>
          <p:cNvSpPr>
            <a:spLocks noRot="1" noChangeArrowheads="1"/>
          </p:cNvSpPr>
          <p:nvPr/>
        </p:nvSpPr>
        <p:spPr bwMode="auto">
          <a:xfrm>
            <a:off x="611188" y="765175"/>
            <a:ext cx="7772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8000" b="1">
                <a:solidFill>
                  <a:srgbClr val="0066FF"/>
                </a:solidFill>
                <a:ea typeface="宋体" charset="-122"/>
              </a:rPr>
              <a:t>第三节</a:t>
            </a:r>
            <a:br>
              <a:rPr lang="zh-CN" altLang="en-US" sz="8000" b="1">
                <a:solidFill>
                  <a:srgbClr val="0066FF"/>
                </a:solidFill>
                <a:ea typeface="宋体" charset="-122"/>
              </a:rPr>
            </a:br>
            <a:r>
              <a:rPr lang="zh-CN" altLang="en-US" sz="8000" b="1">
                <a:solidFill>
                  <a:srgbClr val="0066FF"/>
                </a:solidFill>
                <a:ea typeface="宋体" charset="-122"/>
              </a:rPr>
              <a:t>典型周期信号的傅里叶级数</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730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6C293A5-5595-495E-A42E-CE2EAD437E88}" type="slidenum">
              <a:rPr lang="en-US" altLang="ko-KR" smtClean="0">
                <a:solidFill>
                  <a:srgbClr val="003399"/>
                </a:solidFill>
                <a:latin typeface="-윤체L" pitchFamily="18" charset="-127"/>
                <a:ea typeface="-윤체L" pitchFamily="18" charset="-127"/>
              </a:rPr>
              <a:pPr/>
              <a:t>29</a:t>
            </a:fld>
            <a:endParaRPr lang="en-US" altLang="ko-KR" smtClean="0">
              <a:solidFill>
                <a:srgbClr val="003399"/>
              </a:solidFill>
              <a:latin typeface="-윤체L" pitchFamily="18" charset="-127"/>
              <a:ea typeface="-윤체L" pitchFamily="18" charset="-127"/>
            </a:endParaRPr>
          </a:p>
        </p:txBody>
      </p:sp>
      <p:sp>
        <p:nvSpPr>
          <p:cNvPr id="552962" name="Rectangle 2"/>
          <p:cNvSpPr>
            <a:spLocks noGrp="1" noChangeArrowheads="1"/>
          </p:cNvSpPr>
          <p:nvPr>
            <p:ph type="body" idx="1"/>
          </p:nvPr>
        </p:nvSpPr>
        <p:spPr>
          <a:xfrm>
            <a:off x="1042988" y="404813"/>
            <a:ext cx="5902325" cy="554037"/>
          </a:xfrm>
        </p:spPr>
        <p:txBody>
          <a:bodyPr/>
          <a:lstStyle/>
          <a:p>
            <a:pPr algn="just" eaLnBrk="1" hangingPunct="1">
              <a:lnSpc>
                <a:spcPct val="90000"/>
              </a:lnSpc>
              <a:buFont typeface="Wingdings" pitchFamily="2" charset="2"/>
              <a:buNone/>
              <a:defRPr/>
            </a:pPr>
            <a:r>
              <a:rPr lang="zh-CN" altLang="en-US" smtClean="0">
                <a:solidFill>
                  <a:srgbClr val="FF0000"/>
                </a:solidFill>
                <a:ea typeface="华文细黑" pitchFamily="2" charset="-122"/>
              </a:rPr>
              <a:t>典型周期信号的傅里叶级数</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sp>
        <p:nvSpPr>
          <p:cNvPr id="173063" name="Text Box 4"/>
          <p:cNvSpPr txBox="1">
            <a:spLocks noChangeArrowheads="1"/>
          </p:cNvSpPr>
          <p:nvPr/>
        </p:nvSpPr>
        <p:spPr bwMode="auto">
          <a:xfrm>
            <a:off x="755650" y="1412875"/>
            <a:ext cx="6248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buFontTx/>
              <a:buChar char="•"/>
            </a:pPr>
            <a:r>
              <a:rPr lang="zh-CN" altLang="en-US" sz="2400" b="1">
                <a:ea typeface="宋体" charset="-122"/>
              </a:rPr>
              <a:t>典型周期信号的频谱分析可利用：</a:t>
            </a:r>
          </a:p>
          <a:p>
            <a:pPr algn="l" eaLnBrk="1" hangingPunct="1">
              <a:spcBef>
                <a:spcPct val="50000"/>
              </a:spcBef>
            </a:pPr>
            <a:r>
              <a:rPr lang="zh-CN" altLang="en-US" sz="2400" b="1">
                <a:solidFill>
                  <a:srgbClr val="FF0000"/>
                </a:solidFill>
                <a:ea typeface="宋体" charset="-122"/>
              </a:rPr>
              <a:t>傅里叶级数</a:t>
            </a:r>
          </a:p>
          <a:p>
            <a:pPr algn="l" eaLnBrk="1" hangingPunct="1">
              <a:spcBef>
                <a:spcPct val="50000"/>
              </a:spcBef>
            </a:pPr>
            <a:r>
              <a:rPr lang="zh-CN" altLang="en-US" sz="2400" b="1">
                <a:ea typeface="宋体" charset="-122"/>
              </a:rPr>
              <a:t>或傅里叶变换</a:t>
            </a:r>
          </a:p>
          <a:p>
            <a:pPr algn="l" eaLnBrk="1" hangingPunct="1">
              <a:spcBef>
                <a:spcPct val="50000"/>
              </a:spcBef>
              <a:buFontTx/>
              <a:buChar char="•"/>
            </a:pPr>
            <a:r>
              <a:rPr lang="zh-CN" altLang="en-US" sz="2400" b="1">
                <a:ea typeface="宋体" charset="-122"/>
              </a:rPr>
              <a:t>介绍的典型周期信号有如下：</a:t>
            </a:r>
          </a:p>
          <a:p>
            <a:pPr algn="l" eaLnBrk="1" hangingPunct="1">
              <a:spcBef>
                <a:spcPct val="50000"/>
              </a:spcBef>
            </a:pPr>
            <a:r>
              <a:rPr lang="en-US" altLang="zh-CN" sz="2400" b="1">
                <a:ea typeface="宋体" charset="-122"/>
              </a:rPr>
              <a:t>1</a:t>
            </a:r>
            <a:r>
              <a:rPr lang="zh-CN" altLang="en-US" sz="2400" b="1">
                <a:ea typeface="宋体" charset="-122"/>
              </a:rPr>
              <a:t>、周期矩形脉冲信号</a:t>
            </a:r>
          </a:p>
          <a:p>
            <a:pPr algn="l" eaLnBrk="1" hangingPunct="1">
              <a:spcBef>
                <a:spcPct val="50000"/>
              </a:spcBef>
            </a:pPr>
            <a:r>
              <a:rPr lang="en-US" altLang="zh-CN" sz="2400" b="1">
                <a:ea typeface="宋体" charset="-122"/>
              </a:rPr>
              <a:t>2</a:t>
            </a:r>
            <a:r>
              <a:rPr lang="zh-CN" altLang="en-US" sz="2400" b="1">
                <a:ea typeface="宋体" charset="-122"/>
              </a:rPr>
              <a:t>、周期锯齿脉冲信号</a:t>
            </a:r>
          </a:p>
          <a:p>
            <a:pPr algn="l" eaLnBrk="1" hangingPunct="1">
              <a:spcBef>
                <a:spcPct val="50000"/>
              </a:spcBef>
            </a:pPr>
            <a:r>
              <a:rPr lang="en-US" altLang="zh-CN" sz="2400" b="1">
                <a:ea typeface="宋体" charset="-122"/>
              </a:rPr>
              <a:t>3</a:t>
            </a:r>
            <a:r>
              <a:rPr lang="zh-CN" altLang="en-US" sz="2400" b="1">
                <a:ea typeface="宋体" charset="-122"/>
              </a:rPr>
              <a:t>、周期三角脉冲信号</a:t>
            </a:r>
          </a:p>
          <a:p>
            <a:pPr algn="l" eaLnBrk="1" hangingPunct="1">
              <a:spcBef>
                <a:spcPct val="50000"/>
              </a:spcBef>
            </a:pPr>
            <a:r>
              <a:rPr lang="en-US" altLang="zh-CN" sz="2400" b="1">
                <a:ea typeface="宋体" charset="-122"/>
              </a:rPr>
              <a:t>4</a:t>
            </a:r>
            <a:r>
              <a:rPr lang="zh-CN" altLang="en-US" sz="2400" b="1">
                <a:ea typeface="宋体" charset="-122"/>
              </a:rPr>
              <a:t>、周期半波余弦信号</a:t>
            </a:r>
          </a:p>
          <a:p>
            <a:pPr algn="l" eaLnBrk="1" hangingPunct="1">
              <a:spcBef>
                <a:spcPct val="50000"/>
              </a:spcBef>
            </a:pPr>
            <a:r>
              <a:rPr lang="en-US" altLang="zh-CN" sz="2400" b="1">
                <a:ea typeface="宋体" charset="-122"/>
              </a:rPr>
              <a:t>5</a:t>
            </a:r>
            <a:r>
              <a:rPr lang="zh-CN" altLang="en-US" sz="2400" b="1">
                <a:ea typeface="宋体" charset="-122"/>
              </a:rPr>
              <a:t>、周期全波余弦信号</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6486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D0DC646-6C6F-4889-A4FD-8AC7F87053B8}" type="slidenum">
              <a:rPr lang="en-US" altLang="ko-KR" smtClean="0">
                <a:solidFill>
                  <a:srgbClr val="003399"/>
                </a:solidFill>
                <a:latin typeface="-윤체L" pitchFamily="18" charset="-127"/>
                <a:ea typeface="-윤체L" pitchFamily="18" charset="-127"/>
              </a:rPr>
              <a:pPr/>
              <a:t>3</a:t>
            </a:fld>
            <a:endParaRPr lang="en-US" altLang="ko-KR" smtClean="0">
              <a:solidFill>
                <a:srgbClr val="003399"/>
              </a:solidFill>
              <a:latin typeface="-윤체L" pitchFamily="18" charset="-127"/>
              <a:ea typeface="-윤체L" pitchFamily="18" charset="-127"/>
            </a:endParaRPr>
          </a:p>
        </p:txBody>
      </p:sp>
      <p:sp>
        <p:nvSpPr>
          <p:cNvPr id="164869" name="Rectangle 2"/>
          <p:cNvSpPr>
            <a:spLocks noRot="1" noChangeArrowheads="1"/>
          </p:cNvSpPr>
          <p:nvPr/>
        </p:nvSpPr>
        <p:spPr bwMode="auto">
          <a:xfrm>
            <a:off x="685800" y="0"/>
            <a:ext cx="7772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9600" b="1">
                <a:solidFill>
                  <a:srgbClr val="0066FF"/>
                </a:solidFill>
                <a:ea typeface="华文彩云" pitchFamily="2" charset="-122"/>
              </a:rPr>
              <a:t>第一节</a:t>
            </a:r>
            <a:br>
              <a:rPr lang="zh-CN" altLang="en-US" sz="9600" b="1">
                <a:solidFill>
                  <a:srgbClr val="0066FF"/>
                </a:solidFill>
                <a:ea typeface="华文彩云" pitchFamily="2" charset="-122"/>
              </a:rPr>
            </a:br>
            <a:r>
              <a:rPr lang="zh-CN" altLang="en-US" sz="9600" b="1">
                <a:solidFill>
                  <a:srgbClr val="0066FF"/>
                </a:solidFill>
                <a:ea typeface="华文彩云" pitchFamily="2" charset="-122"/>
              </a:rPr>
              <a:t>引言</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307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870A3AE-4221-4F7E-97F0-DA7DB92DE2CA}" type="slidenum">
              <a:rPr lang="en-US" altLang="ko-KR" smtClean="0">
                <a:solidFill>
                  <a:srgbClr val="003399"/>
                </a:solidFill>
                <a:latin typeface="-윤체L" pitchFamily="18" charset="-127"/>
                <a:ea typeface="-윤체L" pitchFamily="18" charset="-127"/>
              </a:rPr>
              <a:pPr/>
              <a:t>30</a:t>
            </a:fld>
            <a:endParaRPr lang="en-US" altLang="ko-KR" smtClean="0">
              <a:solidFill>
                <a:srgbClr val="003399"/>
              </a:solidFill>
              <a:latin typeface="-윤체L" pitchFamily="18" charset="-127"/>
              <a:ea typeface="-윤체L" pitchFamily="18" charset="-127"/>
            </a:endParaRPr>
          </a:p>
        </p:txBody>
      </p:sp>
      <p:sp>
        <p:nvSpPr>
          <p:cNvPr id="746498" name="Rectangle 2"/>
          <p:cNvSpPr>
            <a:spLocks noGrp="1" noChangeArrowheads="1"/>
          </p:cNvSpPr>
          <p:nvPr>
            <p:ph type="body" idx="1"/>
          </p:nvPr>
        </p:nvSpPr>
        <p:spPr>
          <a:xfrm>
            <a:off x="1258888" y="476250"/>
            <a:ext cx="2373312" cy="554038"/>
          </a:xfrm>
        </p:spPr>
        <p:txBody>
          <a:bodyPr/>
          <a:lstStyle/>
          <a:p>
            <a:pPr algn="just" eaLnBrk="1" hangingPunct="1">
              <a:lnSpc>
                <a:spcPct val="90000"/>
              </a:lnSpc>
              <a:defRPr/>
            </a:pPr>
            <a:r>
              <a:rPr lang="zh-CN" altLang="en-US" smtClean="0">
                <a:solidFill>
                  <a:srgbClr val="FF0000"/>
                </a:solidFill>
                <a:ea typeface="华文细黑" pitchFamily="2" charset="-122"/>
              </a:rPr>
              <a:t>举例</a:t>
            </a:r>
            <a:r>
              <a:rPr lang="en-US" altLang="zh-CN" smtClean="0">
                <a:solidFill>
                  <a:srgbClr val="FF0000"/>
                </a:solidFill>
                <a:ea typeface="华文细黑" pitchFamily="2" charset="-122"/>
              </a:rPr>
              <a:t>3.1</a:t>
            </a:r>
            <a:r>
              <a:rPr lang="zh-CN" altLang="en-US" smtClean="0">
                <a:solidFill>
                  <a:srgbClr val="FF0000"/>
                </a:solidFill>
                <a:ea typeface="华文细黑" pitchFamily="2" charset="-122"/>
              </a:rPr>
              <a:t>：</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30722" name="Object 3"/>
          <p:cNvGraphicFramePr>
            <a:graphicFrameLocks noChangeAspect="1"/>
          </p:cNvGraphicFramePr>
          <p:nvPr/>
        </p:nvGraphicFramePr>
        <p:xfrm>
          <a:off x="971550" y="1773238"/>
          <a:ext cx="5634038" cy="1019175"/>
        </p:xfrm>
        <a:graphic>
          <a:graphicData uri="http://schemas.openxmlformats.org/presentationml/2006/ole">
            <mc:AlternateContent xmlns:mc="http://schemas.openxmlformats.org/markup-compatibility/2006">
              <mc:Choice xmlns:v="urn:schemas-microsoft-com:vml" Requires="v">
                <p:oleObj spid="_x0000_s160814" name="Equation" r:id="rId3" imgW="2361960" imgH="431640" progId="Equation.DSMT4">
                  <p:embed/>
                </p:oleObj>
              </mc:Choice>
              <mc:Fallback>
                <p:oleObj name="Equation" r:id="rId3" imgW="236196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73238"/>
                        <a:ext cx="5634038" cy="1019175"/>
                      </a:xfrm>
                      <a:prstGeom prst="rect">
                        <a:avLst/>
                      </a:prstGeom>
                      <a:noFill/>
                      <a:ln>
                        <a:noFill/>
                      </a:ln>
                      <a:effectLst/>
                      <a:extLst>
                        <a:ext uri="{909E8E84-426E-40DD-AFC4-6F175D3DCCD1}">
                          <a14:hiddenFill xmlns:a14="http://schemas.microsoft.com/office/drawing/2010/main">
                            <a:solidFill>
                              <a:srgbClr val="FF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3" name="Object 4" descr="水滴"/>
          <p:cNvGraphicFramePr>
            <a:graphicFrameLocks noChangeAspect="1"/>
          </p:cNvGraphicFramePr>
          <p:nvPr>
            <p:extLst>
              <p:ext uri="{D42A27DB-BD31-4B8C-83A1-F6EECF244321}">
                <p14:modId xmlns:p14="http://schemas.microsoft.com/office/powerpoint/2010/main" val="3527024633"/>
              </p:ext>
            </p:extLst>
          </p:nvPr>
        </p:nvGraphicFramePr>
        <p:xfrm>
          <a:off x="1403350" y="2997200"/>
          <a:ext cx="5705475" cy="2813050"/>
        </p:xfrm>
        <a:graphic>
          <a:graphicData uri="http://schemas.openxmlformats.org/presentationml/2006/ole">
            <mc:AlternateContent xmlns:mc="http://schemas.openxmlformats.org/markup-compatibility/2006">
              <mc:Choice xmlns:v="urn:schemas-microsoft-com:vml" Requires="v">
                <p:oleObj spid="_x0000_s160815" name="Microsoft Draw 绘图" r:id="rId5" imgW="6839280" imgH="3372480" progId="MSDraw.Drawing.8.2">
                  <p:embed/>
                </p:oleObj>
              </mc:Choice>
              <mc:Fallback>
                <p:oleObj name="Microsoft Draw 绘图" r:id="rId5" imgW="6839280" imgH="3372480" progId="MSDraw.Drawing.8.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997200"/>
                        <a:ext cx="5705475" cy="281305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028025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317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FCF5C0F-4B7C-40D5-9294-801D5E325065}" type="slidenum">
              <a:rPr lang="en-US" altLang="ko-KR" smtClean="0">
                <a:solidFill>
                  <a:srgbClr val="003399"/>
                </a:solidFill>
                <a:latin typeface="-윤체L" pitchFamily="18" charset="-127"/>
                <a:ea typeface="-윤체L" pitchFamily="18" charset="-127"/>
              </a:rPr>
              <a:pPr/>
              <a:t>31</a:t>
            </a:fld>
            <a:endParaRPr lang="en-US" altLang="ko-KR" smtClean="0">
              <a:solidFill>
                <a:srgbClr val="003399"/>
              </a:solidFill>
              <a:latin typeface="-윤체L" pitchFamily="18" charset="-127"/>
              <a:ea typeface="-윤체L" pitchFamily="18" charset="-127"/>
            </a:endParaRPr>
          </a:p>
        </p:txBody>
      </p:sp>
      <p:sp>
        <p:nvSpPr>
          <p:cNvPr id="747522" name="Rectangle 2"/>
          <p:cNvSpPr>
            <a:spLocks noGrp="1" noChangeArrowheads="1"/>
          </p:cNvSpPr>
          <p:nvPr>
            <p:ph type="body" idx="1"/>
          </p:nvPr>
        </p:nvSpPr>
        <p:spPr>
          <a:xfrm>
            <a:off x="539750" y="1916113"/>
            <a:ext cx="2373313" cy="59372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解：</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747523" name="Object 3"/>
          <p:cNvGraphicFramePr>
            <a:graphicFrameLocks noChangeAspect="1"/>
          </p:cNvGraphicFramePr>
          <p:nvPr/>
        </p:nvGraphicFramePr>
        <p:xfrm>
          <a:off x="2268538" y="3933825"/>
          <a:ext cx="3721100" cy="504825"/>
        </p:xfrm>
        <a:graphic>
          <a:graphicData uri="http://schemas.openxmlformats.org/presentationml/2006/ole">
            <mc:AlternateContent xmlns:mc="http://schemas.openxmlformats.org/markup-compatibility/2006">
              <mc:Choice xmlns:v="urn:schemas-microsoft-com:vml" Requires="v">
                <p:oleObj spid="_x0000_s161860" name="Equation" r:id="rId3" imgW="1676160" imgH="228600" progId="Equation.DSMT4">
                  <p:embed/>
                </p:oleObj>
              </mc:Choice>
              <mc:Fallback>
                <p:oleObj name="Equation" r:id="rId3" imgW="167616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3933825"/>
                        <a:ext cx="3721100" cy="504825"/>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24" name="Object 4"/>
          <p:cNvGraphicFramePr>
            <a:graphicFrameLocks noChangeAspect="1"/>
          </p:cNvGraphicFramePr>
          <p:nvPr/>
        </p:nvGraphicFramePr>
        <p:xfrm>
          <a:off x="2124075" y="1844675"/>
          <a:ext cx="3919538" cy="1663700"/>
        </p:xfrm>
        <a:graphic>
          <a:graphicData uri="http://schemas.openxmlformats.org/presentationml/2006/ole">
            <mc:AlternateContent xmlns:mc="http://schemas.openxmlformats.org/markup-compatibility/2006">
              <mc:Choice xmlns:v="urn:schemas-microsoft-com:vml" Requires="v">
                <p:oleObj spid="_x0000_s161861" name="Equation" r:id="rId5" imgW="1841400" imgH="787320" progId="Equation.3">
                  <p:embed/>
                </p:oleObj>
              </mc:Choice>
              <mc:Fallback>
                <p:oleObj name="Equation" r:id="rId5" imgW="1841400" imgH="787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844675"/>
                        <a:ext cx="3919538" cy="16637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25" name="Object 5"/>
          <p:cNvGraphicFramePr>
            <a:graphicFrameLocks noChangeAspect="1"/>
          </p:cNvGraphicFramePr>
          <p:nvPr/>
        </p:nvGraphicFramePr>
        <p:xfrm>
          <a:off x="2268538" y="4797425"/>
          <a:ext cx="3455987" cy="1006475"/>
        </p:xfrm>
        <a:graphic>
          <a:graphicData uri="http://schemas.openxmlformats.org/presentationml/2006/ole">
            <mc:AlternateContent xmlns:mc="http://schemas.openxmlformats.org/markup-compatibility/2006">
              <mc:Choice xmlns:v="urn:schemas-microsoft-com:vml" Requires="v">
                <p:oleObj spid="_x0000_s161862" name="Equation" r:id="rId7" imgW="1473120" imgH="431640" progId="Equation.3">
                  <p:embed/>
                </p:oleObj>
              </mc:Choice>
              <mc:Fallback>
                <p:oleObj name="Equation" r:id="rId7" imgW="14731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8538" y="4797425"/>
                        <a:ext cx="3455987" cy="100647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7265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475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747523"/>
                                        </p:tgtEl>
                                        <p:attrNameLst>
                                          <p:attrName>style.visibility</p:attrName>
                                        </p:attrNameLst>
                                      </p:cBhvr>
                                      <p:to>
                                        <p:strVal val="visible"/>
                                      </p:to>
                                    </p:set>
                                    <p:anim calcmode="lin" valueType="num">
                                      <p:cBhvr additive="base">
                                        <p:cTn id="11" dur="500" fill="hold"/>
                                        <p:tgtEl>
                                          <p:spTgt spid="747523"/>
                                        </p:tgtEl>
                                        <p:attrNameLst>
                                          <p:attrName>ppt_x</p:attrName>
                                        </p:attrNameLst>
                                      </p:cBhvr>
                                      <p:tavLst>
                                        <p:tav tm="0">
                                          <p:val>
                                            <p:strVal val="0-#ppt_w/2"/>
                                          </p:val>
                                        </p:tav>
                                        <p:tav tm="100000">
                                          <p:val>
                                            <p:strVal val="#ppt_x"/>
                                          </p:val>
                                        </p:tav>
                                      </p:tavLst>
                                    </p:anim>
                                    <p:anim calcmode="lin" valueType="num">
                                      <p:cBhvr additive="base">
                                        <p:cTn id="12" dur="500" fill="hold"/>
                                        <p:tgtEl>
                                          <p:spTgt spid="74752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747525"/>
                                        </p:tgtEl>
                                        <p:attrNameLst>
                                          <p:attrName>style.visibility</p:attrName>
                                        </p:attrNameLst>
                                      </p:cBhvr>
                                      <p:to>
                                        <p:strVal val="visible"/>
                                      </p:to>
                                    </p:set>
                                    <p:anim calcmode="lin" valueType="num">
                                      <p:cBhvr additive="base">
                                        <p:cTn id="17" dur="500" fill="hold"/>
                                        <p:tgtEl>
                                          <p:spTgt spid="747525"/>
                                        </p:tgtEl>
                                        <p:attrNameLst>
                                          <p:attrName>ppt_x</p:attrName>
                                        </p:attrNameLst>
                                      </p:cBhvr>
                                      <p:tavLst>
                                        <p:tav tm="0">
                                          <p:val>
                                            <p:strVal val="0-#ppt_w/2"/>
                                          </p:val>
                                        </p:tav>
                                        <p:tav tm="100000">
                                          <p:val>
                                            <p:strVal val="#ppt_x"/>
                                          </p:val>
                                        </p:tav>
                                      </p:tavLst>
                                    </p:anim>
                                    <p:anim calcmode="lin" valueType="num">
                                      <p:cBhvr additive="base">
                                        <p:cTn id="18" dur="500" fill="hold"/>
                                        <p:tgtEl>
                                          <p:spTgt spid="7475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3277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9EB38DB-275D-41EF-B399-65EDF47DD69B}" type="slidenum">
              <a:rPr lang="en-US" altLang="ko-KR" smtClean="0">
                <a:solidFill>
                  <a:srgbClr val="003399"/>
                </a:solidFill>
                <a:latin typeface="-윤체L" pitchFamily="18" charset="-127"/>
                <a:ea typeface="-윤체L" pitchFamily="18" charset="-127"/>
              </a:rPr>
              <a:pPr/>
              <a:t>32</a:t>
            </a:fld>
            <a:endParaRPr lang="en-US" altLang="ko-KR" smtClean="0">
              <a:solidFill>
                <a:srgbClr val="003399"/>
              </a:solidFill>
              <a:latin typeface="-윤체L" pitchFamily="18" charset="-127"/>
              <a:ea typeface="-윤체L" pitchFamily="18" charset="-127"/>
            </a:endParaRPr>
          </a:p>
        </p:txBody>
      </p:sp>
      <p:graphicFrame>
        <p:nvGraphicFramePr>
          <p:cNvPr id="748546" name="Object 2"/>
          <p:cNvGraphicFramePr>
            <a:graphicFrameLocks noChangeAspect="1"/>
          </p:cNvGraphicFramePr>
          <p:nvPr/>
        </p:nvGraphicFramePr>
        <p:xfrm>
          <a:off x="971550" y="1557338"/>
          <a:ext cx="3311525" cy="923925"/>
        </p:xfrm>
        <a:graphic>
          <a:graphicData uri="http://schemas.openxmlformats.org/presentationml/2006/ole">
            <mc:AlternateContent xmlns:mc="http://schemas.openxmlformats.org/markup-compatibility/2006">
              <mc:Choice xmlns:v="urn:schemas-microsoft-com:vml" Requires="v">
                <p:oleObj spid="_x0000_s162928" name="Equation" r:id="rId3" imgW="1638000" imgH="457200" progId="Equation.3">
                  <p:embed/>
                </p:oleObj>
              </mc:Choice>
              <mc:Fallback>
                <p:oleObj name="Equation" r:id="rId3" imgW="16380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557338"/>
                        <a:ext cx="3311525" cy="923925"/>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8547" name="Object 3"/>
          <p:cNvGraphicFramePr>
            <a:graphicFrameLocks noChangeAspect="1"/>
          </p:cNvGraphicFramePr>
          <p:nvPr/>
        </p:nvGraphicFramePr>
        <p:xfrm>
          <a:off x="4284663" y="1557338"/>
          <a:ext cx="3838575" cy="981075"/>
        </p:xfrm>
        <a:graphic>
          <a:graphicData uri="http://schemas.openxmlformats.org/presentationml/2006/ole">
            <mc:AlternateContent xmlns:mc="http://schemas.openxmlformats.org/markup-compatibility/2006">
              <mc:Choice xmlns:v="urn:schemas-microsoft-com:vml" Requires="v">
                <p:oleObj spid="_x0000_s162929" name="Equation" r:id="rId5" imgW="1790640" imgH="457200" progId="Equation.3">
                  <p:embed/>
                </p:oleObj>
              </mc:Choice>
              <mc:Fallback>
                <p:oleObj name="Equation" r:id="rId5" imgW="17906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1557338"/>
                        <a:ext cx="3838575" cy="981075"/>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8548" name="Object 4"/>
          <p:cNvGraphicFramePr>
            <a:graphicFrameLocks noChangeAspect="1"/>
          </p:cNvGraphicFramePr>
          <p:nvPr/>
        </p:nvGraphicFramePr>
        <p:xfrm>
          <a:off x="1042988" y="3500438"/>
          <a:ext cx="4708525" cy="660400"/>
        </p:xfrm>
        <a:graphic>
          <a:graphicData uri="http://schemas.openxmlformats.org/presentationml/2006/ole">
            <mc:AlternateContent xmlns:mc="http://schemas.openxmlformats.org/markup-compatibility/2006">
              <mc:Choice xmlns:v="urn:schemas-microsoft-com:vml" Requires="v">
                <p:oleObj spid="_x0000_s162930" name="Equation" r:id="rId7" imgW="2336760" imgH="330120" progId="Equation.DSMT4">
                  <p:embed/>
                </p:oleObj>
              </mc:Choice>
              <mc:Fallback>
                <p:oleObj name="Equation" r:id="rId7" imgW="2336760" imgH="330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500438"/>
                        <a:ext cx="4708525" cy="660400"/>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8549" name="Object 5"/>
          <p:cNvGraphicFramePr>
            <a:graphicFrameLocks noChangeAspect="1"/>
          </p:cNvGraphicFramePr>
          <p:nvPr/>
        </p:nvGraphicFramePr>
        <p:xfrm>
          <a:off x="971550" y="4437063"/>
          <a:ext cx="7275513" cy="1314450"/>
        </p:xfrm>
        <a:graphic>
          <a:graphicData uri="http://schemas.openxmlformats.org/presentationml/2006/ole">
            <mc:AlternateContent xmlns:mc="http://schemas.openxmlformats.org/markup-compatibility/2006">
              <mc:Choice xmlns:v="urn:schemas-microsoft-com:vml" Requires="v">
                <p:oleObj spid="_x0000_s162931" name="Equation" r:id="rId9" imgW="3974760" imgH="711000" progId="Equation.3">
                  <p:embed/>
                </p:oleObj>
              </mc:Choice>
              <mc:Fallback>
                <p:oleObj name="Equation" r:id="rId9" imgW="3974760" imgH="71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4437063"/>
                        <a:ext cx="7275513" cy="1314450"/>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8551" name="Object 7"/>
          <p:cNvGraphicFramePr>
            <a:graphicFrameLocks noChangeAspect="1"/>
          </p:cNvGraphicFramePr>
          <p:nvPr/>
        </p:nvGraphicFramePr>
        <p:xfrm>
          <a:off x="1331913" y="2420938"/>
          <a:ext cx="4654550" cy="981075"/>
        </p:xfrm>
        <a:graphic>
          <a:graphicData uri="http://schemas.openxmlformats.org/presentationml/2006/ole">
            <mc:AlternateContent xmlns:mc="http://schemas.openxmlformats.org/markup-compatibility/2006">
              <mc:Choice xmlns:v="urn:schemas-microsoft-com:vml" Requires="v">
                <p:oleObj spid="_x0000_s162932" name="Equation" r:id="rId11" imgW="2171520" imgH="457200" progId="Equation.DSMT4">
                  <p:embed/>
                </p:oleObj>
              </mc:Choice>
              <mc:Fallback>
                <p:oleObj name="Equation" r:id="rId11" imgW="217152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2420938"/>
                        <a:ext cx="4654550" cy="981075"/>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61270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48546"/>
                                        </p:tgtEl>
                                        <p:attrNameLst>
                                          <p:attrName>style.visibility</p:attrName>
                                        </p:attrNameLst>
                                      </p:cBhvr>
                                      <p:to>
                                        <p:strVal val="visible"/>
                                      </p:to>
                                    </p:set>
                                    <p:anim calcmode="lin" valueType="num">
                                      <p:cBhvr additive="base">
                                        <p:cTn id="7" dur="500" fill="hold"/>
                                        <p:tgtEl>
                                          <p:spTgt spid="748546"/>
                                        </p:tgtEl>
                                        <p:attrNameLst>
                                          <p:attrName>ppt_x</p:attrName>
                                        </p:attrNameLst>
                                      </p:cBhvr>
                                      <p:tavLst>
                                        <p:tav tm="0">
                                          <p:val>
                                            <p:strVal val="0-#ppt_w/2"/>
                                          </p:val>
                                        </p:tav>
                                        <p:tav tm="100000">
                                          <p:val>
                                            <p:strVal val="#ppt_x"/>
                                          </p:val>
                                        </p:tav>
                                      </p:tavLst>
                                    </p:anim>
                                    <p:anim calcmode="lin" valueType="num">
                                      <p:cBhvr additive="base">
                                        <p:cTn id="8" dur="500" fill="hold"/>
                                        <p:tgtEl>
                                          <p:spTgt spid="74854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8547"/>
                                        </p:tgtEl>
                                        <p:attrNameLst>
                                          <p:attrName>style.visibility</p:attrName>
                                        </p:attrNameLst>
                                      </p:cBhvr>
                                      <p:to>
                                        <p:strVal val="visible"/>
                                      </p:to>
                                    </p:set>
                                    <p:anim calcmode="lin" valueType="num">
                                      <p:cBhvr additive="base">
                                        <p:cTn id="13" dur="500" fill="hold"/>
                                        <p:tgtEl>
                                          <p:spTgt spid="748547"/>
                                        </p:tgtEl>
                                        <p:attrNameLst>
                                          <p:attrName>ppt_x</p:attrName>
                                        </p:attrNameLst>
                                      </p:cBhvr>
                                      <p:tavLst>
                                        <p:tav tm="0">
                                          <p:val>
                                            <p:strVal val="0-#ppt_w/2"/>
                                          </p:val>
                                        </p:tav>
                                        <p:tav tm="100000">
                                          <p:val>
                                            <p:strVal val="#ppt_x"/>
                                          </p:val>
                                        </p:tav>
                                      </p:tavLst>
                                    </p:anim>
                                    <p:anim calcmode="lin" valueType="num">
                                      <p:cBhvr additive="base">
                                        <p:cTn id="14" dur="500" fill="hold"/>
                                        <p:tgtEl>
                                          <p:spTgt spid="74854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8551"/>
                                        </p:tgtEl>
                                        <p:attrNameLst>
                                          <p:attrName>style.visibility</p:attrName>
                                        </p:attrNameLst>
                                      </p:cBhvr>
                                      <p:to>
                                        <p:strVal val="visible"/>
                                      </p:to>
                                    </p:set>
                                    <p:anim calcmode="lin" valueType="num">
                                      <p:cBhvr additive="base">
                                        <p:cTn id="19" dur="500" fill="hold"/>
                                        <p:tgtEl>
                                          <p:spTgt spid="748551"/>
                                        </p:tgtEl>
                                        <p:attrNameLst>
                                          <p:attrName>ppt_x</p:attrName>
                                        </p:attrNameLst>
                                      </p:cBhvr>
                                      <p:tavLst>
                                        <p:tav tm="0">
                                          <p:val>
                                            <p:strVal val="0-#ppt_w/2"/>
                                          </p:val>
                                        </p:tav>
                                        <p:tav tm="100000">
                                          <p:val>
                                            <p:strVal val="#ppt_x"/>
                                          </p:val>
                                        </p:tav>
                                      </p:tavLst>
                                    </p:anim>
                                    <p:anim calcmode="lin" valueType="num">
                                      <p:cBhvr additive="base">
                                        <p:cTn id="20" dur="500" fill="hold"/>
                                        <p:tgtEl>
                                          <p:spTgt spid="74855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48548"/>
                                        </p:tgtEl>
                                        <p:attrNameLst>
                                          <p:attrName>style.visibility</p:attrName>
                                        </p:attrNameLst>
                                      </p:cBhvr>
                                      <p:to>
                                        <p:strVal val="visible"/>
                                      </p:to>
                                    </p:set>
                                    <p:anim calcmode="lin" valueType="num">
                                      <p:cBhvr additive="base">
                                        <p:cTn id="25" dur="500" fill="hold"/>
                                        <p:tgtEl>
                                          <p:spTgt spid="748548"/>
                                        </p:tgtEl>
                                        <p:attrNameLst>
                                          <p:attrName>ppt_x</p:attrName>
                                        </p:attrNameLst>
                                      </p:cBhvr>
                                      <p:tavLst>
                                        <p:tav tm="0">
                                          <p:val>
                                            <p:strVal val="0-#ppt_w/2"/>
                                          </p:val>
                                        </p:tav>
                                        <p:tav tm="100000">
                                          <p:val>
                                            <p:strVal val="#ppt_x"/>
                                          </p:val>
                                        </p:tav>
                                      </p:tavLst>
                                    </p:anim>
                                    <p:anim calcmode="lin" valueType="num">
                                      <p:cBhvr additive="base">
                                        <p:cTn id="26" dur="500" fill="hold"/>
                                        <p:tgtEl>
                                          <p:spTgt spid="74854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48549"/>
                                        </p:tgtEl>
                                        <p:attrNameLst>
                                          <p:attrName>style.visibility</p:attrName>
                                        </p:attrNameLst>
                                      </p:cBhvr>
                                      <p:to>
                                        <p:strVal val="visible"/>
                                      </p:to>
                                    </p:set>
                                    <p:anim calcmode="lin" valueType="num">
                                      <p:cBhvr additive="base">
                                        <p:cTn id="31" dur="500" fill="hold"/>
                                        <p:tgtEl>
                                          <p:spTgt spid="748549"/>
                                        </p:tgtEl>
                                        <p:attrNameLst>
                                          <p:attrName>ppt_x</p:attrName>
                                        </p:attrNameLst>
                                      </p:cBhvr>
                                      <p:tavLst>
                                        <p:tav tm="0">
                                          <p:val>
                                            <p:strVal val="0-#ppt_w/2"/>
                                          </p:val>
                                        </p:tav>
                                        <p:tav tm="100000">
                                          <p:val>
                                            <p:strVal val="#ppt_x"/>
                                          </p:val>
                                        </p:tav>
                                      </p:tavLst>
                                    </p:anim>
                                    <p:anim calcmode="lin" valueType="num">
                                      <p:cBhvr additive="base">
                                        <p:cTn id="32" dur="500" fill="hold"/>
                                        <p:tgtEl>
                                          <p:spTgt spid="7485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337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9A3C514-15EC-4892-85DD-C19772361277}" type="slidenum">
              <a:rPr lang="en-US" altLang="ko-KR" smtClean="0">
                <a:solidFill>
                  <a:srgbClr val="003399"/>
                </a:solidFill>
                <a:latin typeface="-윤체L" pitchFamily="18" charset="-127"/>
                <a:ea typeface="-윤체L" pitchFamily="18" charset="-127"/>
              </a:rPr>
              <a:pPr/>
              <a:t>33</a:t>
            </a:fld>
            <a:endParaRPr lang="en-US" altLang="ko-KR" smtClean="0">
              <a:solidFill>
                <a:srgbClr val="003399"/>
              </a:solidFill>
              <a:latin typeface="-윤체L" pitchFamily="18" charset="-127"/>
              <a:ea typeface="-윤체L" pitchFamily="18" charset="-127"/>
            </a:endParaRPr>
          </a:p>
        </p:txBody>
      </p:sp>
      <p:graphicFrame>
        <p:nvGraphicFramePr>
          <p:cNvPr id="749570" name="Object 2"/>
          <p:cNvGraphicFramePr>
            <a:graphicFrameLocks noChangeAspect="1"/>
          </p:cNvGraphicFramePr>
          <p:nvPr/>
        </p:nvGraphicFramePr>
        <p:xfrm>
          <a:off x="1763713" y="3068638"/>
          <a:ext cx="3611562" cy="938212"/>
        </p:xfrm>
        <a:graphic>
          <a:graphicData uri="http://schemas.openxmlformats.org/presentationml/2006/ole">
            <mc:AlternateContent xmlns:mc="http://schemas.openxmlformats.org/markup-compatibility/2006">
              <mc:Choice xmlns:v="urn:schemas-microsoft-com:vml" Requires="v">
                <p:oleObj spid="_x0000_s163908" name="Equation" r:id="rId3" imgW="1663560" imgH="431640" progId="Equation.3">
                  <p:embed/>
                </p:oleObj>
              </mc:Choice>
              <mc:Fallback>
                <p:oleObj name="Equation" r:id="rId3" imgW="1663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3068638"/>
                        <a:ext cx="3611562" cy="938212"/>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9571" name="Object 3"/>
          <p:cNvGraphicFramePr>
            <a:graphicFrameLocks noChangeAspect="1"/>
          </p:cNvGraphicFramePr>
          <p:nvPr/>
        </p:nvGraphicFramePr>
        <p:xfrm>
          <a:off x="1331913" y="1700213"/>
          <a:ext cx="5407025" cy="1446212"/>
        </p:xfrm>
        <a:graphic>
          <a:graphicData uri="http://schemas.openxmlformats.org/presentationml/2006/ole">
            <mc:AlternateContent xmlns:mc="http://schemas.openxmlformats.org/markup-compatibility/2006">
              <mc:Choice xmlns:v="urn:schemas-microsoft-com:vml" Requires="v">
                <p:oleObj spid="_x0000_s163909" name="Equation" r:id="rId5" imgW="2565360" imgH="685800" progId="Equation.3">
                  <p:embed/>
                </p:oleObj>
              </mc:Choice>
              <mc:Fallback>
                <p:oleObj name="Equation" r:id="rId5" imgW="256536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700213"/>
                        <a:ext cx="5407025" cy="1446212"/>
                      </a:xfrm>
                      <a:prstGeom prst="rect">
                        <a:avLst/>
                      </a:prstGeom>
                      <a:solidFill>
                        <a:srgbClr val="CCFF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9572" name="Object 4"/>
          <p:cNvGraphicFramePr>
            <a:graphicFrameLocks noChangeAspect="1"/>
          </p:cNvGraphicFramePr>
          <p:nvPr/>
        </p:nvGraphicFramePr>
        <p:xfrm>
          <a:off x="1403350" y="4149725"/>
          <a:ext cx="4097338" cy="1135063"/>
        </p:xfrm>
        <a:graphic>
          <a:graphicData uri="http://schemas.openxmlformats.org/presentationml/2006/ole">
            <mc:AlternateContent xmlns:mc="http://schemas.openxmlformats.org/markup-compatibility/2006">
              <mc:Choice xmlns:v="urn:schemas-microsoft-com:vml" Requires="v">
                <p:oleObj spid="_x0000_s163910" name="Equation" r:id="rId7" imgW="1549080" imgH="431640" progId="Equation.3">
                  <p:embed/>
                </p:oleObj>
              </mc:Choice>
              <mc:Fallback>
                <p:oleObj name="Equation" r:id="rId7" imgW="15490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4149725"/>
                        <a:ext cx="4097338" cy="1135063"/>
                      </a:xfrm>
                      <a:prstGeom prst="rect">
                        <a:avLst/>
                      </a:prstGeom>
                      <a:solidFill>
                        <a:srgbClr val="00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082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49571"/>
                                        </p:tgtEl>
                                        <p:attrNameLst>
                                          <p:attrName>style.visibility</p:attrName>
                                        </p:attrNameLst>
                                      </p:cBhvr>
                                      <p:to>
                                        <p:strVal val="visible"/>
                                      </p:to>
                                    </p:set>
                                    <p:anim calcmode="lin" valueType="num">
                                      <p:cBhvr additive="base">
                                        <p:cTn id="7" dur="500" fill="hold"/>
                                        <p:tgtEl>
                                          <p:spTgt spid="749571"/>
                                        </p:tgtEl>
                                        <p:attrNameLst>
                                          <p:attrName>ppt_x</p:attrName>
                                        </p:attrNameLst>
                                      </p:cBhvr>
                                      <p:tavLst>
                                        <p:tav tm="0">
                                          <p:val>
                                            <p:strVal val="0-#ppt_w/2"/>
                                          </p:val>
                                        </p:tav>
                                        <p:tav tm="100000">
                                          <p:val>
                                            <p:strVal val="#ppt_x"/>
                                          </p:val>
                                        </p:tav>
                                      </p:tavLst>
                                    </p:anim>
                                    <p:anim calcmode="lin" valueType="num">
                                      <p:cBhvr additive="base">
                                        <p:cTn id="8" dur="500" fill="hold"/>
                                        <p:tgtEl>
                                          <p:spTgt spid="7495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749570"/>
                                        </p:tgtEl>
                                        <p:attrNameLst>
                                          <p:attrName>style.visibility</p:attrName>
                                        </p:attrNameLst>
                                      </p:cBhvr>
                                      <p:to>
                                        <p:strVal val="visible"/>
                                      </p:to>
                                    </p:set>
                                    <p:anim calcmode="lin" valueType="num">
                                      <p:cBhvr additive="base">
                                        <p:cTn id="13" dur="500" fill="hold"/>
                                        <p:tgtEl>
                                          <p:spTgt spid="749570"/>
                                        </p:tgtEl>
                                        <p:attrNameLst>
                                          <p:attrName>ppt_x</p:attrName>
                                        </p:attrNameLst>
                                      </p:cBhvr>
                                      <p:tavLst>
                                        <p:tav tm="0">
                                          <p:val>
                                            <p:strVal val="0-#ppt_w/2"/>
                                          </p:val>
                                        </p:tav>
                                        <p:tav tm="100000">
                                          <p:val>
                                            <p:strVal val="#ppt_x"/>
                                          </p:val>
                                        </p:tav>
                                      </p:tavLst>
                                    </p:anim>
                                    <p:anim calcmode="lin" valueType="num">
                                      <p:cBhvr additive="base">
                                        <p:cTn id="14" dur="500" fill="hold"/>
                                        <p:tgtEl>
                                          <p:spTgt spid="74957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749572"/>
                                        </p:tgtEl>
                                        <p:attrNameLst>
                                          <p:attrName>style.visibility</p:attrName>
                                        </p:attrNameLst>
                                      </p:cBhvr>
                                      <p:to>
                                        <p:strVal val="visible"/>
                                      </p:to>
                                    </p:set>
                                    <p:anim calcmode="lin" valueType="num">
                                      <p:cBhvr additive="base">
                                        <p:cTn id="19" dur="500" fill="hold"/>
                                        <p:tgtEl>
                                          <p:spTgt spid="749572"/>
                                        </p:tgtEl>
                                        <p:attrNameLst>
                                          <p:attrName>ppt_x</p:attrName>
                                        </p:attrNameLst>
                                      </p:cBhvr>
                                      <p:tavLst>
                                        <p:tav tm="0">
                                          <p:val>
                                            <p:strVal val="0-#ppt_w/2"/>
                                          </p:val>
                                        </p:tav>
                                        <p:tav tm="100000">
                                          <p:val>
                                            <p:strVal val="#ppt_x"/>
                                          </p:val>
                                        </p:tav>
                                      </p:tavLst>
                                    </p:anim>
                                    <p:anim calcmode="lin" valueType="num">
                                      <p:cBhvr additive="base">
                                        <p:cTn id="20" dur="500" fill="hold"/>
                                        <p:tgtEl>
                                          <p:spTgt spid="749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348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18EB96F-7A02-4550-8983-29D8DB28C93D}" type="slidenum">
              <a:rPr lang="en-US" altLang="ko-KR" smtClean="0">
                <a:solidFill>
                  <a:srgbClr val="003399"/>
                </a:solidFill>
                <a:latin typeface="-윤체L" pitchFamily="18" charset="-127"/>
                <a:ea typeface="-윤체L" pitchFamily="18" charset="-127"/>
              </a:rPr>
              <a:pPr/>
              <a:t>34</a:t>
            </a:fld>
            <a:endParaRPr lang="en-US" altLang="ko-KR" smtClean="0">
              <a:solidFill>
                <a:srgbClr val="003399"/>
              </a:solidFill>
              <a:latin typeface="-윤체L" pitchFamily="18" charset="-127"/>
              <a:ea typeface="-윤체L" pitchFamily="18" charset="-127"/>
            </a:endParaRPr>
          </a:p>
        </p:txBody>
      </p:sp>
      <p:graphicFrame>
        <p:nvGraphicFramePr>
          <p:cNvPr id="775170" name="Object 2"/>
          <p:cNvGraphicFramePr>
            <a:graphicFrameLocks noChangeAspect="1"/>
          </p:cNvGraphicFramePr>
          <p:nvPr/>
        </p:nvGraphicFramePr>
        <p:xfrm>
          <a:off x="1258888" y="1700213"/>
          <a:ext cx="7119937" cy="1135062"/>
        </p:xfrm>
        <a:graphic>
          <a:graphicData uri="http://schemas.openxmlformats.org/presentationml/2006/ole">
            <mc:AlternateContent xmlns:mc="http://schemas.openxmlformats.org/markup-compatibility/2006">
              <mc:Choice xmlns:v="urn:schemas-microsoft-com:vml" Requires="v">
                <p:oleObj spid="_x0000_s164910" name="Equation" r:id="rId3" imgW="2692080" imgH="431640" progId="Equation.3">
                  <p:embed/>
                </p:oleObj>
              </mc:Choice>
              <mc:Fallback>
                <p:oleObj name="Equation" r:id="rId3" imgW="269208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7119937" cy="113506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5171" name="Object 3"/>
          <p:cNvGraphicFramePr>
            <a:graphicFrameLocks noChangeAspect="1"/>
          </p:cNvGraphicFramePr>
          <p:nvPr/>
        </p:nvGraphicFramePr>
        <p:xfrm>
          <a:off x="1217613" y="2924175"/>
          <a:ext cx="7726362" cy="2971800"/>
        </p:xfrm>
        <a:graphic>
          <a:graphicData uri="http://schemas.openxmlformats.org/presentationml/2006/ole">
            <mc:AlternateContent xmlns:mc="http://schemas.openxmlformats.org/markup-compatibility/2006">
              <mc:Choice xmlns:v="urn:schemas-microsoft-com:vml" Requires="v">
                <p:oleObj spid="_x0000_s164911" name="Equation" r:id="rId5" imgW="3543120" imgH="1371600" progId="Equation.DSMT4">
                  <p:embed/>
                </p:oleObj>
              </mc:Choice>
              <mc:Fallback>
                <p:oleObj name="Equation" r:id="rId5" imgW="3543120" imgH="1371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7613" y="2924175"/>
                        <a:ext cx="7726362" cy="2971800"/>
                      </a:xfrm>
                      <a:prstGeom prst="rect">
                        <a:avLst/>
                      </a:prstGeom>
                      <a:noFill/>
                      <a:ln>
                        <a:noFill/>
                      </a:ln>
                      <a:effectLst/>
                      <a:extLst>
                        <a:ext uri="{909E8E84-426E-40DD-AFC4-6F175D3DCCD1}">
                          <a14:hiddenFill xmlns:a14="http://schemas.microsoft.com/office/drawing/2010/main">
                            <a:solidFill>
                              <a:srgbClr val="CCFFCC">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788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3584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0E61663-135F-42F8-A2DB-A8C0BA1A59EF}" type="slidenum">
              <a:rPr lang="en-US" altLang="ko-KR" smtClean="0">
                <a:solidFill>
                  <a:srgbClr val="003399"/>
                </a:solidFill>
                <a:latin typeface="-윤체L" pitchFamily="18" charset="-127"/>
                <a:ea typeface="-윤체L" pitchFamily="18" charset="-127"/>
              </a:rPr>
              <a:pPr/>
              <a:t>35</a:t>
            </a:fld>
            <a:endParaRPr lang="en-US" altLang="ko-KR" smtClean="0">
              <a:solidFill>
                <a:srgbClr val="003399"/>
              </a:solidFill>
              <a:latin typeface="-윤체L" pitchFamily="18" charset="-127"/>
              <a:ea typeface="-윤체L" pitchFamily="18" charset="-127"/>
            </a:endParaRPr>
          </a:p>
        </p:txBody>
      </p:sp>
      <p:graphicFrame>
        <p:nvGraphicFramePr>
          <p:cNvPr id="750594" name="Object 2"/>
          <p:cNvGraphicFramePr>
            <a:graphicFrameLocks noChangeAspect="1"/>
          </p:cNvGraphicFramePr>
          <p:nvPr/>
        </p:nvGraphicFramePr>
        <p:xfrm>
          <a:off x="1173163" y="1484313"/>
          <a:ext cx="4259262" cy="1042987"/>
        </p:xfrm>
        <a:graphic>
          <a:graphicData uri="http://schemas.openxmlformats.org/presentationml/2006/ole">
            <mc:AlternateContent xmlns:mc="http://schemas.openxmlformats.org/markup-compatibility/2006">
              <mc:Choice xmlns:v="urn:schemas-microsoft-com:vml" Requires="v">
                <p:oleObj spid="_x0000_s165978" name="Equation" r:id="rId3" imgW="1701720" imgH="419040" progId="Equation.DSMT4">
                  <p:embed/>
                </p:oleObj>
              </mc:Choice>
              <mc:Fallback>
                <p:oleObj name="Equation" r:id="rId3" imgW="170172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1484313"/>
                        <a:ext cx="4259262" cy="1042987"/>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0595" name="Object 3"/>
          <p:cNvGraphicFramePr>
            <a:graphicFrameLocks noChangeAspect="1"/>
          </p:cNvGraphicFramePr>
          <p:nvPr/>
        </p:nvGraphicFramePr>
        <p:xfrm>
          <a:off x="1258888" y="3500438"/>
          <a:ext cx="4540250" cy="1090612"/>
        </p:xfrm>
        <a:graphic>
          <a:graphicData uri="http://schemas.openxmlformats.org/presentationml/2006/ole">
            <mc:AlternateContent xmlns:mc="http://schemas.openxmlformats.org/markup-compatibility/2006">
              <mc:Choice xmlns:v="urn:schemas-microsoft-com:vml" Requires="v">
                <p:oleObj spid="_x0000_s165979" name="Equation" r:id="rId5" imgW="1777680" imgH="431640" progId="Equation.3">
                  <p:embed/>
                </p:oleObj>
              </mc:Choice>
              <mc:Fallback>
                <p:oleObj name="Equation" r:id="rId5" imgW="1777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500438"/>
                        <a:ext cx="4540250" cy="1090612"/>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0596" name="Object 4"/>
          <p:cNvGraphicFramePr>
            <a:graphicFrameLocks noChangeAspect="1"/>
          </p:cNvGraphicFramePr>
          <p:nvPr/>
        </p:nvGraphicFramePr>
        <p:xfrm>
          <a:off x="2339975" y="4581525"/>
          <a:ext cx="3016250" cy="1090613"/>
        </p:xfrm>
        <a:graphic>
          <a:graphicData uri="http://schemas.openxmlformats.org/presentationml/2006/ole">
            <mc:AlternateContent xmlns:mc="http://schemas.openxmlformats.org/markup-compatibility/2006">
              <mc:Choice xmlns:v="urn:schemas-microsoft-com:vml" Requires="v">
                <p:oleObj spid="_x0000_s165980" name="Equation" r:id="rId7" imgW="1180800" imgH="431640" progId="Equation.DSMT4">
                  <p:embed/>
                </p:oleObj>
              </mc:Choice>
              <mc:Fallback>
                <p:oleObj name="Equation" r:id="rId7" imgW="1180800" imgH="431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581525"/>
                        <a:ext cx="3016250" cy="1090613"/>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0598" name="Object 6"/>
          <p:cNvGraphicFramePr>
            <a:graphicFrameLocks noChangeAspect="1"/>
          </p:cNvGraphicFramePr>
          <p:nvPr/>
        </p:nvGraphicFramePr>
        <p:xfrm>
          <a:off x="1619250" y="2492375"/>
          <a:ext cx="3209925" cy="979488"/>
        </p:xfrm>
        <a:graphic>
          <a:graphicData uri="http://schemas.openxmlformats.org/presentationml/2006/ole">
            <mc:AlternateContent xmlns:mc="http://schemas.openxmlformats.org/markup-compatibility/2006">
              <mc:Choice xmlns:v="urn:schemas-microsoft-com:vml" Requires="v">
                <p:oleObj spid="_x0000_s165981" name="Equation" r:id="rId9" imgW="1282680" imgH="393480" progId="Equation.DSMT4">
                  <p:embed/>
                </p:oleObj>
              </mc:Choice>
              <mc:Fallback>
                <p:oleObj name="Equation" r:id="rId9" imgW="1282680" imgH="393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2492375"/>
                        <a:ext cx="3209925" cy="979488"/>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62979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05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505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505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50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1" name="页脚占位符 4"/>
          <p:cNvSpPr>
            <a:spLocks noGrp="1"/>
          </p:cNvSpPr>
          <p:nvPr>
            <p:ph type="ftr" sz="quarter" idx="11"/>
          </p:nvPr>
        </p:nvSpPr>
        <p:spPr/>
        <p:txBody>
          <a:bodyPr/>
          <a:lstStyle/>
          <a:p>
            <a:pPr>
              <a:defRPr/>
            </a:pPr>
            <a:r>
              <a:rPr lang="zh-CN" altLang="en-US"/>
              <a:t>信号与系统</a:t>
            </a:r>
          </a:p>
        </p:txBody>
      </p:sp>
      <p:sp>
        <p:nvSpPr>
          <p:cNvPr id="194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70F1AF3-1D5B-4A7A-8620-71A6B5F5F4D4}" type="slidenum">
              <a:rPr lang="en-US" altLang="ko-KR" smtClean="0">
                <a:solidFill>
                  <a:srgbClr val="003399"/>
                </a:solidFill>
                <a:latin typeface="-윤체L" pitchFamily="18" charset="-127"/>
                <a:ea typeface="-윤체L" pitchFamily="18" charset="-127"/>
              </a:rPr>
              <a:pPr/>
              <a:t>36</a:t>
            </a:fld>
            <a:endParaRPr lang="en-US" altLang="ko-KR" smtClean="0">
              <a:solidFill>
                <a:srgbClr val="003399"/>
              </a:solidFill>
              <a:latin typeface="-윤체L" pitchFamily="18" charset="-127"/>
              <a:ea typeface="-윤체L" pitchFamily="18" charset="-127"/>
            </a:endParaRPr>
          </a:p>
        </p:txBody>
      </p:sp>
      <p:sp>
        <p:nvSpPr>
          <p:cNvPr id="19472" name="Rectangle 2"/>
          <p:cNvSpPr>
            <a:spLocks noGrp="1" noChangeArrowheads="1"/>
          </p:cNvSpPr>
          <p:nvPr>
            <p:ph type="body" idx="1"/>
          </p:nvPr>
        </p:nvSpPr>
        <p:spPr>
          <a:xfrm>
            <a:off x="971550" y="333375"/>
            <a:ext cx="6705600" cy="531813"/>
          </a:xfrm>
        </p:spPr>
        <p:txBody>
          <a:bodyPr/>
          <a:lstStyle/>
          <a:p>
            <a:pPr algn="just" eaLnBrk="1" hangingPunct="1">
              <a:lnSpc>
                <a:spcPct val="90000"/>
              </a:lnSpc>
              <a:buFont typeface="Wingdings" pitchFamily="2" charset="2"/>
              <a:buNone/>
            </a:pPr>
            <a:r>
              <a:rPr lang="en-US" altLang="zh-CN" sz="2400" smtClean="0">
                <a:solidFill>
                  <a:srgbClr val="FF0000"/>
                </a:solidFill>
                <a:latin typeface="宋体" charset="-122"/>
              </a:rPr>
              <a:t>1</a:t>
            </a:r>
            <a:r>
              <a:rPr lang="zh-CN" altLang="en-US" sz="2400" smtClean="0">
                <a:solidFill>
                  <a:srgbClr val="FF0000"/>
                </a:solidFill>
                <a:latin typeface="宋体" charset="-122"/>
              </a:rPr>
              <a:t>、周期矩形脉冲信号</a:t>
            </a:r>
          </a:p>
        </p:txBody>
      </p:sp>
      <p:sp>
        <p:nvSpPr>
          <p:cNvPr id="19473" name="Rectangle 3"/>
          <p:cNvSpPr>
            <a:spLocks noChangeArrowheads="1"/>
          </p:cNvSpPr>
          <p:nvPr/>
        </p:nvSpPr>
        <p:spPr bwMode="auto">
          <a:xfrm>
            <a:off x="539750" y="1989138"/>
            <a:ext cx="7554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600" b="1">
                <a:solidFill>
                  <a:srgbClr val="000000"/>
                </a:solidFill>
                <a:latin typeface="宋体" charset="-122"/>
                <a:ea typeface="宋体" charset="-122"/>
              </a:rPr>
              <a:t>周期矩形脉冲：脉宽为</a:t>
            </a:r>
            <a:r>
              <a:rPr lang="zh-CN" altLang="en-US" sz="2600" b="1">
                <a:solidFill>
                  <a:srgbClr val="000000"/>
                </a:solidFill>
                <a:latin typeface="宋体" charset="-122"/>
                <a:ea typeface="宋体" charset="-122"/>
                <a:sym typeface="Symbol" pitchFamily="18" charset="2"/>
              </a:rPr>
              <a:t></a:t>
            </a:r>
            <a:r>
              <a:rPr lang="zh-CN" altLang="en-US" sz="2600" b="1">
                <a:solidFill>
                  <a:srgbClr val="000000"/>
                </a:solidFill>
                <a:latin typeface="宋体" charset="-122"/>
                <a:ea typeface="宋体" charset="-122"/>
              </a:rPr>
              <a:t>，脉冲幅度为</a:t>
            </a:r>
            <a:r>
              <a:rPr lang="en-US" altLang="zh-CN" sz="2600" b="1">
                <a:solidFill>
                  <a:srgbClr val="000000"/>
                </a:solidFill>
                <a:latin typeface="宋体" charset="-122"/>
                <a:ea typeface="宋体" charset="-122"/>
              </a:rPr>
              <a:t>E</a:t>
            </a:r>
            <a:r>
              <a:rPr lang="zh-CN" altLang="en-US" sz="2600" b="1">
                <a:solidFill>
                  <a:srgbClr val="000000"/>
                </a:solidFill>
                <a:latin typeface="宋体" charset="-122"/>
                <a:ea typeface="宋体" charset="-122"/>
              </a:rPr>
              <a:t>，周期为</a:t>
            </a:r>
            <a:r>
              <a:rPr lang="en-US" altLang="zh-CN" sz="2600" b="1">
                <a:solidFill>
                  <a:srgbClr val="000000"/>
                </a:solidFill>
                <a:latin typeface="宋体" charset="-122"/>
                <a:ea typeface="宋体" charset="-122"/>
              </a:rPr>
              <a:t>T</a:t>
            </a:r>
            <a:r>
              <a:rPr lang="en-US" altLang="zh-CN" sz="2600" b="1" baseline="-25000">
                <a:solidFill>
                  <a:srgbClr val="000000"/>
                </a:solidFill>
                <a:latin typeface="宋体" charset="-122"/>
                <a:ea typeface="宋体" charset="-122"/>
              </a:rPr>
              <a:t>1</a:t>
            </a:r>
            <a:r>
              <a:rPr lang="zh-CN" altLang="en-US" sz="2600" b="1">
                <a:solidFill>
                  <a:srgbClr val="000000"/>
                </a:solidFill>
                <a:latin typeface="宋体" charset="-122"/>
                <a:ea typeface="宋体" charset="-122"/>
              </a:rPr>
              <a:t>。</a:t>
            </a:r>
          </a:p>
        </p:txBody>
      </p:sp>
      <p:grpSp>
        <p:nvGrpSpPr>
          <p:cNvPr id="19475" name="Group 5"/>
          <p:cNvGrpSpPr>
            <a:grpSpLocks/>
          </p:cNvGrpSpPr>
          <p:nvPr/>
        </p:nvGrpSpPr>
        <p:grpSpPr bwMode="auto">
          <a:xfrm>
            <a:off x="323850" y="2420938"/>
            <a:ext cx="3600450" cy="1800225"/>
            <a:chOff x="576" y="1488"/>
            <a:chExt cx="2256" cy="1366"/>
          </a:xfrm>
        </p:grpSpPr>
        <p:sp>
          <p:nvSpPr>
            <p:cNvPr id="19478" name="Line 6"/>
            <p:cNvSpPr>
              <a:spLocks noChangeShapeType="1"/>
            </p:cNvSpPr>
            <p:nvPr/>
          </p:nvSpPr>
          <p:spPr bwMode="auto">
            <a:xfrm flipV="1">
              <a:off x="1536" y="1536"/>
              <a:ext cx="0" cy="12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9479" name="Line 7"/>
            <p:cNvSpPr>
              <a:spLocks noChangeShapeType="1"/>
            </p:cNvSpPr>
            <p:nvPr/>
          </p:nvSpPr>
          <p:spPr bwMode="auto">
            <a:xfrm>
              <a:off x="720" y="2592"/>
              <a:ext cx="21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19480" name="Line 8"/>
            <p:cNvSpPr>
              <a:spLocks noChangeShapeType="1"/>
            </p:cNvSpPr>
            <p:nvPr/>
          </p:nvSpPr>
          <p:spPr bwMode="auto">
            <a:xfrm flipV="1">
              <a:off x="1296" y="211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1" name="Line 9"/>
            <p:cNvSpPr>
              <a:spLocks noChangeShapeType="1"/>
            </p:cNvSpPr>
            <p:nvPr/>
          </p:nvSpPr>
          <p:spPr bwMode="auto">
            <a:xfrm>
              <a:off x="1296" y="2112"/>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2" name="Line 10"/>
            <p:cNvSpPr>
              <a:spLocks noChangeShapeType="1"/>
            </p:cNvSpPr>
            <p:nvPr/>
          </p:nvSpPr>
          <p:spPr bwMode="auto">
            <a:xfrm flipV="1">
              <a:off x="1776" y="211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3" name="Line 11"/>
            <p:cNvSpPr>
              <a:spLocks noChangeShapeType="1"/>
            </p:cNvSpPr>
            <p:nvPr/>
          </p:nvSpPr>
          <p:spPr bwMode="auto">
            <a:xfrm flipV="1">
              <a:off x="2208" y="211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4" name="Line 12"/>
            <p:cNvSpPr>
              <a:spLocks noChangeShapeType="1"/>
            </p:cNvSpPr>
            <p:nvPr/>
          </p:nvSpPr>
          <p:spPr bwMode="auto">
            <a:xfrm>
              <a:off x="2208" y="2112"/>
              <a:ext cx="48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5" name="Line 13"/>
            <p:cNvSpPr>
              <a:spLocks noChangeShapeType="1"/>
            </p:cNvSpPr>
            <p:nvPr/>
          </p:nvSpPr>
          <p:spPr bwMode="auto">
            <a:xfrm flipV="1">
              <a:off x="864" y="2112"/>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6" name="Line 14"/>
            <p:cNvSpPr>
              <a:spLocks noChangeShapeType="1"/>
            </p:cNvSpPr>
            <p:nvPr/>
          </p:nvSpPr>
          <p:spPr bwMode="auto">
            <a:xfrm>
              <a:off x="576" y="2112"/>
              <a:ext cx="28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9460" name="Object 15"/>
            <p:cNvGraphicFramePr>
              <a:graphicFrameLocks noChangeAspect="1"/>
            </p:cNvGraphicFramePr>
            <p:nvPr/>
          </p:nvGraphicFramePr>
          <p:xfrm>
            <a:off x="1440" y="2592"/>
            <a:ext cx="103" cy="144"/>
          </p:xfrm>
          <a:graphic>
            <a:graphicData uri="http://schemas.openxmlformats.org/presentationml/2006/ole">
              <mc:AlternateContent xmlns:mc="http://schemas.openxmlformats.org/markup-compatibility/2006">
                <mc:Choice xmlns:v="urn:schemas-microsoft-com:vml" Requires="v">
                  <p:oleObj spid="_x0000_s19896" name="Equation" r:id="rId3" imgW="126720" imgH="177480" progId="Equation.3">
                    <p:embed/>
                  </p:oleObj>
                </mc:Choice>
                <mc:Fallback>
                  <p:oleObj name="Equation" r:id="rId3" imgW="126720" imgH="17748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592"/>
                          <a:ext cx="103"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16"/>
            <p:cNvGraphicFramePr>
              <a:graphicFrameLocks noChangeAspect="1"/>
            </p:cNvGraphicFramePr>
            <p:nvPr/>
          </p:nvGraphicFramePr>
          <p:xfrm>
            <a:off x="1661" y="2592"/>
            <a:ext cx="237" cy="144"/>
          </p:xfrm>
          <a:graphic>
            <a:graphicData uri="http://schemas.openxmlformats.org/presentationml/2006/ole">
              <mc:AlternateContent xmlns:mc="http://schemas.openxmlformats.org/markup-compatibility/2006">
                <mc:Choice xmlns:v="urn:schemas-microsoft-com:vml" Requires="v">
                  <p:oleObj spid="_x0000_s19897" name="Equation" r:id="rId5" imgW="291960" imgH="177480" progId="Equation.3">
                    <p:embed/>
                  </p:oleObj>
                </mc:Choice>
                <mc:Fallback>
                  <p:oleObj name="Equation" r:id="rId5" imgW="291960" imgH="17748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1" y="2592"/>
                          <a:ext cx="237"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17"/>
            <p:cNvGraphicFramePr>
              <a:graphicFrameLocks noChangeAspect="1"/>
            </p:cNvGraphicFramePr>
            <p:nvPr/>
          </p:nvGraphicFramePr>
          <p:xfrm>
            <a:off x="1104" y="2640"/>
            <a:ext cx="319" cy="144"/>
          </p:xfrm>
          <a:graphic>
            <a:graphicData uri="http://schemas.openxmlformats.org/presentationml/2006/ole">
              <mc:AlternateContent xmlns:mc="http://schemas.openxmlformats.org/markup-compatibility/2006">
                <mc:Choice xmlns:v="urn:schemas-microsoft-com:vml" Requires="v">
                  <p:oleObj spid="_x0000_s19898" name="Equation" r:id="rId7" imgW="393480" imgH="177480" progId="Equation.3">
                    <p:embed/>
                  </p:oleObj>
                </mc:Choice>
                <mc:Fallback>
                  <p:oleObj name="Equation" r:id="rId7" imgW="393480" imgH="177480"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 y="2640"/>
                          <a:ext cx="319"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18"/>
            <p:cNvGraphicFramePr>
              <a:graphicFrameLocks noChangeAspect="1"/>
            </p:cNvGraphicFramePr>
            <p:nvPr/>
          </p:nvGraphicFramePr>
          <p:xfrm>
            <a:off x="1584" y="1920"/>
            <a:ext cx="124" cy="134"/>
          </p:xfrm>
          <a:graphic>
            <a:graphicData uri="http://schemas.openxmlformats.org/presentationml/2006/ole">
              <mc:AlternateContent xmlns:mc="http://schemas.openxmlformats.org/markup-compatibility/2006">
                <mc:Choice xmlns:v="urn:schemas-microsoft-com:vml" Requires="v">
                  <p:oleObj spid="_x0000_s19899" name="Equation" r:id="rId9" imgW="152280" imgH="164880" progId="Equation.3">
                    <p:embed/>
                  </p:oleObj>
                </mc:Choice>
                <mc:Fallback>
                  <p:oleObj name="Equation" r:id="rId9" imgW="152280" imgH="16488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4" y="1920"/>
                          <a:ext cx="124" cy="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87" name="Line 19"/>
            <p:cNvSpPr>
              <a:spLocks noChangeShapeType="1"/>
            </p:cNvSpPr>
            <p:nvPr/>
          </p:nvSpPr>
          <p:spPr bwMode="auto">
            <a:xfrm>
              <a:off x="1056" y="24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19488" name="Line 20"/>
            <p:cNvSpPr>
              <a:spLocks noChangeShapeType="1"/>
            </p:cNvSpPr>
            <p:nvPr/>
          </p:nvSpPr>
          <p:spPr bwMode="auto">
            <a:xfrm>
              <a:off x="2016" y="249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19464" name="Object 21"/>
            <p:cNvGraphicFramePr>
              <a:graphicFrameLocks noChangeAspect="1"/>
            </p:cNvGraphicFramePr>
            <p:nvPr/>
          </p:nvGraphicFramePr>
          <p:xfrm>
            <a:off x="800" y="2625"/>
            <a:ext cx="350" cy="175"/>
          </p:xfrm>
          <a:graphic>
            <a:graphicData uri="http://schemas.openxmlformats.org/presentationml/2006/ole">
              <mc:AlternateContent xmlns:mc="http://schemas.openxmlformats.org/markup-compatibility/2006">
                <mc:Choice xmlns:v="urn:schemas-microsoft-com:vml" Requires="v">
                  <p:oleObj spid="_x0000_s19900" name="Equation" r:id="rId11" imgW="431640" imgH="215640" progId="Equation.3">
                    <p:embed/>
                  </p:oleObj>
                </mc:Choice>
                <mc:Fallback>
                  <p:oleObj name="Equation" r:id="rId11" imgW="431640" imgH="21564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 y="2625"/>
                          <a:ext cx="350"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5" name="Object 22"/>
            <p:cNvGraphicFramePr>
              <a:graphicFrameLocks noChangeAspect="1"/>
            </p:cNvGraphicFramePr>
            <p:nvPr/>
          </p:nvGraphicFramePr>
          <p:xfrm>
            <a:off x="1920" y="2640"/>
            <a:ext cx="268" cy="175"/>
          </p:xfrm>
          <a:graphic>
            <a:graphicData uri="http://schemas.openxmlformats.org/presentationml/2006/ole">
              <mc:AlternateContent xmlns:mc="http://schemas.openxmlformats.org/markup-compatibility/2006">
                <mc:Choice xmlns:v="urn:schemas-microsoft-com:vml" Requires="v">
                  <p:oleObj spid="_x0000_s19901" name="Equation" r:id="rId13" imgW="330120" imgH="215640" progId="Equation.3">
                    <p:embed/>
                  </p:oleObj>
                </mc:Choice>
                <mc:Fallback>
                  <p:oleObj name="Equation" r:id="rId13" imgW="330120" imgH="21564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0" y="2640"/>
                          <a:ext cx="268"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23"/>
            <p:cNvGraphicFramePr>
              <a:graphicFrameLocks noChangeAspect="1"/>
            </p:cNvGraphicFramePr>
            <p:nvPr/>
          </p:nvGraphicFramePr>
          <p:xfrm>
            <a:off x="2400" y="2592"/>
            <a:ext cx="124" cy="175"/>
          </p:xfrm>
          <a:graphic>
            <a:graphicData uri="http://schemas.openxmlformats.org/presentationml/2006/ole">
              <mc:AlternateContent xmlns:mc="http://schemas.openxmlformats.org/markup-compatibility/2006">
                <mc:Choice xmlns:v="urn:schemas-microsoft-com:vml" Requires="v">
                  <p:oleObj spid="_x0000_s19902" name="Equation" r:id="rId15" imgW="152280" imgH="215640" progId="Equation.3">
                    <p:embed/>
                  </p:oleObj>
                </mc:Choice>
                <mc:Fallback>
                  <p:oleObj name="Equation" r:id="rId15" imgW="152280" imgH="21564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0" y="2592"/>
                          <a:ext cx="124"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7" name="Object 24"/>
            <p:cNvGraphicFramePr>
              <a:graphicFrameLocks noChangeAspect="1"/>
            </p:cNvGraphicFramePr>
            <p:nvPr/>
          </p:nvGraphicFramePr>
          <p:xfrm>
            <a:off x="2688" y="2640"/>
            <a:ext cx="125" cy="214"/>
          </p:xfrm>
          <a:graphic>
            <a:graphicData uri="http://schemas.openxmlformats.org/presentationml/2006/ole">
              <mc:AlternateContent xmlns:mc="http://schemas.openxmlformats.org/markup-compatibility/2006">
                <mc:Choice xmlns:v="urn:schemas-microsoft-com:vml" Requires="v">
                  <p:oleObj spid="_x0000_s19903" name="Equation" r:id="rId17" imgW="88560" imgH="152280" progId="Equation.3">
                    <p:embed/>
                  </p:oleObj>
                </mc:Choice>
                <mc:Fallback>
                  <p:oleObj name="Equation" r:id="rId17" imgW="88560" imgH="152280"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8" y="2640"/>
                          <a:ext cx="125" cy="2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8" name="Object 25"/>
            <p:cNvGraphicFramePr>
              <a:graphicFrameLocks noChangeAspect="1"/>
            </p:cNvGraphicFramePr>
            <p:nvPr/>
          </p:nvGraphicFramePr>
          <p:xfrm>
            <a:off x="1584" y="1488"/>
            <a:ext cx="428" cy="285"/>
          </p:xfrm>
          <a:graphic>
            <a:graphicData uri="http://schemas.openxmlformats.org/presentationml/2006/ole">
              <mc:AlternateContent xmlns:mc="http://schemas.openxmlformats.org/markup-compatibility/2006">
                <mc:Choice xmlns:v="urn:schemas-microsoft-com:vml" Requires="v">
                  <p:oleObj spid="_x0000_s19904" name="Equation" r:id="rId19" imgW="304560" imgH="203040" progId="Equation.3">
                    <p:embed/>
                  </p:oleObj>
                </mc:Choice>
                <mc:Fallback>
                  <p:oleObj name="Equation" r:id="rId19" imgW="304560" imgH="20304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4" y="1488"/>
                          <a:ext cx="428"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4010" name="Object 26"/>
          <p:cNvGraphicFramePr>
            <a:graphicFrameLocks noChangeAspect="1"/>
          </p:cNvGraphicFramePr>
          <p:nvPr/>
        </p:nvGraphicFramePr>
        <p:xfrm>
          <a:off x="1116013" y="4221163"/>
          <a:ext cx="5616575" cy="923925"/>
        </p:xfrm>
        <a:graphic>
          <a:graphicData uri="http://schemas.openxmlformats.org/presentationml/2006/ole">
            <mc:AlternateContent xmlns:mc="http://schemas.openxmlformats.org/markup-compatibility/2006">
              <mc:Choice xmlns:v="urn:schemas-microsoft-com:vml" Requires="v">
                <p:oleObj spid="_x0000_s19905" name="Equation" r:id="rId21" imgW="2768400" imgH="457200" progId="Equation.3">
                  <p:embed/>
                </p:oleObj>
              </mc:Choice>
              <mc:Fallback>
                <p:oleObj name="Equation" r:id="rId21" imgW="2768400" imgH="45720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6013" y="4221163"/>
                        <a:ext cx="5616575" cy="923925"/>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4011" name="Object 27"/>
          <p:cNvGraphicFramePr>
            <a:graphicFrameLocks noChangeAspect="1"/>
          </p:cNvGraphicFramePr>
          <p:nvPr/>
        </p:nvGraphicFramePr>
        <p:xfrm>
          <a:off x="611188" y="5300663"/>
          <a:ext cx="6146800" cy="860425"/>
        </p:xfrm>
        <a:graphic>
          <a:graphicData uri="http://schemas.openxmlformats.org/presentationml/2006/ole">
            <mc:AlternateContent xmlns:mc="http://schemas.openxmlformats.org/markup-compatibility/2006">
              <mc:Choice xmlns:v="urn:schemas-microsoft-com:vml" Requires="v">
                <p:oleObj spid="_x0000_s19906" name="Equation" r:id="rId23" imgW="3162240" imgH="444240" progId="Equation.DSMT4">
                  <p:embed/>
                </p:oleObj>
              </mc:Choice>
              <mc:Fallback>
                <p:oleObj name="Equation" r:id="rId23" imgW="3162240" imgH="444240" progId="Equation.DSMT4">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1188" y="5300663"/>
                        <a:ext cx="6146800" cy="86042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76" name="Text Box 28"/>
          <p:cNvSpPr txBox="1">
            <a:spLocks noChangeArrowheads="1"/>
          </p:cNvSpPr>
          <p:nvPr/>
        </p:nvSpPr>
        <p:spPr bwMode="auto">
          <a:xfrm>
            <a:off x="304800" y="4267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解：</a:t>
            </a:r>
          </a:p>
        </p:txBody>
      </p:sp>
      <p:sp>
        <p:nvSpPr>
          <p:cNvPr id="19477" name="Text Box 29"/>
          <p:cNvSpPr txBox="1">
            <a:spLocks noChangeArrowheads="1"/>
          </p:cNvSpPr>
          <p:nvPr/>
        </p:nvSpPr>
        <p:spPr bwMode="auto">
          <a:xfrm>
            <a:off x="539750" y="1412875"/>
            <a:ext cx="54721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just" eaLnBrk="1" latinLnBrk="1" hangingPunct="1">
              <a:lnSpc>
                <a:spcPct val="90000"/>
              </a:lnSpc>
              <a:spcBef>
                <a:spcPct val="20000"/>
              </a:spcBef>
              <a:buSzPct val="70000"/>
              <a:buFont typeface="Wingdings" pitchFamily="2" charset="2"/>
              <a:buNone/>
            </a:pPr>
            <a:r>
              <a:rPr kumimoji="1" lang="en-US" altLang="zh-CN" sz="2400" b="1">
                <a:solidFill>
                  <a:srgbClr val="FF3300"/>
                </a:solidFill>
                <a:ea typeface="宋体" charset="-122"/>
              </a:rPr>
              <a:t>(1)</a:t>
            </a:r>
            <a:r>
              <a:rPr kumimoji="1" lang="zh-CN" altLang="en-US" sz="2400" b="1">
                <a:solidFill>
                  <a:srgbClr val="FF3300"/>
                </a:solidFill>
                <a:ea typeface="宋体" charset="-122"/>
              </a:rPr>
              <a:t>周期矩形脉冲信号的傅里叶级数求解</a:t>
            </a:r>
            <a:endParaRPr lang="zh-CN" altLang="en-US" sz="240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54010"/>
                                        </p:tgtEl>
                                        <p:attrNameLst>
                                          <p:attrName>style.visibility</p:attrName>
                                        </p:attrNameLst>
                                      </p:cBhvr>
                                      <p:to>
                                        <p:strVal val="visible"/>
                                      </p:to>
                                    </p:set>
                                    <p:anim calcmode="lin" valueType="num">
                                      <p:cBhvr additive="base">
                                        <p:cTn id="7" dur="500" fill="hold"/>
                                        <p:tgtEl>
                                          <p:spTgt spid="554010"/>
                                        </p:tgtEl>
                                        <p:attrNameLst>
                                          <p:attrName>ppt_x</p:attrName>
                                        </p:attrNameLst>
                                      </p:cBhvr>
                                      <p:tavLst>
                                        <p:tav tm="0">
                                          <p:val>
                                            <p:strVal val="0-#ppt_w/2"/>
                                          </p:val>
                                        </p:tav>
                                        <p:tav tm="100000">
                                          <p:val>
                                            <p:strVal val="#ppt_x"/>
                                          </p:val>
                                        </p:tav>
                                      </p:tavLst>
                                    </p:anim>
                                    <p:anim calcmode="lin" valueType="num">
                                      <p:cBhvr additive="base">
                                        <p:cTn id="8" dur="500" fill="hold"/>
                                        <p:tgtEl>
                                          <p:spTgt spid="5540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54011"/>
                                        </p:tgtEl>
                                        <p:attrNameLst>
                                          <p:attrName>style.visibility</p:attrName>
                                        </p:attrNameLst>
                                      </p:cBhvr>
                                      <p:to>
                                        <p:strVal val="visible"/>
                                      </p:to>
                                    </p:set>
                                    <p:anim calcmode="lin" valueType="num">
                                      <p:cBhvr additive="base">
                                        <p:cTn id="13" dur="500" fill="hold"/>
                                        <p:tgtEl>
                                          <p:spTgt spid="554011"/>
                                        </p:tgtEl>
                                        <p:attrNameLst>
                                          <p:attrName>ppt_x</p:attrName>
                                        </p:attrNameLst>
                                      </p:cBhvr>
                                      <p:tavLst>
                                        <p:tav tm="0">
                                          <p:val>
                                            <p:strVal val="0-#ppt_w/2"/>
                                          </p:val>
                                        </p:tav>
                                        <p:tav tm="100000">
                                          <p:val>
                                            <p:strVal val="#ppt_x"/>
                                          </p:val>
                                        </p:tav>
                                      </p:tavLst>
                                    </p:anim>
                                    <p:anim calcmode="lin" valueType="num">
                                      <p:cBhvr additive="base">
                                        <p:cTn id="14" dur="500" fill="hold"/>
                                        <p:tgtEl>
                                          <p:spTgt spid="5540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204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0578200-8C12-44C8-B97A-2B966D3BDEEA}" type="slidenum">
              <a:rPr lang="en-US" altLang="ko-KR" smtClean="0">
                <a:solidFill>
                  <a:srgbClr val="003399"/>
                </a:solidFill>
                <a:latin typeface="-윤체L" pitchFamily="18" charset="-127"/>
                <a:ea typeface="-윤체L" pitchFamily="18" charset="-127"/>
              </a:rPr>
              <a:pPr/>
              <a:t>37</a:t>
            </a:fld>
            <a:endParaRPr lang="en-US" altLang="ko-KR" smtClean="0">
              <a:solidFill>
                <a:srgbClr val="003399"/>
              </a:solidFill>
              <a:latin typeface="-윤체L" pitchFamily="18" charset="-127"/>
              <a:ea typeface="-윤체L" pitchFamily="18" charset="-127"/>
            </a:endParaRPr>
          </a:p>
        </p:txBody>
      </p:sp>
      <p:graphicFrame>
        <p:nvGraphicFramePr>
          <p:cNvPr id="555011" name="Object 3"/>
          <p:cNvGraphicFramePr>
            <a:graphicFrameLocks noChangeAspect="1"/>
          </p:cNvGraphicFramePr>
          <p:nvPr/>
        </p:nvGraphicFramePr>
        <p:xfrm>
          <a:off x="1030288" y="1484313"/>
          <a:ext cx="4910137" cy="2590800"/>
        </p:xfrm>
        <a:graphic>
          <a:graphicData uri="http://schemas.openxmlformats.org/presentationml/2006/ole">
            <mc:AlternateContent xmlns:mc="http://schemas.openxmlformats.org/markup-compatibility/2006">
              <mc:Choice xmlns:v="urn:schemas-microsoft-com:vml" Requires="v">
                <p:oleObj spid="_x0000_s20562" name="Equation" r:id="rId3" imgW="2286000" imgH="1396800" progId="Equation.DSMT4">
                  <p:embed/>
                </p:oleObj>
              </mc:Choice>
              <mc:Fallback>
                <p:oleObj name="Equation" r:id="rId3" imgW="2286000" imgH="1396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288" y="1484313"/>
                        <a:ext cx="4910137" cy="2590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5012" name="Object 4"/>
          <p:cNvGraphicFramePr>
            <a:graphicFrameLocks noChangeAspect="1"/>
          </p:cNvGraphicFramePr>
          <p:nvPr/>
        </p:nvGraphicFramePr>
        <p:xfrm>
          <a:off x="827088" y="4221163"/>
          <a:ext cx="6727825" cy="2032000"/>
        </p:xfrm>
        <a:graphic>
          <a:graphicData uri="http://schemas.openxmlformats.org/presentationml/2006/ole">
            <mc:AlternateContent xmlns:mc="http://schemas.openxmlformats.org/markup-compatibility/2006">
              <mc:Choice xmlns:v="urn:schemas-microsoft-com:vml" Requires="v">
                <p:oleObj spid="_x0000_s20563" name="Equation" r:id="rId5" imgW="3009600" imgH="914400" progId="Equation.DSMT4">
                  <p:embed/>
                </p:oleObj>
              </mc:Choice>
              <mc:Fallback>
                <p:oleObj name="Equation" r:id="rId5" imgW="3009600" imgH="914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221163"/>
                        <a:ext cx="6727825" cy="2032000"/>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55011"/>
                                        </p:tgtEl>
                                        <p:attrNameLst>
                                          <p:attrName>style.visibility</p:attrName>
                                        </p:attrNameLst>
                                      </p:cBhvr>
                                      <p:to>
                                        <p:strVal val="visible"/>
                                      </p:to>
                                    </p:set>
                                    <p:anim calcmode="lin" valueType="num">
                                      <p:cBhvr additive="base">
                                        <p:cTn id="7" dur="500" fill="hold"/>
                                        <p:tgtEl>
                                          <p:spTgt spid="555011"/>
                                        </p:tgtEl>
                                        <p:attrNameLst>
                                          <p:attrName>ppt_x</p:attrName>
                                        </p:attrNameLst>
                                      </p:cBhvr>
                                      <p:tavLst>
                                        <p:tav tm="0">
                                          <p:val>
                                            <p:strVal val="0-#ppt_w/2"/>
                                          </p:val>
                                        </p:tav>
                                        <p:tav tm="100000">
                                          <p:val>
                                            <p:strVal val="#ppt_x"/>
                                          </p:val>
                                        </p:tav>
                                      </p:tavLst>
                                    </p:anim>
                                    <p:anim calcmode="lin" valueType="num">
                                      <p:cBhvr additive="base">
                                        <p:cTn id="8" dur="500" fill="hold"/>
                                        <p:tgtEl>
                                          <p:spTgt spid="5550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55012"/>
                                        </p:tgtEl>
                                        <p:attrNameLst>
                                          <p:attrName>style.visibility</p:attrName>
                                        </p:attrNameLst>
                                      </p:cBhvr>
                                      <p:to>
                                        <p:strVal val="visible"/>
                                      </p:to>
                                    </p:set>
                                    <p:anim calcmode="lin" valueType="num">
                                      <p:cBhvr additive="base">
                                        <p:cTn id="13" dur="500" fill="hold"/>
                                        <p:tgtEl>
                                          <p:spTgt spid="555012"/>
                                        </p:tgtEl>
                                        <p:attrNameLst>
                                          <p:attrName>ppt_x</p:attrName>
                                        </p:attrNameLst>
                                      </p:cBhvr>
                                      <p:tavLst>
                                        <p:tav tm="0">
                                          <p:val>
                                            <p:strVal val="0-#ppt_w/2"/>
                                          </p:val>
                                        </p:tav>
                                        <p:tav tm="100000">
                                          <p:val>
                                            <p:strVal val="#ppt_x"/>
                                          </p:val>
                                        </p:tav>
                                      </p:tavLst>
                                    </p:anim>
                                    <p:anim calcmode="lin" valueType="num">
                                      <p:cBhvr additive="base">
                                        <p:cTn id="14" dur="500" fill="hold"/>
                                        <p:tgtEl>
                                          <p:spTgt spid="5550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2" name="页脚占位符 4"/>
          <p:cNvSpPr>
            <a:spLocks noGrp="1"/>
          </p:cNvSpPr>
          <p:nvPr>
            <p:ph type="ftr" sz="quarter" idx="11"/>
          </p:nvPr>
        </p:nvSpPr>
        <p:spPr/>
        <p:txBody>
          <a:bodyPr/>
          <a:lstStyle/>
          <a:p>
            <a:pPr>
              <a:defRPr/>
            </a:pPr>
            <a:r>
              <a:rPr lang="zh-CN" altLang="en-US"/>
              <a:t>信号与系统</a:t>
            </a:r>
          </a:p>
        </p:txBody>
      </p:sp>
      <p:sp>
        <p:nvSpPr>
          <p:cNvPr id="2152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3E141E5-E4D4-46FE-A9F2-F6144865B893}" type="slidenum">
              <a:rPr lang="en-US" altLang="ko-KR" smtClean="0">
                <a:solidFill>
                  <a:srgbClr val="003399"/>
                </a:solidFill>
                <a:latin typeface="-윤체L" pitchFamily="18" charset="-127"/>
                <a:ea typeface="-윤체L" pitchFamily="18" charset="-127"/>
              </a:rPr>
              <a:pPr/>
              <a:t>38</a:t>
            </a:fld>
            <a:endParaRPr lang="en-US" altLang="ko-KR" smtClean="0">
              <a:solidFill>
                <a:srgbClr val="003399"/>
              </a:solidFill>
              <a:latin typeface="-윤체L" pitchFamily="18" charset="-127"/>
              <a:ea typeface="-윤체L" pitchFamily="18" charset="-127"/>
            </a:endParaRPr>
          </a:p>
        </p:txBody>
      </p:sp>
      <p:graphicFrame>
        <p:nvGraphicFramePr>
          <p:cNvPr id="556034" name="Object 2"/>
          <p:cNvGraphicFramePr>
            <a:graphicFrameLocks noChangeAspect="1"/>
          </p:cNvGraphicFramePr>
          <p:nvPr/>
        </p:nvGraphicFramePr>
        <p:xfrm>
          <a:off x="323850" y="1844675"/>
          <a:ext cx="8280400" cy="1585913"/>
        </p:xfrm>
        <a:graphic>
          <a:graphicData uri="http://schemas.openxmlformats.org/presentationml/2006/ole">
            <mc:AlternateContent xmlns:mc="http://schemas.openxmlformats.org/markup-compatibility/2006">
              <mc:Choice xmlns:v="urn:schemas-microsoft-com:vml" Requires="v">
                <p:oleObj spid="_x0000_s22187" name="Equation" r:id="rId3" imgW="5600520" imgH="1079280" progId="Equation.DSMT4">
                  <p:embed/>
                </p:oleObj>
              </mc:Choice>
              <mc:Fallback>
                <p:oleObj name="Equation" r:id="rId3" imgW="5600520" imgH="1079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44675"/>
                        <a:ext cx="8280400" cy="15859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27" name="Rectangle 4"/>
          <p:cNvSpPr>
            <a:spLocks noGrp="1" noChangeArrowheads="1"/>
          </p:cNvSpPr>
          <p:nvPr>
            <p:ph type="body" idx="1"/>
          </p:nvPr>
        </p:nvSpPr>
        <p:spPr>
          <a:xfrm>
            <a:off x="1042988" y="404813"/>
            <a:ext cx="7162800" cy="685800"/>
          </a:xfrm>
        </p:spPr>
        <p:txBody>
          <a:bodyPr/>
          <a:lstStyle/>
          <a:p>
            <a:pPr eaLnBrk="1" hangingPunct="1">
              <a:buFont typeface="Wingdings" pitchFamily="2" charset="2"/>
              <a:buNone/>
            </a:pPr>
            <a:r>
              <a:rPr lang="zh-CN" altLang="en-US" sz="2400" smtClean="0">
                <a:solidFill>
                  <a:srgbClr val="FF3300"/>
                </a:solidFill>
              </a:rPr>
              <a:t>（</a:t>
            </a:r>
            <a:r>
              <a:rPr lang="en-US" altLang="zh-CN" sz="2400" smtClean="0">
                <a:solidFill>
                  <a:srgbClr val="FF3300"/>
                </a:solidFill>
              </a:rPr>
              <a:t>2</a:t>
            </a:r>
            <a:r>
              <a:rPr lang="zh-CN" altLang="en-US" sz="2400" smtClean="0">
                <a:solidFill>
                  <a:srgbClr val="FF3300"/>
                </a:solidFill>
              </a:rPr>
              <a:t>）周期矩形脉冲信号的幅度、相位谱</a:t>
            </a:r>
          </a:p>
        </p:txBody>
      </p:sp>
      <p:grpSp>
        <p:nvGrpSpPr>
          <p:cNvPr id="2" name="Group 5"/>
          <p:cNvGrpSpPr>
            <a:grpSpLocks/>
          </p:cNvGrpSpPr>
          <p:nvPr/>
        </p:nvGrpSpPr>
        <p:grpSpPr bwMode="auto">
          <a:xfrm>
            <a:off x="755650" y="3789363"/>
            <a:ext cx="3311525" cy="2333625"/>
            <a:chOff x="480" y="2112"/>
            <a:chExt cx="1717" cy="1595"/>
          </a:xfrm>
        </p:grpSpPr>
        <p:sp>
          <p:nvSpPr>
            <p:cNvPr id="21542" name="Line 6"/>
            <p:cNvSpPr>
              <a:spLocks noChangeShapeType="1"/>
            </p:cNvSpPr>
            <p:nvPr/>
          </p:nvSpPr>
          <p:spPr bwMode="auto">
            <a:xfrm flipV="1">
              <a:off x="480" y="3216"/>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1543" name="Line 7"/>
            <p:cNvSpPr>
              <a:spLocks noChangeShapeType="1"/>
            </p:cNvSpPr>
            <p:nvPr/>
          </p:nvSpPr>
          <p:spPr bwMode="auto">
            <a:xfrm flipV="1">
              <a:off x="720" y="2171"/>
              <a:ext cx="0" cy="12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1544" name="Line 8"/>
            <p:cNvSpPr>
              <a:spLocks noChangeShapeType="1"/>
            </p:cNvSpPr>
            <p:nvPr/>
          </p:nvSpPr>
          <p:spPr bwMode="auto">
            <a:xfrm>
              <a:off x="864" y="2747"/>
              <a:ext cx="0" cy="480"/>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5" name="Line 9"/>
            <p:cNvSpPr>
              <a:spLocks noChangeShapeType="1"/>
            </p:cNvSpPr>
            <p:nvPr/>
          </p:nvSpPr>
          <p:spPr bwMode="auto">
            <a:xfrm>
              <a:off x="1008" y="2987"/>
              <a:ext cx="0" cy="240"/>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6" name="Line 10"/>
            <p:cNvSpPr>
              <a:spLocks noChangeShapeType="1"/>
            </p:cNvSpPr>
            <p:nvPr/>
          </p:nvSpPr>
          <p:spPr bwMode="auto">
            <a:xfrm>
              <a:off x="1248" y="3035"/>
              <a:ext cx="0" cy="192"/>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7" name="Line 11"/>
            <p:cNvSpPr>
              <a:spLocks noChangeShapeType="1"/>
            </p:cNvSpPr>
            <p:nvPr/>
          </p:nvSpPr>
          <p:spPr bwMode="auto">
            <a:xfrm>
              <a:off x="1296" y="322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8" name="Line 12"/>
            <p:cNvSpPr>
              <a:spLocks noChangeShapeType="1"/>
            </p:cNvSpPr>
            <p:nvPr/>
          </p:nvSpPr>
          <p:spPr bwMode="auto">
            <a:xfrm>
              <a:off x="1440" y="3083"/>
              <a:ext cx="0" cy="144"/>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9" name="Line 13"/>
            <p:cNvSpPr>
              <a:spLocks noChangeShapeType="1"/>
            </p:cNvSpPr>
            <p:nvPr/>
          </p:nvSpPr>
          <p:spPr bwMode="auto">
            <a:xfrm>
              <a:off x="1344" y="2939"/>
              <a:ext cx="0" cy="277"/>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50" name="Line 14"/>
            <p:cNvSpPr>
              <a:spLocks noChangeShapeType="1"/>
            </p:cNvSpPr>
            <p:nvPr/>
          </p:nvSpPr>
          <p:spPr bwMode="auto">
            <a:xfrm>
              <a:off x="1776" y="3035"/>
              <a:ext cx="0" cy="192"/>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51" name="Line 15"/>
            <p:cNvSpPr>
              <a:spLocks noChangeShapeType="1"/>
            </p:cNvSpPr>
            <p:nvPr/>
          </p:nvSpPr>
          <p:spPr bwMode="auto">
            <a:xfrm>
              <a:off x="1152" y="3179"/>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52" name="Line 16"/>
            <p:cNvSpPr>
              <a:spLocks noChangeShapeType="1"/>
            </p:cNvSpPr>
            <p:nvPr/>
          </p:nvSpPr>
          <p:spPr bwMode="auto">
            <a:xfrm>
              <a:off x="1872" y="3131"/>
              <a:ext cx="0" cy="96"/>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53" name="Line 17"/>
            <p:cNvSpPr>
              <a:spLocks noChangeShapeType="1"/>
            </p:cNvSpPr>
            <p:nvPr/>
          </p:nvSpPr>
          <p:spPr bwMode="auto">
            <a:xfrm>
              <a:off x="1536" y="3179"/>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54" name="Line 18"/>
            <p:cNvSpPr>
              <a:spLocks noChangeShapeType="1"/>
            </p:cNvSpPr>
            <p:nvPr/>
          </p:nvSpPr>
          <p:spPr bwMode="auto">
            <a:xfrm>
              <a:off x="1632" y="3131"/>
              <a:ext cx="0" cy="96"/>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14" name="Object 19"/>
            <p:cNvGraphicFramePr>
              <a:graphicFrameLocks noChangeAspect="1"/>
            </p:cNvGraphicFramePr>
            <p:nvPr/>
          </p:nvGraphicFramePr>
          <p:xfrm>
            <a:off x="768" y="3216"/>
            <a:ext cx="157" cy="192"/>
          </p:xfrm>
          <a:graphic>
            <a:graphicData uri="http://schemas.openxmlformats.org/presentationml/2006/ole">
              <mc:AlternateContent xmlns:mc="http://schemas.openxmlformats.org/markup-compatibility/2006">
                <mc:Choice xmlns:v="urn:schemas-microsoft-com:vml" Requires="v">
                  <p:oleObj spid="_x0000_s22188" name="Equation" r:id="rId5" imgW="177480" imgH="215640" progId="Equation.3">
                    <p:embed/>
                  </p:oleObj>
                </mc:Choice>
                <mc:Fallback>
                  <p:oleObj name="Equation" r:id="rId5" imgW="177480" imgH="21564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3216"/>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5" name="Object 20"/>
            <p:cNvGraphicFramePr>
              <a:graphicFrameLocks noChangeAspect="1"/>
            </p:cNvGraphicFramePr>
            <p:nvPr/>
          </p:nvGraphicFramePr>
          <p:xfrm>
            <a:off x="480" y="2304"/>
            <a:ext cx="234" cy="379"/>
          </p:xfrm>
          <a:graphic>
            <a:graphicData uri="http://schemas.openxmlformats.org/presentationml/2006/ole">
              <mc:AlternateContent xmlns:mc="http://schemas.openxmlformats.org/markup-compatibility/2006">
                <mc:Choice xmlns:v="urn:schemas-microsoft-com:vml" Requires="v">
                  <p:oleObj spid="_x0000_s22189" name="Equation" r:id="rId7" imgW="266400" imgH="431640" progId="Equation.3">
                    <p:embed/>
                  </p:oleObj>
                </mc:Choice>
                <mc:Fallback>
                  <p:oleObj name="Equation" r:id="rId7" imgW="266400" imgH="43164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2304"/>
                          <a:ext cx="234"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6" name="Object 21"/>
            <p:cNvGraphicFramePr>
              <a:graphicFrameLocks noChangeAspect="1"/>
            </p:cNvGraphicFramePr>
            <p:nvPr/>
          </p:nvGraphicFramePr>
          <p:xfrm>
            <a:off x="730" y="2112"/>
            <a:ext cx="223" cy="223"/>
          </p:xfrm>
          <a:graphic>
            <a:graphicData uri="http://schemas.openxmlformats.org/presentationml/2006/ole">
              <mc:AlternateContent xmlns:mc="http://schemas.openxmlformats.org/markup-compatibility/2006">
                <mc:Choice xmlns:v="urn:schemas-microsoft-com:vml" Requires="v">
                  <p:oleObj spid="_x0000_s22190" name="Equation" r:id="rId9" imgW="253800" imgH="253800" progId="Equation.3">
                    <p:embed/>
                  </p:oleObj>
                </mc:Choice>
                <mc:Fallback>
                  <p:oleObj name="Equation" r:id="rId9" imgW="253800" imgH="25380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 y="2112"/>
                          <a:ext cx="223"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7" name="Object 22"/>
            <p:cNvGraphicFramePr>
              <a:graphicFrameLocks noChangeAspect="1"/>
            </p:cNvGraphicFramePr>
            <p:nvPr/>
          </p:nvGraphicFramePr>
          <p:xfrm>
            <a:off x="1680" y="3216"/>
            <a:ext cx="223" cy="190"/>
          </p:xfrm>
          <a:graphic>
            <a:graphicData uri="http://schemas.openxmlformats.org/presentationml/2006/ole">
              <mc:AlternateContent xmlns:mc="http://schemas.openxmlformats.org/markup-compatibility/2006">
                <mc:Choice xmlns:v="urn:schemas-microsoft-com:vml" Requires="v">
                  <p:oleObj spid="_x0000_s22191" name="Equation" r:id="rId11" imgW="253800" imgH="215640" progId="Equation.3">
                    <p:embed/>
                  </p:oleObj>
                </mc:Choice>
                <mc:Fallback>
                  <p:oleObj name="Equation" r:id="rId11" imgW="253800" imgH="21564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0" y="3216"/>
                          <a:ext cx="22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8" name="Object 23"/>
            <p:cNvGraphicFramePr>
              <a:graphicFrameLocks noChangeAspect="1"/>
            </p:cNvGraphicFramePr>
            <p:nvPr/>
          </p:nvGraphicFramePr>
          <p:xfrm>
            <a:off x="2064" y="3275"/>
            <a:ext cx="133" cy="123"/>
          </p:xfrm>
          <a:graphic>
            <a:graphicData uri="http://schemas.openxmlformats.org/presentationml/2006/ole">
              <mc:AlternateContent xmlns:mc="http://schemas.openxmlformats.org/markup-compatibility/2006">
                <mc:Choice xmlns:v="urn:schemas-microsoft-com:vml" Requires="v">
                  <p:oleObj spid="_x0000_s22192" name="Equation" r:id="rId13" imgW="152280" imgH="139680" progId="Equation.3">
                    <p:embed/>
                  </p:oleObj>
                </mc:Choice>
                <mc:Fallback>
                  <p:oleObj name="Equation" r:id="rId13" imgW="152280" imgH="139680" progId="Equation.3">
                    <p:embed/>
                    <p:pic>
                      <p:nvPicPr>
                        <p:cNvPr id="0" name="Object 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 y="3275"/>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5" name="Line 24"/>
            <p:cNvSpPr>
              <a:spLocks noChangeShapeType="1"/>
            </p:cNvSpPr>
            <p:nvPr/>
          </p:nvSpPr>
          <p:spPr bwMode="auto">
            <a:xfrm flipV="1">
              <a:off x="720" y="2699"/>
              <a:ext cx="0" cy="528"/>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19" name="Object 25"/>
            <p:cNvGraphicFramePr>
              <a:graphicFrameLocks noChangeAspect="1"/>
            </p:cNvGraphicFramePr>
            <p:nvPr/>
          </p:nvGraphicFramePr>
          <p:xfrm>
            <a:off x="624" y="3227"/>
            <a:ext cx="119" cy="168"/>
          </p:xfrm>
          <a:graphic>
            <a:graphicData uri="http://schemas.openxmlformats.org/presentationml/2006/ole">
              <mc:AlternateContent xmlns:mc="http://schemas.openxmlformats.org/markup-compatibility/2006">
                <mc:Choice xmlns:v="urn:schemas-microsoft-com:vml" Requires="v">
                  <p:oleObj spid="_x0000_s22193" name="Equation" r:id="rId15" imgW="126720" imgH="177480" progId="Equation.3">
                    <p:embed/>
                  </p:oleObj>
                </mc:Choice>
                <mc:Fallback>
                  <p:oleObj name="Equation" r:id="rId15" imgW="126720" imgH="17748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 y="3227"/>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6" name="Freeform 26"/>
            <p:cNvSpPr>
              <a:spLocks/>
            </p:cNvSpPr>
            <p:nvPr/>
          </p:nvSpPr>
          <p:spPr bwMode="auto">
            <a:xfrm>
              <a:off x="720" y="2688"/>
              <a:ext cx="1200" cy="552"/>
            </a:xfrm>
            <a:custGeom>
              <a:avLst/>
              <a:gdLst>
                <a:gd name="T0" fmla="*/ 0 w 1728"/>
                <a:gd name="T1" fmla="*/ 0 h 840"/>
                <a:gd name="T2" fmla="*/ 139 w 1728"/>
                <a:gd name="T3" fmla="*/ 83 h 840"/>
                <a:gd name="T4" fmla="*/ 278 w 1728"/>
                <a:gd name="T5" fmla="*/ 352 h 840"/>
                <a:gd name="T6" fmla="*/ 417 w 1728"/>
                <a:gd name="T7" fmla="*/ 145 h 840"/>
                <a:gd name="T8" fmla="*/ 556 w 1728"/>
                <a:gd name="T9" fmla="*/ 352 h 840"/>
                <a:gd name="T10" fmla="*/ 694 w 1728"/>
                <a:gd name="T11" fmla="*/ 207 h 840"/>
                <a:gd name="T12" fmla="*/ 833 w 1728"/>
                <a:gd name="T13" fmla="*/ 352 h 840"/>
                <a:gd name="T14" fmla="*/ 0 60000 65536"/>
                <a:gd name="T15" fmla="*/ 0 60000 65536"/>
                <a:gd name="T16" fmla="*/ 0 60000 65536"/>
                <a:gd name="T17" fmla="*/ 0 60000 65536"/>
                <a:gd name="T18" fmla="*/ 0 60000 65536"/>
                <a:gd name="T19" fmla="*/ 0 60000 65536"/>
                <a:gd name="T20" fmla="*/ 0 60000 65536"/>
                <a:gd name="T21" fmla="*/ 0 w 1728"/>
                <a:gd name="T22" fmla="*/ 0 h 840"/>
                <a:gd name="T23" fmla="*/ 1728 w 1728"/>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40">
                  <a:moveTo>
                    <a:pt x="0" y="0"/>
                  </a:moveTo>
                  <a:cubicBezTo>
                    <a:pt x="96" y="28"/>
                    <a:pt x="192" y="56"/>
                    <a:pt x="288" y="192"/>
                  </a:cubicBezTo>
                  <a:cubicBezTo>
                    <a:pt x="384" y="328"/>
                    <a:pt x="480" y="792"/>
                    <a:pt x="576" y="816"/>
                  </a:cubicBezTo>
                  <a:cubicBezTo>
                    <a:pt x="672" y="840"/>
                    <a:pt x="768" y="336"/>
                    <a:pt x="864" y="336"/>
                  </a:cubicBezTo>
                  <a:cubicBezTo>
                    <a:pt x="960" y="336"/>
                    <a:pt x="1056" y="792"/>
                    <a:pt x="1152" y="816"/>
                  </a:cubicBezTo>
                  <a:cubicBezTo>
                    <a:pt x="1248" y="840"/>
                    <a:pt x="1344" y="480"/>
                    <a:pt x="1440" y="480"/>
                  </a:cubicBezTo>
                  <a:cubicBezTo>
                    <a:pt x="1536" y="480"/>
                    <a:pt x="1632" y="648"/>
                    <a:pt x="1728" y="816"/>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1520" name="Object 27"/>
            <p:cNvGraphicFramePr>
              <a:graphicFrameLocks noChangeAspect="1"/>
            </p:cNvGraphicFramePr>
            <p:nvPr/>
          </p:nvGraphicFramePr>
          <p:xfrm>
            <a:off x="925" y="3216"/>
            <a:ext cx="179" cy="154"/>
          </p:xfrm>
          <a:graphic>
            <a:graphicData uri="http://schemas.openxmlformats.org/presentationml/2006/ole">
              <mc:AlternateContent xmlns:mc="http://schemas.openxmlformats.org/markup-compatibility/2006">
                <mc:Choice xmlns:v="urn:schemas-microsoft-com:vml" Requires="v">
                  <p:oleObj spid="_x0000_s22194" name="Equation" r:id="rId17" imgW="253800" imgH="215640" progId="Equation.3">
                    <p:embed/>
                  </p:oleObj>
                </mc:Choice>
                <mc:Fallback>
                  <p:oleObj name="Equation" r:id="rId17" imgW="253800" imgH="21564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5" y="3216"/>
                          <a:ext cx="179"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1" name="Object 28"/>
            <p:cNvGraphicFramePr>
              <a:graphicFrameLocks noChangeAspect="1"/>
            </p:cNvGraphicFramePr>
            <p:nvPr/>
          </p:nvGraphicFramePr>
          <p:xfrm>
            <a:off x="1008" y="2784"/>
            <a:ext cx="222" cy="345"/>
          </p:xfrm>
          <a:graphic>
            <a:graphicData uri="http://schemas.openxmlformats.org/presentationml/2006/ole">
              <mc:AlternateContent xmlns:mc="http://schemas.openxmlformats.org/markup-compatibility/2006">
                <mc:Choice xmlns:v="urn:schemas-microsoft-com:vml" Requires="v">
                  <p:oleObj spid="_x0000_s22195" name="Equation" r:id="rId19" imgW="253800" imgH="393480" progId="Equation.3">
                    <p:embed/>
                  </p:oleObj>
                </mc:Choice>
                <mc:Fallback>
                  <p:oleObj name="Equation" r:id="rId19" imgW="253800" imgH="393480"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08" y="2784"/>
                          <a:ext cx="222"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2" name="Object 29"/>
            <p:cNvGraphicFramePr>
              <a:graphicFrameLocks noChangeAspect="1"/>
            </p:cNvGraphicFramePr>
            <p:nvPr/>
          </p:nvGraphicFramePr>
          <p:xfrm>
            <a:off x="1440" y="2832"/>
            <a:ext cx="222" cy="345"/>
          </p:xfrm>
          <a:graphic>
            <a:graphicData uri="http://schemas.openxmlformats.org/presentationml/2006/ole">
              <mc:AlternateContent xmlns:mc="http://schemas.openxmlformats.org/markup-compatibility/2006">
                <mc:Choice xmlns:v="urn:schemas-microsoft-com:vml" Requires="v">
                  <p:oleObj spid="_x0000_s22196" name="Equation" r:id="rId21" imgW="253800" imgH="393480" progId="Equation.3">
                    <p:embed/>
                  </p:oleObj>
                </mc:Choice>
                <mc:Fallback>
                  <p:oleObj name="Equation" r:id="rId21" imgW="253800" imgH="39348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0" y="2832"/>
                          <a:ext cx="222" cy="3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57" name="Text Box 30"/>
            <p:cNvSpPr txBox="1">
              <a:spLocks noChangeArrowheads="1"/>
            </p:cNvSpPr>
            <p:nvPr/>
          </p:nvSpPr>
          <p:spPr bwMode="auto">
            <a:xfrm>
              <a:off x="528" y="3456"/>
              <a:ext cx="67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幅度谱</a:t>
              </a:r>
            </a:p>
          </p:txBody>
        </p:sp>
      </p:grpSp>
      <p:grpSp>
        <p:nvGrpSpPr>
          <p:cNvPr id="3" name="Group 31"/>
          <p:cNvGrpSpPr>
            <a:grpSpLocks/>
          </p:cNvGrpSpPr>
          <p:nvPr/>
        </p:nvGrpSpPr>
        <p:grpSpPr bwMode="auto">
          <a:xfrm>
            <a:off x="4643438" y="3789363"/>
            <a:ext cx="3524250" cy="2254250"/>
            <a:chOff x="2832" y="2388"/>
            <a:chExt cx="1621" cy="1275"/>
          </a:xfrm>
        </p:grpSpPr>
        <p:sp>
          <p:nvSpPr>
            <p:cNvPr id="21530" name="Line 32"/>
            <p:cNvSpPr>
              <a:spLocks noChangeShapeType="1"/>
            </p:cNvSpPr>
            <p:nvPr/>
          </p:nvSpPr>
          <p:spPr bwMode="auto">
            <a:xfrm flipV="1">
              <a:off x="3120" y="2448"/>
              <a:ext cx="0" cy="8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07" name="Object 33"/>
            <p:cNvGraphicFramePr>
              <a:graphicFrameLocks noChangeAspect="1"/>
            </p:cNvGraphicFramePr>
            <p:nvPr/>
          </p:nvGraphicFramePr>
          <p:xfrm>
            <a:off x="3024" y="3144"/>
            <a:ext cx="80" cy="126"/>
          </p:xfrm>
          <a:graphic>
            <a:graphicData uri="http://schemas.openxmlformats.org/presentationml/2006/ole">
              <mc:AlternateContent xmlns:mc="http://schemas.openxmlformats.org/markup-compatibility/2006">
                <mc:Choice xmlns:v="urn:schemas-microsoft-com:vml" Requires="v">
                  <p:oleObj spid="_x0000_s22197" name="Equation" r:id="rId23" imgW="126720" imgH="177480" progId="Equation.3">
                    <p:embed/>
                  </p:oleObj>
                </mc:Choice>
                <mc:Fallback>
                  <p:oleObj name="Equation" r:id="rId23" imgW="126720" imgH="177480" progId="Equation.3">
                    <p:embed/>
                    <p:pic>
                      <p:nvPicPr>
                        <p:cNvPr id="0" name="Object 3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4" y="3144"/>
                          <a:ext cx="80"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1" name="Line 34"/>
            <p:cNvSpPr>
              <a:spLocks noChangeShapeType="1"/>
            </p:cNvSpPr>
            <p:nvPr/>
          </p:nvSpPr>
          <p:spPr bwMode="auto">
            <a:xfrm>
              <a:off x="2832" y="3144"/>
              <a:ext cx="15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08" name="Object 35"/>
            <p:cNvGraphicFramePr>
              <a:graphicFrameLocks noChangeAspect="1"/>
            </p:cNvGraphicFramePr>
            <p:nvPr/>
          </p:nvGraphicFramePr>
          <p:xfrm>
            <a:off x="2976" y="2676"/>
            <a:ext cx="123" cy="138"/>
          </p:xfrm>
          <a:graphic>
            <a:graphicData uri="http://schemas.openxmlformats.org/presentationml/2006/ole">
              <mc:AlternateContent xmlns:mc="http://schemas.openxmlformats.org/markup-compatibility/2006">
                <mc:Choice xmlns:v="urn:schemas-microsoft-com:vml" Requires="v">
                  <p:oleObj spid="_x0000_s22198" name="Equation" r:id="rId25" imgW="139680" imgH="139680" progId="Equation.3">
                    <p:embed/>
                  </p:oleObj>
                </mc:Choice>
                <mc:Fallback>
                  <p:oleObj name="Equation" r:id="rId25" imgW="139680" imgH="139680" progId="Equation.3">
                    <p:embed/>
                    <p:pic>
                      <p:nvPicPr>
                        <p:cNvPr id="0"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76" y="2676"/>
                          <a:ext cx="123"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9" name="Object 36"/>
            <p:cNvGraphicFramePr>
              <a:graphicFrameLocks noChangeAspect="1"/>
            </p:cNvGraphicFramePr>
            <p:nvPr/>
          </p:nvGraphicFramePr>
          <p:xfrm>
            <a:off x="3168" y="2388"/>
            <a:ext cx="157" cy="226"/>
          </p:xfrm>
          <a:graphic>
            <a:graphicData uri="http://schemas.openxmlformats.org/presentationml/2006/ole">
              <mc:AlternateContent xmlns:mc="http://schemas.openxmlformats.org/markup-compatibility/2006">
                <mc:Choice xmlns:v="urn:schemas-microsoft-com:vml" Requires="v">
                  <p:oleObj spid="_x0000_s22199" name="Equation" r:id="rId27" imgW="177480" imgH="228600" progId="Equation.3">
                    <p:embed/>
                  </p:oleObj>
                </mc:Choice>
                <mc:Fallback>
                  <p:oleObj name="Equation" r:id="rId27" imgW="177480" imgH="228600" progId="Equation.3">
                    <p:embed/>
                    <p:pic>
                      <p:nvPicPr>
                        <p:cNvPr id="0"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68" y="2388"/>
                          <a:ext cx="157"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2" name="Line 37"/>
            <p:cNvSpPr>
              <a:spLocks noChangeShapeType="1"/>
            </p:cNvSpPr>
            <p:nvPr/>
          </p:nvSpPr>
          <p:spPr bwMode="auto">
            <a:xfrm>
              <a:off x="3216" y="31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10" name="Object 38"/>
            <p:cNvGraphicFramePr>
              <a:graphicFrameLocks noChangeAspect="1"/>
            </p:cNvGraphicFramePr>
            <p:nvPr/>
          </p:nvGraphicFramePr>
          <p:xfrm>
            <a:off x="4320" y="3252"/>
            <a:ext cx="133" cy="138"/>
          </p:xfrm>
          <a:graphic>
            <a:graphicData uri="http://schemas.openxmlformats.org/presentationml/2006/ole">
              <mc:AlternateContent xmlns:mc="http://schemas.openxmlformats.org/markup-compatibility/2006">
                <mc:Choice xmlns:v="urn:schemas-microsoft-com:vml" Requires="v">
                  <p:oleObj spid="_x0000_s22200" name="Equation" r:id="rId29" imgW="152280" imgH="139680" progId="Equation.3">
                    <p:embed/>
                  </p:oleObj>
                </mc:Choice>
                <mc:Fallback>
                  <p:oleObj name="Equation" r:id="rId29" imgW="152280" imgH="139680" progId="Equation.3">
                    <p:embed/>
                    <p:pic>
                      <p:nvPicPr>
                        <p:cNvPr id="0" name="Object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0" y="3252"/>
                          <a:ext cx="133"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3" name="Line 39"/>
            <p:cNvSpPr>
              <a:spLocks noChangeShapeType="1"/>
            </p:cNvSpPr>
            <p:nvPr/>
          </p:nvSpPr>
          <p:spPr bwMode="auto">
            <a:xfrm>
              <a:off x="3360" y="31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34" name="Line 40"/>
            <p:cNvSpPr>
              <a:spLocks noChangeShapeType="1"/>
            </p:cNvSpPr>
            <p:nvPr/>
          </p:nvSpPr>
          <p:spPr bwMode="auto">
            <a:xfrm flipV="1">
              <a:off x="3648" y="2772"/>
              <a:ext cx="0" cy="37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35" name="Line 41"/>
            <p:cNvSpPr>
              <a:spLocks noChangeShapeType="1"/>
            </p:cNvSpPr>
            <p:nvPr/>
          </p:nvSpPr>
          <p:spPr bwMode="auto">
            <a:xfrm>
              <a:off x="3504" y="3144"/>
              <a:ext cx="0" cy="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36" name="Line 42"/>
            <p:cNvSpPr>
              <a:spLocks noChangeShapeType="1"/>
            </p:cNvSpPr>
            <p:nvPr/>
          </p:nvSpPr>
          <p:spPr bwMode="auto">
            <a:xfrm flipV="1">
              <a:off x="3792" y="2772"/>
              <a:ext cx="0" cy="37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37" name="Line 43"/>
            <p:cNvSpPr>
              <a:spLocks noChangeShapeType="1"/>
            </p:cNvSpPr>
            <p:nvPr/>
          </p:nvSpPr>
          <p:spPr bwMode="auto">
            <a:xfrm flipV="1">
              <a:off x="3936" y="2772"/>
              <a:ext cx="0" cy="37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38" name="Line 44"/>
            <p:cNvSpPr>
              <a:spLocks noChangeShapeType="1"/>
            </p:cNvSpPr>
            <p:nvPr/>
          </p:nvSpPr>
          <p:spPr bwMode="auto">
            <a:xfrm>
              <a:off x="3120" y="2772"/>
              <a:ext cx="1008"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11" name="Object 45"/>
            <p:cNvGraphicFramePr>
              <a:graphicFrameLocks noChangeAspect="1"/>
            </p:cNvGraphicFramePr>
            <p:nvPr/>
          </p:nvGraphicFramePr>
          <p:xfrm>
            <a:off x="3696" y="3168"/>
            <a:ext cx="238" cy="230"/>
          </p:xfrm>
          <a:graphic>
            <a:graphicData uri="http://schemas.openxmlformats.org/presentationml/2006/ole">
              <mc:AlternateContent xmlns:mc="http://schemas.openxmlformats.org/markup-compatibility/2006">
                <mc:Choice xmlns:v="urn:schemas-microsoft-com:vml" Requires="v">
                  <p:oleObj spid="_x0000_s22201" name="Equation" r:id="rId30" imgW="253800" imgH="215640" progId="Equation.3">
                    <p:embed/>
                  </p:oleObj>
                </mc:Choice>
                <mc:Fallback>
                  <p:oleObj name="Equation" r:id="rId30" imgW="253800" imgH="215640" progId="Equation.3">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6" y="3168"/>
                          <a:ext cx="23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9" name="Text Box 46"/>
            <p:cNvSpPr txBox="1">
              <a:spLocks noChangeArrowheads="1"/>
            </p:cNvSpPr>
            <p:nvPr/>
          </p:nvSpPr>
          <p:spPr bwMode="auto">
            <a:xfrm>
              <a:off x="3024" y="3456"/>
              <a:ext cx="1344"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相位谱</a:t>
              </a:r>
            </a:p>
          </p:txBody>
        </p:sp>
        <p:sp>
          <p:nvSpPr>
            <p:cNvPr id="21540" name="Line 47"/>
            <p:cNvSpPr>
              <a:spLocks noChangeShapeType="1"/>
            </p:cNvSpPr>
            <p:nvPr/>
          </p:nvSpPr>
          <p:spPr bwMode="auto">
            <a:xfrm flipV="1">
              <a:off x="3504" y="2772"/>
              <a:ext cx="0" cy="378"/>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1541" name="Line 48"/>
            <p:cNvSpPr>
              <a:spLocks noChangeShapeType="1"/>
            </p:cNvSpPr>
            <p:nvPr/>
          </p:nvSpPr>
          <p:spPr bwMode="auto">
            <a:xfrm flipV="1">
              <a:off x="4080" y="2772"/>
              <a:ext cx="0" cy="378"/>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1512" name="Object 49"/>
            <p:cNvGraphicFramePr>
              <a:graphicFrameLocks noChangeAspect="1"/>
            </p:cNvGraphicFramePr>
            <p:nvPr/>
          </p:nvGraphicFramePr>
          <p:xfrm>
            <a:off x="3408" y="3168"/>
            <a:ext cx="195" cy="341"/>
          </p:xfrm>
          <a:graphic>
            <a:graphicData uri="http://schemas.openxmlformats.org/presentationml/2006/ole">
              <mc:AlternateContent xmlns:mc="http://schemas.openxmlformats.org/markup-compatibility/2006">
                <mc:Choice xmlns:v="urn:schemas-microsoft-com:vml" Requires="v">
                  <p:oleObj spid="_x0000_s22202" name="Equation" r:id="rId31" imgW="253800" imgH="393480" progId="Equation.3">
                    <p:embed/>
                  </p:oleObj>
                </mc:Choice>
                <mc:Fallback>
                  <p:oleObj name="Equation" r:id="rId31" imgW="253800" imgH="393480" progId="Equation.3">
                    <p:embed/>
                    <p:pic>
                      <p:nvPicPr>
                        <p:cNvPr id="0" name="Object 4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08" y="3168"/>
                          <a:ext cx="195"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3" name="Object 50"/>
            <p:cNvGraphicFramePr>
              <a:graphicFrameLocks noChangeAspect="1"/>
            </p:cNvGraphicFramePr>
            <p:nvPr/>
          </p:nvGraphicFramePr>
          <p:xfrm>
            <a:off x="4032" y="3168"/>
            <a:ext cx="195" cy="341"/>
          </p:xfrm>
          <a:graphic>
            <a:graphicData uri="http://schemas.openxmlformats.org/presentationml/2006/ole">
              <mc:AlternateContent xmlns:mc="http://schemas.openxmlformats.org/markup-compatibility/2006">
                <mc:Choice xmlns:v="urn:schemas-microsoft-com:vml" Requires="v">
                  <p:oleObj spid="_x0000_s22203" name="Equation" r:id="rId33" imgW="253800" imgH="393480" progId="Equation.3">
                    <p:embed/>
                  </p:oleObj>
                </mc:Choice>
                <mc:Fallback>
                  <p:oleObj name="Equation" r:id="rId33" imgW="253800" imgH="393480" progId="Equation.3">
                    <p:embed/>
                    <p:pic>
                      <p:nvPicPr>
                        <p:cNvPr id="0" name="Object 5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32" y="3168"/>
                          <a:ext cx="195"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9" name="页脚占位符 2"/>
          <p:cNvSpPr>
            <a:spLocks noGrp="1"/>
          </p:cNvSpPr>
          <p:nvPr>
            <p:ph type="ftr" sz="quarter" idx="11"/>
          </p:nvPr>
        </p:nvSpPr>
        <p:spPr/>
        <p:txBody>
          <a:bodyPr/>
          <a:lstStyle/>
          <a:p>
            <a:pPr>
              <a:defRPr/>
            </a:pPr>
            <a:r>
              <a:rPr lang="zh-CN" altLang="en-US"/>
              <a:t>信号与系统</a:t>
            </a:r>
          </a:p>
        </p:txBody>
      </p:sp>
      <p:sp>
        <p:nvSpPr>
          <p:cNvPr id="2254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48B0471-D941-49BD-B32A-AB0D13489AD2}" type="slidenum">
              <a:rPr lang="en-US" altLang="ko-KR" smtClean="0">
                <a:solidFill>
                  <a:srgbClr val="003399"/>
                </a:solidFill>
                <a:latin typeface="-윤체L" pitchFamily="18" charset="-127"/>
                <a:ea typeface="-윤체L" pitchFamily="18" charset="-127"/>
              </a:rPr>
              <a:pPr/>
              <a:t>39</a:t>
            </a:fld>
            <a:endParaRPr lang="en-US" altLang="ko-KR" smtClean="0">
              <a:solidFill>
                <a:srgbClr val="003399"/>
              </a:solidFill>
              <a:latin typeface="-윤체L" pitchFamily="18" charset="-127"/>
              <a:ea typeface="-윤체L" pitchFamily="18" charset="-127"/>
            </a:endParaRPr>
          </a:p>
        </p:txBody>
      </p:sp>
      <p:sp>
        <p:nvSpPr>
          <p:cNvPr id="557059" name="Text Box 3"/>
          <p:cNvSpPr txBox="1">
            <a:spLocks noChangeArrowheads="1"/>
          </p:cNvSpPr>
          <p:nvPr/>
        </p:nvSpPr>
        <p:spPr bwMode="auto">
          <a:xfrm>
            <a:off x="755650" y="4941888"/>
            <a:ext cx="2017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复数频谱：</a:t>
            </a:r>
          </a:p>
        </p:txBody>
      </p:sp>
      <p:grpSp>
        <p:nvGrpSpPr>
          <p:cNvPr id="2" name="Group 4"/>
          <p:cNvGrpSpPr>
            <a:grpSpLocks/>
          </p:cNvGrpSpPr>
          <p:nvPr/>
        </p:nvGrpSpPr>
        <p:grpSpPr bwMode="auto">
          <a:xfrm>
            <a:off x="3203575" y="3789363"/>
            <a:ext cx="4630738" cy="2192337"/>
            <a:chOff x="1584" y="299"/>
            <a:chExt cx="2917" cy="1381"/>
          </a:xfrm>
        </p:grpSpPr>
        <p:sp>
          <p:nvSpPr>
            <p:cNvPr id="22573" name="Line 5"/>
            <p:cNvSpPr>
              <a:spLocks noChangeShapeType="1"/>
            </p:cNvSpPr>
            <p:nvPr/>
          </p:nvSpPr>
          <p:spPr bwMode="auto">
            <a:xfrm>
              <a:off x="1584" y="1403"/>
              <a:ext cx="28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2574" name="Line 6"/>
            <p:cNvSpPr>
              <a:spLocks noChangeShapeType="1"/>
            </p:cNvSpPr>
            <p:nvPr/>
          </p:nvSpPr>
          <p:spPr bwMode="auto">
            <a:xfrm flipV="1">
              <a:off x="3024" y="347"/>
              <a:ext cx="0" cy="12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2575" name="Line 7"/>
            <p:cNvSpPr>
              <a:spLocks noChangeShapeType="1"/>
            </p:cNvSpPr>
            <p:nvPr/>
          </p:nvSpPr>
          <p:spPr bwMode="auto">
            <a:xfrm>
              <a:off x="3168" y="923"/>
              <a:ext cx="0" cy="48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76" name="Line 8"/>
            <p:cNvSpPr>
              <a:spLocks noChangeShapeType="1"/>
            </p:cNvSpPr>
            <p:nvPr/>
          </p:nvSpPr>
          <p:spPr bwMode="auto">
            <a:xfrm>
              <a:off x="3312" y="1200"/>
              <a:ext cx="0" cy="20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77" name="Line 9"/>
            <p:cNvSpPr>
              <a:spLocks noChangeShapeType="1"/>
            </p:cNvSpPr>
            <p:nvPr/>
          </p:nvSpPr>
          <p:spPr bwMode="auto">
            <a:xfrm>
              <a:off x="3504" y="1392"/>
              <a:ext cx="0" cy="14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78" name="Line 10"/>
            <p:cNvSpPr>
              <a:spLocks noChangeShapeType="1"/>
            </p:cNvSpPr>
            <p:nvPr/>
          </p:nvSpPr>
          <p:spPr bwMode="auto">
            <a:xfrm>
              <a:off x="3600" y="140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79" name="Line 11"/>
            <p:cNvSpPr>
              <a:spLocks noChangeShapeType="1"/>
            </p:cNvSpPr>
            <p:nvPr/>
          </p:nvSpPr>
          <p:spPr bwMode="auto">
            <a:xfrm>
              <a:off x="3744" y="1392"/>
              <a:ext cx="0" cy="19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0" name="Line 12"/>
            <p:cNvSpPr>
              <a:spLocks noChangeShapeType="1"/>
            </p:cNvSpPr>
            <p:nvPr/>
          </p:nvSpPr>
          <p:spPr bwMode="auto">
            <a:xfrm>
              <a:off x="3648" y="1392"/>
              <a:ext cx="0" cy="28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1" name="Line 13"/>
            <p:cNvSpPr>
              <a:spLocks noChangeShapeType="1"/>
            </p:cNvSpPr>
            <p:nvPr/>
          </p:nvSpPr>
          <p:spPr bwMode="auto">
            <a:xfrm>
              <a:off x="4032" y="1248"/>
              <a:ext cx="0" cy="155"/>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2" name="Line 14"/>
            <p:cNvSpPr>
              <a:spLocks noChangeShapeType="1"/>
            </p:cNvSpPr>
            <p:nvPr/>
          </p:nvSpPr>
          <p:spPr bwMode="auto">
            <a:xfrm>
              <a:off x="3408" y="1344"/>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3" name="Line 15"/>
            <p:cNvSpPr>
              <a:spLocks noChangeShapeType="1"/>
            </p:cNvSpPr>
            <p:nvPr/>
          </p:nvSpPr>
          <p:spPr bwMode="auto">
            <a:xfrm>
              <a:off x="4128" y="1344"/>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4" name="Line 16"/>
            <p:cNvSpPr>
              <a:spLocks noChangeShapeType="1"/>
            </p:cNvSpPr>
            <p:nvPr/>
          </p:nvSpPr>
          <p:spPr bwMode="auto">
            <a:xfrm>
              <a:off x="3840" y="1355"/>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5" name="Line 17"/>
            <p:cNvSpPr>
              <a:spLocks noChangeShapeType="1"/>
            </p:cNvSpPr>
            <p:nvPr/>
          </p:nvSpPr>
          <p:spPr bwMode="auto">
            <a:xfrm>
              <a:off x="3936" y="1248"/>
              <a:ext cx="0" cy="155"/>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538" name="Object 18"/>
            <p:cNvGraphicFramePr>
              <a:graphicFrameLocks noChangeAspect="1"/>
            </p:cNvGraphicFramePr>
            <p:nvPr/>
          </p:nvGraphicFramePr>
          <p:xfrm>
            <a:off x="3072" y="1392"/>
            <a:ext cx="157" cy="192"/>
          </p:xfrm>
          <a:graphic>
            <a:graphicData uri="http://schemas.openxmlformats.org/presentationml/2006/ole">
              <mc:AlternateContent xmlns:mc="http://schemas.openxmlformats.org/markup-compatibility/2006">
                <mc:Choice xmlns:v="urn:schemas-microsoft-com:vml" Requires="v">
                  <p:oleObj spid="_x0000_s23228" name="Equation" r:id="rId3" imgW="177480" imgH="215640" progId="Equation.3">
                    <p:embed/>
                  </p:oleObj>
                </mc:Choice>
                <mc:Fallback>
                  <p:oleObj name="Equation" r:id="rId3" imgW="177480" imgH="215640" progId="Equation.3">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392"/>
                          <a:ext cx="15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9" name="Object 19"/>
            <p:cNvGraphicFramePr>
              <a:graphicFrameLocks noChangeAspect="1"/>
            </p:cNvGraphicFramePr>
            <p:nvPr/>
          </p:nvGraphicFramePr>
          <p:xfrm>
            <a:off x="2814" y="528"/>
            <a:ext cx="204" cy="332"/>
          </p:xfrm>
          <a:graphic>
            <a:graphicData uri="http://schemas.openxmlformats.org/presentationml/2006/ole">
              <mc:AlternateContent xmlns:mc="http://schemas.openxmlformats.org/markup-compatibility/2006">
                <mc:Choice xmlns:v="urn:schemas-microsoft-com:vml" Requires="v">
                  <p:oleObj spid="_x0000_s23229" name="Equation" r:id="rId5" imgW="266400" imgH="431640" progId="Equation.3">
                    <p:embed/>
                  </p:oleObj>
                </mc:Choice>
                <mc:Fallback>
                  <p:oleObj name="Equation" r:id="rId5" imgW="266400" imgH="43164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 y="528"/>
                          <a:ext cx="204"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0" name="Object 20"/>
            <p:cNvGraphicFramePr>
              <a:graphicFrameLocks noChangeAspect="1"/>
            </p:cNvGraphicFramePr>
            <p:nvPr/>
          </p:nvGraphicFramePr>
          <p:xfrm>
            <a:off x="3061" y="299"/>
            <a:ext cx="168" cy="201"/>
          </p:xfrm>
          <a:graphic>
            <a:graphicData uri="http://schemas.openxmlformats.org/presentationml/2006/ole">
              <mc:AlternateContent xmlns:mc="http://schemas.openxmlformats.org/markup-compatibility/2006">
                <mc:Choice xmlns:v="urn:schemas-microsoft-com:vml" Requires="v">
                  <p:oleObj spid="_x0000_s23230" name="Equation" r:id="rId7" imgW="190440" imgH="228600" progId="Equation.3">
                    <p:embed/>
                  </p:oleObj>
                </mc:Choice>
                <mc:Fallback>
                  <p:oleObj name="Equation" r:id="rId7" imgW="190440" imgH="2286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1" y="299"/>
                          <a:ext cx="168"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1" name="Object 21"/>
            <p:cNvGraphicFramePr>
              <a:graphicFrameLocks noChangeAspect="1"/>
            </p:cNvGraphicFramePr>
            <p:nvPr/>
          </p:nvGraphicFramePr>
          <p:xfrm>
            <a:off x="4368" y="1451"/>
            <a:ext cx="133" cy="123"/>
          </p:xfrm>
          <a:graphic>
            <a:graphicData uri="http://schemas.openxmlformats.org/presentationml/2006/ole">
              <mc:AlternateContent xmlns:mc="http://schemas.openxmlformats.org/markup-compatibility/2006">
                <mc:Choice xmlns:v="urn:schemas-microsoft-com:vml" Requires="v">
                  <p:oleObj spid="_x0000_s23231" name="Equation" r:id="rId9" imgW="152280" imgH="139680" progId="Equation.3">
                    <p:embed/>
                  </p:oleObj>
                </mc:Choice>
                <mc:Fallback>
                  <p:oleObj name="Equation" r:id="rId9" imgW="152280" imgH="13968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1451"/>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6" name="Line 22"/>
            <p:cNvSpPr>
              <a:spLocks noChangeShapeType="1"/>
            </p:cNvSpPr>
            <p:nvPr/>
          </p:nvSpPr>
          <p:spPr bwMode="auto">
            <a:xfrm flipV="1">
              <a:off x="3024" y="480"/>
              <a:ext cx="0" cy="92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7" name="Line 23"/>
            <p:cNvSpPr>
              <a:spLocks noChangeShapeType="1"/>
            </p:cNvSpPr>
            <p:nvPr/>
          </p:nvSpPr>
          <p:spPr bwMode="auto">
            <a:xfrm>
              <a:off x="2160" y="1344"/>
              <a:ext cx="0" cy="59"/>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542" name="Object 24"/>
            <p:cNvGraphicFramePr>
              <a:graphicFrameLocks noChangeAspect="1"/>
            </p:cNvGraphicFramePr>
            <p:nvPr/>
          </p:nvGraphicFramePr>
          <p:xfrm>
            <a:off x="2928" y="1403"/>
            <a:ext cx="119" cy="168"/>
          </p:xfrm>
          <a:graphic>
            <a:graphicData uri="http://schemas.openxmlformats.org/presentationml/2006/ole">
              <mc:AlternateContent xmlns:mc="http://schemas.openxmlformats.org/markup-compatibility/2006">
                <mc:Choice xmlns:v="urn:schemas-microsoft-com:vml" Requires="v">
                  <p:oleObj spid="_x0000_s23232" name="Equation" r:id="rId11" imgW="126720" imgH="177480" progId="Equation.3">
                    <p:embed/>
                  </p:oleObj>
                </mc:Choice>
                <mc:Fallback>
                  <p:oleObj name="Equation" r:id="rId11" imgW="126720" imgH="17748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403"/>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8" name="Line 25"/>
            <p:cNvSpPr>
              <a:spLocks noChangeShapeType="1"/>
            </p:cNvSpPr>
            <p:nvPr/>
          </p:nvSpPr>
          <p:spPr bwMode="auto">
            <a:xfrm flipH="1">
              <a:off x="1968" y="1296"/>
              <a:ext cx="0" cy="107"/>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89" name="Line 26"/>
            <p:cNvSpPr>
              <a:spLocks noChangeShapeType="1"/>
            </p:cNvSpPr>
            <p:nvPr/>
          </p:nvSpPr>
          <p:spPr bwMode="auto">
            <a:xfrm flipH="1">
              <a:off x="2064" y="1200"/>
              <a:ext cx="0" cy="20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0" name="Line 27"/>
            <p:cNvSpPr>
              <a:spLocks noChangeShapeType="1"/>
            </p:cNvSpPr>
            <p:nvPr/>
          </p:nvSpPr>
          <p:spPr bwMode="auto">
            <a:xfrm flipH="1">
              <a:off x="1920" y="1355"/>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1" name="Line 28"/>
            <p:cNvSpPr>
              <a:spLocks noChangeShapeType="1"/>
            </p:cNvSpPr>
            <p:nvPr/>
          </p:nvSpPr>
          <p:spPr bwMode="auto">
            <a:xfrm flipH="1">
              <a:off x="2304" y="1392"/>
              <a:ext cx="0" cy="14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2" name="Line 29"/>
            <p:cNvSpPr>
              <a:spLocks noChangeShapeType="1"/>
            </p:cNvSpPr>
            <p:nvPr/>
          </p:nvSpPr>
          <p:spPr bwMode="auto">
            <a:xfrm>
              <a:off x="2544" y="1392"/>
              <a:ext cx="0" cy="14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3" name="Line 30"/>
            <p:cNvSpPr>
              <a:spLocks noChangeShapeType="1"/>
            </p:cNvSpPr>
            <p:nvPr/>
          </p:nvSpPr>
          <p:spPr bwMode="auto">
            <a:xfrm flipH="1">
              <a:off x="2400" y="1392"/>
              <a:ext cx="0" cy="28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4" name="Line 31"/>
            <p:cNvSpPr>
              <a:spLocks noChangeShapeType="1"/>
            </p:cNvSpPr>
            <p:nvPr/>
          </p:nvSpPr>
          <p:spPr bwMode="auto">
            <a:xfrm flipH="1">
              <a:off x="2640" y="1355"/>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5" name="Line 32"/>
            <p:cNvSpPr>
              <a:spLocks noChangeShapeType="1"/>
            </p:cNvSpPr>
            <p:nvPr/>
          </p:nvSpPr>
          <p:spPr bwMode="auto">
            <a:xfrm flipH="1">
              <a:off x="2736" y="1211"/>
              <a:ext cx="0" cy="19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96" name="Line 33"/>
            <p:cNvSpPr>
              <a:spLocks noChangeShapeType="1"/>
            </p:cNvSpPr>
            <p:nvPr/>
          </p:nvSpPr>
          <p:spPr bwMode="auto">
            <a:xfrm flipH="1">
              <a:off x="2880" y="971"/>
              <a:ext cx="0" cy="43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543" name="Object 34"/>
            <p:cNvGraphicFramePr>
              <a:graphicFrameLocks noChangeAspect="1"/>
            </p:cNvGraphicFramePr>
            <p:nvPr/>
          </p:nvGraphicFramePr>
          <p:xfrm>
            <a:off x="2448" y="1104"/>
            <a:ext cx="249" cy="276"/>
          </p:xfrm>
          <a:graphic>
            <a:graphicData uri="http://schemas.openxmlformats.org/presentationml/2006/ole">
              <mc:AlternateContent xmlns:mc="http://schemas.openxmlformats.org/markup-compatibility/2006">
                <mc:Choice xmlns:v="urn:schemas-microsoft-com:vml" Requires="v">
                  <p:oleObj spid="_x0000_s23233" name="Equation" r:id="rId13" imgW="355320" imgH="393480" progId="Equation.3">
                    <p:embed/>
                  </p:oleObj>
                </mc:Choice>
                <mc:Fallback>
                  <p:oleObj name="Equation" r:id="rId13" imgW="355320" imgH="393480"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8" y="1104"/>
                          <a:ext cx="249"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97" name="Freeform 35"/>
            <p:cNvSpPr>
              <a:spLocks/>
            </p:cNvSpPr>
            <p:nvPr/>
          </p:nvSpPr>
          <p:spPr bwMode="auto">
            <a:xfrm>
              <a:off x="3024" y="864"/>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598" name="Freeform 36"/>
            <p:cNvSpPr>
              <a:spLocks/>
            </p:cNvSpPr>
            <p:nvPr/>
          </p:nvSpPr>
          <p:spPr bwMode="auto">
            <a:xfrm flipH="1">
              <a:off x="1920" y="864"/>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2544" name="Object 37"/>
            <p:cNvGraphicFramePr>
              <a:graphicFrameLocks noChangeAspect="1"/>
            </p:cNvGraphicFramePr>
            <p:nvPr/>
          </p:nvGraphicFramePr>
          <p:xfrm>
            <a:off x="3216" y="1392"/>
            <a:ext cx="192" cy="164"/>
          </p:xfrm>
          <a:graphic>
            <a:graphicData uri="http://schemas.openxmlformats.org/presentationml/2006/ole">
              <mc:AlternateContent xmlns:mc="http://schemas.openxmlformats.org/markup-compatibility/2006">
                <mc:Choice xmlns:v="urn:schemas-microsoft-com:vml" Requires="v">
                  <p:oleObj spid="_x0000_s23234" name="Equation" r:id="rId15" imgW="253800" imgH="215640" progId="Equation.3">
                    <p:embed/>
                  </p:oleObj>
                </mc:Choice>
                <mc:Fallback>
                  <p:oleObj name="Equation" r:id="rId15" imgW="253800" imgH="215640" progId="Equation.3">
                    <p:embed/>
                    <p:pic>
                      <p:nvPicPr>
                        <p:cNvPr id="0" name="Object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16" y="1392"/>
                          <a:ext cx="192"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5" name="Object 38"/>
            <p:cNvGraphicFramePr>
              <a:graphicFrameLocks noChangeAspect="1"/>
            </p:cNvGraphicFramePr>
            <p:nvPr/>
          </p:nvGraphicFramePr>
          <p:xfrm>
            <a:off x="3395" y="1104"/>
            <a:ext cx="178" cy="276"/>
          </p:xfrm>
          <a:graphic>
            <a:graphicData uri="http://schemas.openxmlformats.org/presentationml/2006/ole">
              <mc:AlternateContent xmlns:mc="http://schemas.openxmlformats.org/markup-compatibility/2006">
                <mc:Choice xmlns:v="urn:schemas-microsoft-com:vml" Requires="v">
                  <p:oleObj spid="_x0000_s23235" name="Equation" r:id="rId17" imgW="253800" imgH="393480" progId="Equation.3">
                    <p:embed/>
                  </p:oleObj>
                </mc:Choice>
                <mc:Fallback>
                  <p:oleObj name="Equation" r:id="rId17" imgW="253800" imgH="393480" progId="Equation.3">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95" y="1104"/>
                          <a:ext cx="178"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6" name="Object 39"/>
            <p:cNvGraphicFramePr>
              <a:graphicFrameLocks noChangeAspect="1"/>
            </p:cNvGraphicFramePr>
            <p:nvPr/>
          </p:nvGraphicFramePr>
          <p:xfrm>
            <a:off x="3696" y="1104"/>
            <a:ext cx="178" cy="276"/>
          </p:xfrm>
          <a:graphic>
            <a:graphicData uri="http://schemas.openxmlformats.org/presentationml/2006/ole">
              <mc:AlternateContent xmlns:mc="http://schemas.openxmlformats.org/markup-compatibility/2006">
                <mc:Choice xmlns:v="urn:schemas-microsoft-com:vml" Requires="v">
                  <p:oleObj spid="_x0000_s23236" name="Equation" r:id="rId19" imgW="253800" imgH="393480" progId="Equation.3">
                    <p:embed/>
                  </p:oleObj>
                </mc:Choice>
                <mc:Fallback>
                  <p:oleObj name="Equation" r:id="rId19" imgW="253800" imgH="393480" progId="Equation.3">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6" y="1104"/>
                          <a:ext cx="178"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57096" name="Text Box 40"/>
          <p:cNvSpPr txBox="1">
            <a:spLocks noChangeArrowheads="1"/>
          </p:cNvSpPr>
          <p:nvPr/>
        </p:nvSpPr>
        <p:spPr bwMode="auto">
          <a:xfrm>
            <a:off x="684213" y="2852738"/>
            <a:ext cx="2017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实数频谱：</a:t>
            </a:r>
          </a:p>
        </p:txBody>
      </p:sp>
      <p:grpSp>
        <p:nvGrpSpPr>
          <p:cNvPr id="3" name="Group 41"/>
          <p:cNvGrpSpPr>
            <a:grpSpLocks/>
          </p:cNvGrpSpPr>
          <p:nvPr/>
        </p:nvGrpSpPr>
        <p:grpSpPr bwMode="auto">
          <a:xfrm>
            <a:off x="611188" y="1700213"/>
            <a:ext cx="3124200" cy="762000"/>
            <a:chOff x="2352" y="2928"/>
            <a:chExt cx="1488" cy="336"/>
          </a:xfrm>
        </p:grpSpPr>
        <p:sp>
          <p:nvSpPr>
            <p:cNvPr id="22571" name="AutoShape 42"/>
            <p:cNvSpPr>
              <a:spLocks noChangeArrowheads="1"/>
            </p:cNvSpPr>
            <p:nvPr/>
          </p:nvSpPr>
          <p:spPr bwMode="auto">
            <a:xfrm>
              <a:off x="2688" y="3120"/>
              <a:ext cx="576" cy="144"/>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p>
              <a:endParaRPr lang="zh-CN" altLang="en-US"/>
            </a:p>
          </p:txBody>
        </p:sp>
        <p:sp>
          <p:nvSpPr>
            <p:cNvPr id="22572" name="Text Box 43"/>
            <p:cNvSpPr txBox="1">
              <a:spLocks noChangeArrowheads="1"/>
            </p:cNvSpPr>
            <p:nvPr/>
          </p:nvSpPr>
          <p:spPr bwMode="auto">
            <a:xfrm>
              <a:off x="2352" y="2928"/>
              <a:ext cx="148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solidFill>
                    <a:srgbClr val="FF5050"/>
                  </a:solidFill>
                  <a:ea typeface="宋体" charset="-122"/>
                </a:rPr>
                <a:t>幅度谱与相位谱合并</a:t>
              </a:r>
            </a:p>
          </p:txBody>
        </p:sp>
      </p:grpSp>
      <p:grpSp>
        <p:nvGrpSpPr>
          <p:cNvPr id="4" name="Group 44"/>
          <p:cNvGrpSpPr>
            <a:grpSpLocks/>
          </p:cNvGrpSpPr>
          <p:nvPr/>
        </p:nvGrpSpPr>
        <p:grpSpPr bwMode="auto">
          <a:xfrm>
            <a:off x="3635375" y="1268413"/>
            <a:ext cx="3962400" cy="2057400"/>
            <a:chOff x="3264" y="3216"/>
            <a:chExt cx="1909" cy="1104"/>
          </a:xfrm>
        </p:grpSpPr>
        <p:sp>
          <p:nvSpPr>
            <p:cNvPr id="22556" name="Line 45"/>
            <p:cNvSpPr>
              <a:spLocks noChangeShapeType="1"/>
            </p:cNvSpPr>
            <p:nvPr/>
          </p:nvSpPr>
          <p:spPr bwMode="auto">
            <a:xfrm>
              <a:off x="3264" y="4032"/>
              <a:ext cx="1872" cy="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2557" name="Line 46"/>
            <p:cNvSpPr>
              <a:spLocks noChangeShapeType="1"/>
            </p:cNvSpPr>
            <p:nvPr/>
          </p:nvSpPr>
          <p:spPr bwMode="auto">
            <a:xfrm flipV="1">
              <a:off x="3696" y="3301"/>
              <a:ext cx="0" cy="10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2558" name="Line 47"/>
            <p:cNvSpPr>
              <a:spLocks noChangeShapeType="1"/>
            </p:cNvSpPr>
            <p:nvPr/>
          </p:nvSpPr>
          <p:spPr bwMode="auto">
            <a:xfrm>
              <a:off x="3840" y="3600"/>
              <a:ext cx="0" cy="44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59" name="Line 48"/>
            <p:cNvSpPr>
              <a:spLocks noChangeShapeType="1"/>
            </p:cNvSpPr>
            <p:nvPr/>
          </p:nvSpPr>
          <p:spPr bwMode="auto">
            <a:xfrm>
              <a:off x="3984" y="3840"/>
              <a:ext cx="0" cy="20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0" name="Line 49"/>
            <p:cNvSpPr>
              <a:spLocks noChangeShapeType="1"/>
            </p:cNvSpPr>
            <p:nvPr/>
          </p:nvSpPr>
          <p:spPr bwMode="auto">
            <a:xfrm>
              <a:off x="4176" y="4032"/>
              <a:ext cx="0" cy="144"/>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1" name="Line 50"/>
            <p:cNvSpPr>
              <a:spLocks noChangeShapeType="1"/>
            </p:cNvSpPr>
            <p:nvPr/>
          </p:nvSpPr>
          <p:spPr bwMode="auto">
            <a:xfrm>
              <a:off x="4272" y="404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2" name="Line 51"/>
            <p:cNvSpPr>
              <a:spLocks noChangeShapeType="1"/>
            </p:cNvSpPr>
            <p:nvPr/>
          </p:nvSpPr>
          <p:spPr bwMode="auto">
            <a:xfrm>
              <a:off x="4416" y="4032"/>
              <a:ext cx="0" cy="19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3" name="Line 52"/>
            <p:cNvSpPr>
              <a:spLocks noChangeShapeType="1"/>
            </p:cNvSpPr>
            <p:nvPr/>
          </p:nvSpPr>
          <p:spPr bwMode="auto">
            <a:xfrm>
              <a:off x="4320" y="4032"/>
              <a:ext cx="0" cy="28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4" name="Line 53"/>
            <p:cNvSpPr>
              <a:spLocks noChangeShapeType="1"/>
            </p:cNvSpPr>
            <p:nvPr/>
          </p:nvSpPr>
          <p:spPr bwMode="auto">
            <a:xfrm>
              <a:off x="4704" y="3888"/>
              <a:ext cx="0" cy="155"/>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5" name="Line 54"/>
            <p:cNvSpPr>
              <a:spLocks noChangeShapeType="1"/>
            </p:cNvSpPr>
            <p:nvPr/>
          </p:nvSpPr>
          <p:spPr bwMode="auto">
            <a:xfrm>
              <a:off x="4080" y="3984"/>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6" name="Line 55"/>
            <p:cNvSpPr>
              <a:spLocks noChangeShapeType="1"/>
            </p:cNvSpPr>
            <p:nvPr/>
          </p:nvSpPr>
          <p:spPr bwMode="auto">
            <a:xfrm>
              <a:off x="4800" y="3984"/>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7" name="Line 56"/>
            <p:cNvSpPr>
              <a:spLocks noChangeShapeType="1"/>
            </p:cNvSpPr>
            <p:nvPr/>
          </p:nvSpPr>
          <p:spPr bwMode="auto">
            <a:xfrm>
              <a:off x="4512" y="3995"/>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2568" name="Line 57"/>
            <p:cNvSpPr>
              <a:spLocks noChangeShapeType="1"/>
            </p:cNvSpPr>
            <p:nvPr/>
          </p:nvSpPr>
          <p:spPr bwMode="auto">
            <a:xfrm>
              <a:off x="4608" y="3888"/>
              <a:ext cx="0" cy="155"/>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530" name="Object 58"/>
            <p:cNvGraphicFramePr>
              <a:graphicFrameLocks noChangeAspect="1"/>
            </p:cNvGraphicFramePr>
            <p:nvPr/>
          </p:nvGraphicFramePr>
          <p:xfrm>
            <a:off x="3744" y="4032"/>
            <a:ext cx="167" cy="204"/>
          </p:xfrm>
          <a:graphic>
            <a:graphicData uri="http://schemas.openxmlformats.org/presentationml/2006/ole">
              <mc:AlternateContent xmlns:mc="http://schemas.openxmlformats.org/markup-compatibility/2006">
                <mc:Choice xmlns:v="urn:schemas-microsoft-com:vml" Requires="v">
                  <p:oleObj spid="_x0000_s23237" name="Equation" r:id="rId21" imgW="177480" imgH="215640" progId="Equation.3">
                    <p:embed/>
                  </p:oleObj>
                </mc:Choice>
                <mc:Fallback>
                  <p:oleObj name="Equation" r:id="rId21" imgW="177480" imgH="215640" progId="Equation.3">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4032"/>
                          <a:ext cx="167"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59"/>
            <p:cNvGraphicFramePr>
              <a:graphicFrameLocks noChangeAspect="1"/>
            </p:cNvGraphicFramePr>
            <p:nvPr/>
          </p:nvGraphicFramePr>
          <p:xfrm>
            <a:off x="3504" y="3600"/>
            <a:ext cx="145" cy="201"/>
          </p:xfrm>
          <a:graphic>
            <a:graphicData uri="http://schemas.openxmlformats.org/presentationml/2006/ole">
              <mc:AlternateContent xmlns:mc="http://schemas.openxmlformats.org/markup-compatibility/2006">
                <mc:Choice xmlns:v="urn:schemas-microsoft-com:vml" Requires="v">
                  <p:oleObj spid="_x0000_s23238" name="Equation" r:id="rId22" imgW="164880" imgH="228600" progId="Equation.3">
                    <p:embed/>
                  </p:oleObj>
                </mc:Choice>
                <mc:Fallback>
                  <p:oleObj name="Equation" r:id="rId22" imgW="164880" imgH="228600" progId="Equation.3">
                    <p:embed/>
                    <p:pic>
                      <p:nvPicPr>
                        <p:cNvPr id="0" name="Object 5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4" y="3600"/>
                          <a:ext cx="14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2" name="Object 60"/>
            <p:cNvGraphicFramePr>
              <a:graphicFrameLocks noChangeAspect="1"/>
            </p:cNvGraphicFramePr>
            <p:nvPr/>
          </p:nvGraphicFramePr>
          <p:xfrm>
            <a:off x="3792" y="3216"/>
            <a:ext cx="167" cy="201"/>
          </p:xfrm>
          <a:graphic>
            <a:graphicData uri="http://schemas.openxmlformats.org/presentationml/2006/ole">
              <mc:AlternateContent xmlns:mc="http://schemas.openxmlformats.org/markup-compatibility/2006">
                <mc:Choice xmlns:v="urn:schemas-microsoft-com:vml" Requires="v">
                  <p:oleObj spid="_x0000_s23239" name="Equation" r:id="rId24" imgW="190440" imgH="228600" progId="Equation.3">
                    <p:embed/>
                  </p:oleObj>
                </mc:Choice>
                <mc:Fallback>
                  <p:oleObj name="Equation" r:id="rId24" imgW="190440" imgH="228600" progId="Equation.3">
                    <p:embed/>
                    <p:pic>
                      <p:nvPicPr>
                        <p:cNvPr id="0" name="Object 6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92" y="3216"/>
                          <a:ext cx="167"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3" name="Object 61"/>
            <p:cNvGraphicFramePr>
              <a:graphicFrameLocks noChangeAspect="1"/>
            </p:cNvGraphicFramePr>
            <p:nvPr/>
          </p:nvGraphicFramePr>
          <p:xfrm>
            <a:off x="5040" y="4091"/>
            <a:ext cx="133" cy="123"/>
          </p:xfrm>
          <a:graphic>
            <a:graphicData uri="http://schemas.openxmlformats.org/presentationml/2006/ole">
              <mc:AlternateContent xmlns:mc="http://schemas.openxmlformats.org/markup-compatibility/2006">
                <mc:Choice xmlns:v="urn:schemas-microsoft-com:vml" Requires="v">
                  <p:oleObj spid="_x0000_s23240" name="Equation" r:id="rId26" imgW="152280" imgH="139680" progId="Equation.3">
                    <p:embed/>
                  </p:oleObj>
                </mc:Choice>
                <mc:Fallback>
                  <p:oleObj name="Equation" r:id="rId26" imgW="152280" imgH="139680" progId="Equation.3">
                    <p:embed/>
                    <p:pic>
                      <p:nvPicPr>
                        <p:cNvPr id="0"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0" y="4091"/>
                          <a:ext cx="133"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9" name="Line 62"/>
            <p:cNvSpPr>
              <a:spLocks noChangeShapeType="1"/>
            </p:cNvSpPr>
            <p:nvPr/>
          </p:nvSpPr>
          <p:spPr bwMode="auto">
            <a:xfrm flipV="1">
              <a:off x="3696" y="3515"/>
              <a:ext cx="0" cy="52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2534" name="Object 63"/>
            <p:cNvGraphicFramePr>
              <a:graphicFrameLocks noChangeAspect="1"/>
            </p:cNvGraphicFramePr>
            <p:nvPr/>
          </p:nvGraphicFramePr>
          <p:xfrm>
            <a:off x="3600" y="4043"/>
            <a:ext cx="119" cy="168"/>
          </p:xfrm>
          <a:graphic>
            <a:graphicData uri="http://schemas.openxmlformats.org/presentationml/2006/ole">
              <mc:AlternateContent xmlns:mc="http://schemas.openxmlformats.org/markup-compatibility/2006">
                <mc:Choice xmlns:v="urn:schemas-microsoft-com:vml" Requires="v">
                  <p:oleObj spid="_x0000_s23241" name="Equation" r:id="rId27" imgW="126720" imgH="177480" progId="Equation.3">
                    <p:embed/>
                  </p:oleObj>
                </mc:Choice>
                <mc:Fallback>
                  <p:oleObj name="Equation" r:id="rId27" imgW="126720" imgH="177480" progId="Equation.3">
                    <p:embed/>
                    <p:pic>
                      <p:nvPicPr>
                        <p:cNvPr id="0" name="Object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4043"/>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0" name="Freeform 64"/>
            <p:cNvSpPr>
              <a:spLocks/>
            </p:cNvSpPr>
            <p:nvPr/>
          </p:nvSpPr>
          <p:spPr bwMode="auto">
            <a:xfrm>
              <a:off x="3696" y="3504"/>
              <a:ext cx="1104" cy="816"/>
            </a:xfrm>
            <a:custGeom>
              <a:avLst/>
              <a:gdLst>
                <a:gd name="T0" fmla="*/ 0 w 1104"/>
                <a:gd name="T1" fmla="*/ 0 h 816"/>
                <a:gd name="T2" fmla="*/ 144 w 1104"/>
                <a:gd name="T3" fmla="*/ 96 h 816"/>
                <a:gd name="T4" fmla="*/ 384 w 1104"/>
                <a:gd name="T5" fmla="*/ 528 h 816"/>
                <a:gd name="T6" fmla="*/ 624 w 1104"/>
                <a:gd name="T7" fmla="*/ 816 h 816"/>
                <a:gd name="T8" fmla="*/ 816 w 1104"/>
                <a:gd name="T9" fmla="*/ 528 h 816"/>
                <a:gd name="T10" fmla="*/ 960 w 1104"/>
                <a:gd name="T11" fmla="*/ 336 h 816"/>
                <a:gd name="T12" fmla="*/ 1104 w 1104"/>
                <a:gd name="T13" fmla="*/ 5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2535" name="Object 65"/>
            <p:cNvGraphicFramePr>
              <a:graphicFrameLocks noChangeAspect="1"/>
            </p:cNvGraphicFramePr>
            <p:nvPr/>
          </p:nvGraphicFramePr>
          <p:xfrm>
            <a:off x="3852" y="4032"/>
            <a:ext cx="239" cy="204"/>
          </p:xfrm>
          <a:graphic>
            <a:graphicData uri="http://schemas.openxmlformats.org/presentationml/2006/ole">
              <mc:AlternateContent xmlns:mc="http://schemas.openxmlformats.org/markup-compatibility/2006">
                <mc:Choice xmlns:v="urn:schemas-microsoft-com:vml" Requires="v">
                  <p:oleObj spid="_x0000_s23242" name="Equation" r:id="rId28" imgW="253800" imgH="215640" progId="Equation.3">
                    <p:embed/>
                  </p:oleObj>
                </mc:Choice>
                <mc:Fallback>
                  <p:oleObj name="Equation" r:id="rId28" imgW="253800" imgH="215640" progId="Equation.3">
                    <p:embed/>
                    <p:pic>
                      <p:nvPicPr>
                        <p:cNvPr id="0" name="Object 6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52" y="4032"/>
                          <a:ext cx="239"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6" name="Object 66"/>
            <p:cNvGraphicFramePr>
              <a:graphicFrameLocks noChangeAspect="1"/>
            </p:cNvGraphicFramePr>
            <p:nvPr/>
          </p:nvGraphicFramePr>
          <p:xfrm>
            <a:off x="3993" y="3624"/>
            <a:ext cx="223" cy="346"/>
          </p:xfrm>
          <a:graphic>
            <a:graphicData uri="http://schemas.openxmlformats.org/presentationml/2006/ole">
              <mc:AlternateContent xmlns:mc="http://schemas.openxmlformats.org/markup-compatibility/2006">
                <mc:Choice xmlns:v="urn:schemas-microsoft-com:vml" Requires="v">
                  <p:oleObj spid="_x0000_s23243" name="Equation" r:id="rId30" imgW="253800" imgH="393480" progId="Equation.3">
                    <p:embed/>
                  </p:oleObj>
                </mc:Choice>
                <mc:Fallback>
                  <p:oleObj name="Equation" r:id="rId30" imgW="253800" imgH="393480" progId="Equation.3">
                    <p:embed/>
                    <p:pic>
                      <p:nvPicPr>
                        <p:cNvPr id="0" name="Object 6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93" y="3624"/>
                          <a:ext cx="223"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7" name="Object 67"/>
            <p:cNvGraphicFramePr>
              <a:graphicFrameLocks noChangeAspect="1"/>
            </p:cNvGraphicFramePr>
            <p:nvPr/>
          </p:nvGraphicFramePr>
          <p:xfrm>
            <a:off x="4416" y="3648"/>
            <a:ext cx="223" cy="346"/>
          </p:xfrm>
          <a:graphic>
            <a:graphicData uri="http://schemas.openxmlformats.org/presentationml/2006/ole">
              <mc:AlternateContent xmlns:mc="http://schemas.openxmlformats.org/markup-compatibility/2006">
                <mc:Choice xmlns:v="urn:schemas-microsoft-com:vml" Requires="v">
                  <p:oleObj spid="_x0000_s23244" name="Equation" r:id="rId32" imgW="253800" imgH="393480" progId="Equation.3">
                    <p:embed/>
                  </p:oleObj>
                </mc:Choice>
                <mc:Fallback>
                  <p:oleObj name="Equation" r:id="rId32" imgW="253800" imgH="393480" progId="Equation.3">
                    <p:embed/>
                    <p:pic>
                      <p:nvPicPr>
                        <p:cNvPr id="0" name="Object 6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16" y="3648"/>
                          <a:ext cx="223" cy="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7096"/>
                                        </p:tgtEl>
                                        <p:attrNameLst>
                                          <p:attrName>style.visibility</p:attrName>
                                        </p:attrNameLst>
                                      </p:cBhvr>
                                      <p:to>
                                        <p:strVal val="visible"/>
                                      </p:to>
                                    </p:set>
                                    <p:anim calcmode="lin" valueType="num">
                                      <p:cBhvr additive="base">
                                        <p:cTn id="7" dur="500" fill="hold"/>
                                        <p:tgtEl>
                                          <p:spTgt spid="557096"/>
                                        </p:tgtEl>
                                        <p:attrNameLst>
                                          <p:attrName>ppt_x</p:attrName>
                                        </p:attrNameLst>
                                      </p:cBhvr>
                                      <p:tavLst>
                                        <p:tav tm="0">
                                          <p:val>
                                            <p:strVal val="#ppt_x"/>
                                          </p:val>
                                        </p:tav>
                                        <p:tav tm="100000">
                                          <p:val>
                                            <p:strVal val="#ppt_x"/>
                                          </p:val>
                                        </p:tav>
                                      </p:tavLst>
                                    </p:anim>
                                    <p:anim calcmode="lin" valueType="num">
                                      <p:cBhvr additive="base">
                                        <p:cTn id="8" dur="500" fill="hold"/>
                                        <p:tgtEl>
                                          <p:spTgt spid="55709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57059"/>
                                        </p:tgtEl>
                                        <p:attrNameLst>
                                          <p:attrName>style.visibility</p:attrName>
                                        </p:attrNameLst>
                                      </p:cBhvr>
                                      <p:to>
                                        <p:strVal val="visible"/>
                                      </p:to>
                                    </p:set>
                                    <p:animEffect transition="in" filter="blinds(horizontal)">
                                      <p:cBhvr>
                                        <p:cTn id="21" dur="500"/>
                                        <p:tgtEl>
                                          <p:spTgt spid="557059"/>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p:bldP spid="557096"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658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ED9C06E-8E67-4271-9F3A-62847C107149}" type="slidenum">
              <a:rPr lang="en-US" altLang="ko-KR" smtClean="0">
                <a:solidFill>
                  <a:srgbClr val="003399"/>
                </a:solidFill>
                <a:latin typeface="-윤체L" pitchFamily="18" charset="-127"/>
                <a:ea typeface="-윤체L" pitchFamily="18" charset="-127"/>
              </a:rPr>
              <a:pPr/>
              <a:t>4</a:t>
            </a:fld>
            <a:endParaRPr lang="en-US" altLang="ko-KR" smtClean="0">
              <a:solidFill>
                <a:srgbClr val="003399"/>
              </a:solidFill>
              <a:latin typeface="-윤체L" pitchFamily="18" charset="-127"/>
              <a:ea typeface="-윤체L" pitchFamily="18" charset="-127"/>
            </a:endParaRPr>
          </a:p>
        </p:txBody>
      </p:sp>
      <p:sp>
        <p:nvSpPr>
          <p:cNvPr id="165893" name="Rectangle 2"/>
          <p:cNvSpPr>
            <a:spLocks noGrp="1" noChangeArrowheads="1"/>
          </p:cNvSpPr>
          <p:nvPr>
            <p:ph type="title"/>
          </p:nvPr>
        </p:nvSpPr>
        <p:spPr>
          <a:xfrm>
            <a:off x="1354138" y="223838"/>
            <a:ext cx="7327900" cy="619125"/>
          </a:xfrm>
          <a:noFill/>
        </p:spPr>
        <p:txBody>
          <a:bodyPr/>
          <a:lstStyle/>
          <a:p>
            <a:pPr eaLnBrk="1" hangingPunct="1"/>
            <a:r>
              <a:rPr lang="zh-CN" altLang="en-US" sz="3600" smtClean="0">
                <a:solidFill>
                  <a:srgbClr val="FF0000"/>
                </a:solidFill>
              </a:rPr>
              <a:t>傅里叶分析发展史</a:t>
            </a:r>
          </a:p>
        </p:txBody>
      </p:sp>
      <p:sp>
        <p:nvSpPr>
          <p:cNvPr id="518148" name="Rectangle 4"/>
          <p:cNvSpPr>
            <a:spLocks noRot="1" noChangeArrowheads="1"/>
          </p:cNvSpPr>
          <p:nvPr/>
        </p:nvSpPr>
        <p:spPr bwMode="auto">
          <a:xfrm>
            <a:off x="0" y="1557338"/>
            <a:ext cx="8915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从本章开始由时域分析转入频域分析。</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傅里叶变换是在傅里叶级数正交函数展开的基础上发展而产生的。</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傅里叶分析的研究与应用经历了一百余年。</a:t>
            </a:r>
          </a:p>
          <a:p>
            <a:pPr marL="342900" indent="-342900" algn="just" eaLnBrk="1" hangingPunct="1">
              <a:spcBef>
                <a:spcPct val="20000"/>
              </a:spcBef>
              <a:buClr>
                <a:schemeClr val="tx1"/>
              </a:buClr>
              <a:buSzPct val="85000"/>
              <a:buFontTx/>
              <a:buChar char="•"/>
            </a:pPr>
            <a:r>
              <a:rPr lang="en-US" altLang="zh-CN" sz="2300" b="1" dirty="0">
                <a:latin typeface="宋体" charset="-122"/>
                <a:ea typeface="宋体" charset="-122"/>
              </a:rPr>
              <a:t>1822</a:t>
            </a:r>
            <a:r>
              <a:rPr lang="zh-CN" altLang="en-US" sz="2300" b="1" dirty="0">
                <a:latin typeface="宋体" charset="-122"/>
                <a:ea typeface="宋体" charset="-122"/>
              </a:rPr>
              <a:t>年法国数学家傅里叶（</a:t>
            </a:r>
            <a:r>
              <a:rPr lang="en-US" altLang="zh-CN" sz="2300" b="1" dirty="0">
                <a:latin typeface="宋体" charset="-122"/>
                <a:ea typeface="宋体" charset="-122"/>
              </a:rPr>
              <a:t>J.Fourier,1768-1830</a:t>
            </a:r>
            <a:r>
              <a:rPr lang="zh-CN" altLang="en-US" sz="2300" b="1" dirty="0">
                <a:latin typeface="宋体" charset="-122"/>
                <a:ea typeface="宋体" charset="-122"/>
              </a:rPr>
              <a:t>）在研究热传导理论时发表了“热的分析理论”著作，提出并证明了</a:t>
            </a:r>
            <a:r>
              <a:rPr lang="zh-CN" altLang="en-US" sz="2300" b="1" dirty="0">
                <a:solidFill>
                  <a:srgbClr val="0000FF"/>
                </a:solidFill>
                <a:latin typeface="宋体" charset="-122"/>
                <a:ea typeface="宋体" charset="-122"/>
              </a:rPr>
              <a:t>将周期函数展开为正弦级数的原理，奠定了傅里叶级数的理论基础</a:t>
            </a:r>
            <a:r>
              <a:rPr lang="zh-CN" altLang="en-US" sz="2300" b="1" dirty="0">
                <a:solidFill>
                  <a:schemeClr val="folHlink"/>
                </a:solidFill>
                <a:latin typeface="宋体" charset="-122"/>
                <a:ea typeface="宋体" charset="-122"/>
              </a:rPr>
              <a:t>。</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泊松（</a:t>
            </a:r>
            <a:r>
              <a:rPr lang="en-US" altLang="zh-CN" sz="2300" b="1" dirty="0">
                <a:latin typeface="宋体" charset="-122"/>
                <a:ea typeface="宋体" charset="-122"/>
              </a:rPr>
              <a:t>Poisson</a:t>
            </a:r>
            <a:r>
              <a:rPr lang="zh-CN" altLang="en-US" sz="2300" b="1" dirty="0">
                <a:latin typeface="宋体" charset="-122"/>
                <a:ea typeface="宋体" charset="-122"/>
              </a:rPr>
              <a:t>）、高斯（</a:t>
            </a:r>
            <a:r>
              <a:rPr lang="en-US" altLang="zh-CN" sz="2300" b="1" dirty="0">
                <a:latin typeface="宋体" charset="-122"/>
                <a:ea typeface="宋体" charset="-122"/>
              </a:rPr>
              <a:t>Gauss</a:t>
            </a:r>
            <a:r>
              <a:rPr lang="zh-CN" altLang="en-US" sz="2300" b="1" dirty="0">
                <a:latin typeface="宋体" charset="-122"/>
                <a:ea typeface="宋体" charset="-122"/>
              </a:rPr>
              <a:t>）等人把这一成果应用到电学中去。</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伴随电机制造、交流电的产生与传输等实际问题的需要，三角函数、指数函数以及傅里叶分析等数学工具已得到广泛的应用。</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5"/>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5" name="页脚占位符 6"/>
          <p:cNvSpPr>
            <a:spLocks noGrp="1"/>
          </p:cNvSpPr>
          <p:nvPr>
            <p:ph type="ftr" sz="quarter" idx="11"/>
          </p:nvPr>
        </p:nvSpPr>
        <p:spPr/>
        <p:txBody>
          <a:bodyPr/>
          <a:lstStyle/>
          <a:p>
            <a:pPr>
              <a:defRPr/>
            </a:pPr>
            <a:r>
              <a:rPr lang="zh-CN" altLang="en-US"/>
              <a:t>信号与系统</a:t>
            </a:r>
          </a:p>
        </p:txBody>
      </p:sp>
      <p:sp>
        <p:nvSpPr>
          <p:cNvPr id="2356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17974A7-9C48-4524-AAB0-2917DF3D4D1A}" type="slidenum">
              <a:rPr lang="en-US" altLang="ko-KR" smtClean="0">
                <a:solidFill>
                  <a:srgbClr val="003399"/>
                </a:solidFill>
                <a:latin typeface="-윤체L" pitchFamily="18" charset="-127"/>
                <a:ea typeface="-윤체L" pitchFamily="18" charset="-127"/>
              </a:rPr>
              <a:pPr/>
              <a:t>40</a:t>
            </a:fld>
            <a:endParaRPr lang="en-US" altLang="ko-KR" smtClean="0">
              <a:solidFill>
                <a:srgbClr val="003399"/>
              </a:solidFill>
              <a:latin typeface="-윤체L" pitchFamily="18" charset="-127"/>
              <a:ea typeface="-윤체L" pitchFamily="18" charset="-127"/>
            </a:endParaRPr>
          </a:p>
        </p:txBody>
      </p:sp>
      <p:sp>
        <p:nvSpPr>
          <p:cNvPr id="23569" name="Rectangle 2"/>
          <p:cNvSpPr>
            <a:spLocks noChangeArrowheads="1"/>
          </p:cNvSpPr>
          <p:nvPr/>
        </p:nvSpPr>
        <p:spPr bwMode="auto">
          <a:xfrm>
            <a:off x="684213" y="1557338"/>
            <a:ext cx="7989887"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lang="zh-CN" altLang="en-US" sz="2300" b="1">
                <a:solidFill>
                  <a:srgbClr val="000000"/>
                </a:solidFill>
                <a:latin typeface="宋体" charset="-122"/>
                <a:ea typeface="宋体" charset="-122"/>
              </a:rPr>
              <a:t>    周期对称方波信号是周期矩形信号的一种特殊情况，对称方波信号有两个特点：</a:t>
            </a:r>
          </a:p>
          <a:p>
            <a:pPr algn="l" eaLnBrk="1" hangingPunct="1"/>
            <a:r>
              <a:rPr lang="en-US" altLang="zh-CN" sz="2300" b="1">
                <a:solidFill>
                  <a:srgbClr val="000000"/>
                </a:solidFill>
                <a:latin typeface="宋体" charset="-122"/>
                <a:ea typeface="宋体" charset="-122"/>
              </a:rPr>
              <a:t>a.</a:t>
            </a:r>
            <a:r>
              <a:rPr lang="zh-CN" altLang="en-US" sz="2300" b="1">
                <a:solidFill>
                  <a:srgbClr val="000000"/>
                </a:solidFill>
                <a:latin typeface="宋体" charset="-122"/>
                <a:ea typeface="宋体" charset="-122"/>
              </a:rPr>
              <a:t>是</a:t>
            </a:r>
            <a:r>
              <a:rPr lang="zh-CN" altLang="en-US" sz="2300" b="1">
                <a:solidFill>
                  <a:srgbClr val="FF0000"/>
                </a:solidFill>
                <a:latin typeface="宋体" charset="-122"/>
                <a:ea typeface="宋体" charset="-122"/>
              </a:rPr>
              <a:t>正负交替</a:t>
            </a:r>
            <a:r>
              <a:rPr lang="zh-CN" altLang="en-US" sz="2300" b="1">
                <a:solidFill>
                  <a:srgbClr val="000000"/>
                </a:solidFill>
                <a:latin typeface="宋体" charset="-122"/>
                <a:ea typeface="宋体" charset="-122"/>
              </a:rPr>
              <a:t>的信号，其直流分量</a:t>
            </a:r>
            <a:r>
              <a:rPr lang="en-US" altLang="zh-CN" sz="2300" b="1">
                <a:solidFill>
                  <a:srgbClr val="000000"/>
                </a:solidFill>
                <a:latin typeface="宋体" charset="-122"/>
                <a:ea typeface="宋体" charset="-122"/>
              </a:rPr>
              <a:t>a</a:t>
            </a:r>
            <a:r>
              <a:rPr lang="en-US" altLang="zh-CN" sz="2300" b="1" baseline="-25000">
                <a:solidFill>
                  <a:srgbClr val="000000"/>
                </a:solidFill>
                <a:latin typeface="宋体" charset="-122"/>
                <a:ea typeface="宋体" charset="-122"/>
              </a:rPr>
              <a:t>0</a:t>
            </a:r>
            <a:r>
              <a:rPr lang="zh-CN" altLang="en-US" sz="2300" b="1">
                <a:solidFill>
                  <a:srgbClr val="000000"/>
                </a:solidFill>
                <a:latin typeface="宋体" charset="-122"/>
                <a:ea typeface="宋体" charset="-122"/>
              </a:rPr>
              <a:t>等于零。</a:t>
            </a:r>
          </a:p>
          <a:p>
            <a:pPr algn="l" eaLnBrk="1" hangingPunct="1"/>
            <a:r>
              <a:rPr lang="en-US" altLang="zh-CN" sz="2300" b="1">
                <a:solidFill>
                  <a:srgbClr val="000000"/>
                </a:solidFill>
                <a:latin typeface="宋体" charset="-122"/>
                <a:ea typeface="宋体" charset="-122"/>
              </a:rPr>
              <a:t>b.</a:t>
            </a:r>
            <a:r>
              <a:rPr lang="zh-CN" altLang="en-US" sz="2300" b="1">
                <a:solidFill>
                  <a:srgbClr val="000000"/>
                </a:solidFill>
                <a:latin typeface="宋体" charset="-122"/>
                <a:ea typeface="宋体" charset="-122"/>
              </a:rPr>
              <a:t>它的脉宽恰等于周期的一半，即</a:t>
            </a:r>
            <a:r>
              <a:rPr lang="en-US" altLang="zh-CN" sz="2300" b="1" i="1">
                <a:solidFill>
                  <a:srgbClr val="000000"/>
                </a:solidFill>
                <a:latin typeface="Symbol" pitchFamily="18" charset="2"/>
                <a:ea typeface="宋体" charset="-122"/>
              </a:rPr>
              <a:t>t </a:t>
            </a:r>
            <a:r>
              <a:rPr lang="en-US" altLang="zh-CN" sz="2300" b="1">
                <a:solidFill>
                  <a:srgbClr val="000000"/>
                </a:solidFill>
                <a:latin typeface="Symbol" pitchFamily="18" charset="2"/>
                <a:ea typeface="宋体" charset="-122"/>
              </a:rPr>
              <a:t>=</a:t>
            </a:r>
            <a:r>
              <a:rPr lang="en-US" altLang="zh-CN" sz="2300" b="1">
                <a:solidFill>
                  <a:srgbClr val="000000"/>
                </a:solidFill>
                <a:latin typeface="Times New Roman" pitchFamily="18" charset="0"/>
                <a:ea typeface="宋体" charset="-122"/>
              </a:rPr>
              <a:t>T</a:t>
            </a:r>
            <a:r>
              <a:rPr lang="en-US" altLang="zh-CN" sz="2300" b="1" baseline="-25000">
                <a:solidFill>
                  <a:srgbClr val="000000"/>
                </a:solidFill>
                <a:latin typeface="Times New Roman" pitchFamily="18" charset="0"/>
                <a:ea typeface="宋体" charset="-122"/>
              </a:rPr>
              <a:t>1</a:t>
            </a:r>
            <a:r>
              <a:rPr lang="en-US" altLang="zh-CN" sz="2300" b="1">
                <a:solidFill>
                  <a:srgbClr val="000000"/>
                </a:solidFill>
                <a:latin typeface="Times New Roman" pitchFamily="18" charset="0"/>
                <a:ea typeface="宋体" charset="-122"/>
              </a:rPr>
              <a:t>/2</a:t>
            </a:r>
            <a:endParaRPr lang="en-US" altLang="zh-CN" sz="2300" b="1">
              <a:solidFill>
                <a:srgbClr val="000000"/>
              </a:solidFill>
              <a:latin typeface="Symbol" pitchFamily="18" charset="2"/>
              <a:ea typeface="宋体" charset="-122"/>
            </a:endParaRPr>
          </a:p>
        </p:txBody>
      </p:sp>
      <p:sp>
        <p:nvSpPr>
          <p:cNvPr id="23571" name="Rectangle 36"/>
          <p:cNvSpPr>
            <a:spLocks noGrp="1" noChangeArrowheads="1"/>
          </p:cNvSpPr>
          <p:nvPr>
            <p:ph type="title"/>
          </p:nvPr>
        </p:nvSpPr>
        <p:spPr>
          <a:xfrm>
            <a:off x="539750" y="404813"/>
            <a:ext cx="7772400" cy="1066800"/>
          </a:xfrm>
        </p:spPr>
        <p:txBody>
          <a:bodyPr/>
          <a:lstStyle/>
          <a:p>
            <a:pPr eaLnBrk="1" hangingPunct="1"/>
            <a:r>
              <a:rPr lang="zh-CN" altLang="en-US" sz="2600" smtClean="0">
                <a:solidFill>
                  <a:srgbClr val="FF3300"/>
                </a:solidFill>
                <a:ea typeface="华文细黑" pitchFamily="2" charset="-122"/>
              </a:rPr>
              <a:t>（</a:t>
            </a:r>
            <a:r>
              <a:rPr lang="en-US" altLang="zh-CN" sz="2600" smtClean="0">
                <a:solidFill>
                  <a:srgbClr val="FF3300"/>
                </a:solidFill>
                <a:ea typeface="华文细黑" pitchFamily="2" charset="-122"/>
              </a:rPr>
              <a:t>3</a:t>
            </a:r>
            <a:r>
              <a:rPr lang="zh-CN" altLang="en-US" sz="2600" smtClean="0">
                <a:solidFill>
                  <a:srgbClr val="FF3300"/>
                </a:solidFill>
                <a:ea typeface="华文细黑" pitchFamily="2" charset="-122"/>
              </a:rPr>
              <a:t>）举例：周期对称方波信号的傅里叶级数</a:t>
            </a:r>
            <a:br>
              <a:rPr lang="zh-CN" altLang="en-US" sz="2600" smtClean="0">
                <a:solidFill>
                  <a:srgbClr val="FF3300"/>
                </a:solidFill>
                <a:ea typeface="华文细黑" pitchFamily="2" charset="-122"/>
              </a:rPr>
            </a:br>
            <a:endParaRPr lang="zh-CN" altLang="en-US" sz="2600" smtClean="0">
              <a:solidFill>
                <a:srgbClr val="FF3300"/>
              </a:solidFill>
              <a:ea typeface="华文细黑" pitchFamily="2" charset="-122"/>
            </a:endParaRPr>
          </a:p>
        </p:txBody>
      </p:sp>
      <p:graphicFrame>
        <p:nvGraphicFramePr>
          <p:cNvPr id="23554" name="Object 32"/>
          <p:cNvGraphicFramePr>
            <a:graphicFrameLocks noGrp="1" noChangeAspect="1"/>
          </p:cNvGraphicFramePr>
          <p:nvPr>
            <p:ph sz="quarter" idx="2"/>
          </p:nvPr>
        </p:nvGraphicFramePr>
        <p:xfrm>
          <a:off x="2771775" y="3716338"/>
          <a:ext cx="304800" cy="393700"/>
        </p:xfrm>
        <a:graphic>
          <a:graphicData uri="http://schemas.openxmlformats.org/presentationml/2006/ole">
            <mc:AlternateContent xmlns:mc="http://schemas.openxmlformats.org/markup-compatibility/2006">
              <mc:Choice xmlns:v="urn:schemas-microsoft-com:vml" Requires="v">
                <p:oleObj spid="_x0000_s24033" name="Equation" r:id="rId3" imgW="304560" imgH="393480" progId="Equation.DSMT4">
                  <p:embed/>
                </p:oleObj>
              </mc:Choice>
              <mc:Fallback>
                <p:oleObj name="Equation" r:id="rId3" imgW="304560" imgH="393480" progId="Equation.DSMT4">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716338"/>
                        <a:ext cx="304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3572" name="Group 5"/>
          <p:cNvGrpSpPr>
            <a:grpSpLocks/>
          </p:cNvGrpSpPr>
          <p:nvPr/>
        </p:nvGrpSpPr>
        <p:grpSpPr bwMode="auto">
          <a:xfrm>
            <a:off x="468313" y="2852738"/>
            <a:ext cx="6840537" cy="2087562"/>
            <a:chOff x="1008" y="2592"/>
            <a:chExt cx="2823" cy="1371"/>
          </a:xfrm>
        </p:grpSpPr>
        <p:sp>
          <p:nvSpPr>
            <p:cNvPr id="23574" name="Line 6"/>
            <p:cNvSpPr>
              <a:spLocks noChangeShapeType="1"/>
            </p:cNvSpPr>
            <p:nvPr/>
          </p:nvSpPr>
          <p:spPr bwMode="auto">
            <a:xfrm flipV="1">
              <a:off x="2338" y="2639"/>
              <a:ext cx="0" cy="12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3575" name="Line 7"/>
            <p:cNvSpPr>
              <a:spLocks noChangeShapeType="1"/>
            </p:cNvSpPr>
            <p:nvPr/>
          </p:nvSpPr>
          <p:spPr bwMode="auto">
            <a:xfrm>
              <a:off x="1008" y="3456"/>
              <a:ext cx="277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3576" name="Line 8"/>
            <p:cNvSpPr>
              <a:spLocks noChangeShapeType="1"/>
            </p:cNvSpPr>
            <p:nvPr/>
          </p:nvSpPr>
          <p:spPr bwMode="auto">
            <a:xfrm flipV="1">
              <a:off x="2064" y="3216"/>
              <a:ext cx="13"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77" name="Line 9"/>
            <p:cNvSpPr>
              <a:spLocks noChangeShapeType="1"/>
            </p:cNvSpPr>
            <p:nvPr/>
          </p:nvSpPr>
          <p:spPr bwMode="auto">
            <a:xfrm>
              <a:off x="2064" y="3216"/>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78" name="Line 10"/>
            <p:cNvSpPr>
              <a:spLocks noChangeShapeType="1"/>
            </p:cNvSpPr>
            <p:nvPr/>
          </p:nvSpPr>
          <p:spPr bwMode="auto">
            <a:xfrm flipV="1">
              <a:off x="2592" y="3216"/>
              <a:ext cx="0" cy="47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79" name="Line 11"/>
            <p:cNvSpPr>
              <a:spLocks noChangeShapeType="1"/>
            </p:cNvSpPr>
            <p:nvPr/>
          </p:nvSpPr>
          <p:spPr bwMode="auto">
            <a:xfrm flipV="1">
              <a:off x="3120" y="3216"/>
              <a:ext cx="0" cy="47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80" name="Line 12"/>
            <p:cNvSpPr>
              <a:spLocks noChangeShapeType="1"/>
            </p:cNvSpPr>
            <p:nvPr/>
          </p:nvSpPr>
          <p:spPr bwMode="auto">
            <a:xfrm>
              <a:off x="3120" y="3216"/>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81" name="Line 13"/>
            <p:cNvSpPr>
              <a:spLocks noChangeShapeType="1"/>
            </p:cNvSpPr>
            <p:nvPr/>
          </p:nvSpPr>
          <p:spPr bwMode="auto">
            <a:xfrm flipV="1">
              <a:off x="1536" y="3216"/>
              <a:ext cx="0" cy="48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82" name="Line 14"/>
            <p:cNvSpPr>
              <a:spLocks noChangeShapeType="1"/>
            </p:cNvSpPr>
            <p:nvPr/>
          </p:nvSpPr>
          <p:spPr bwMode="auto">
            <a:xfrm>
              <a:off x="1248" y="3216"/>
              <a:ext cx="28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3557" name="Object 15"/>
            <p:cNvGraphicFramePr>
              <a:graphicFrameLocks noChangeAspect="1"/>
            </p:cNvGraphicFramePr>
            <p:nvPr/>
          </p:nvGraphicFramePr>
          <p:xfrm>
            <a:off x="2208" y="3456"/>
            <a:ext cx="111" cy="142"/>
          </p:xfrm>
          <a:graphic>
            <a:graphicData uri="http://schemas.openxmlformats.org/presentationml/2006/ole">
              <mc:AlternateContent xmlns:mc="http://schemas.openxmlformats.org/markup-compatibility/2006">
                <mc:Choice xmlns:v="urn:schemas-microsoft-com:vml" Requires="v">
                  <p:oleObj spid="_x0000_s24034" name="Equation" r:id="rId5" imgW="126720" imgH="177480" progId="Equation.3">
                    <p:embed/>
                  </p:oleObj>
                </mc:Choice>
                <mc:Fallback>
                  <p:oleObj name="Equation" r:id="rId5" imgW="126720" imgH="1774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 y="3456"/>
                          <a:ext cx="111"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16"/>
            <p:cNvGraphicFramePr>
              <a:graphicFrameLocks noChangeAspect="1"/>
            </p:cNvGraphicFramePr>
            <p:nvPr/>
          </p:nvGraphicFramePr>
          <p:xfrm>
            <a:off x="2160" y="2880"/>
            <a:ext cx="157" cy="315"/>
          </p:xfrm>
          <a:graphic>
            <a:graphicData uri="http://schemas.openxmlformats.org/presentationml/2006/ole">
              <mc:AlternateContent xmlns:mc="http://schemas.openxmlformats.org/markup-compatibility/2006">
                <mc:Choice xmlns:v="urn:schemas-microsoft-com:vml" Requires="v">
                  <p:oleObj spid="_x0000_s24035" name="Equation" r:id="rId7" imgW="177480" imgH="393480" progId="Equation.3">
                    <p:embed/>
                  </p:oleObj>
                </mc:Choice>
                <mc:Fallback>
                  <p:oleObj name="Equation" r:id="rId7" imgW="177480" imgH="39348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0" y="2880"/>
                          <a:ext cx="157"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3" name="Line 17"/>
            <p:cNvSpPr>
              <a:spLocks noChangeShapeType="1"/>
            </p:cNvSpPr>
            <p:nvPr/>
          </p:nvSpPr>
          <p:spPr bwMode="auto">
            <a:xfrm>
              <a:off x="1776" y="3408"/>
              <a:ext cx="0" cy="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84" name="Line 18"/>
            <p:cNvSpPr>
              <a:spLocks noChangeShapeType="1"/>
            </p:cNvSpPr>
            <p:nvPr/>
          </p:nvSpPr>
          <p:spPr bwMode="auto">
            <a:xfrm>
              <a:off x="2832" y="3408"/>
              <a:ext cx="0" cy="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3559" name="Object 19"/>
            <p:cNvGraphicFramePr>
              <a:graphicFrameLocks noChangeAspect="1"/>
            </p:cNvGraphicFramePr>
            <p:nvPr/>
          </p:nvGraphicFramePr>
          <p:xfrm>
            <a:off x="1739" y="3461"/>
            <a:ext cx="67" cy="257"/>
          </p:xfrm>
          <a:graphic>
            <a:graphicData uri="http://schemas.openxmlformats.org/presentationml/2006/ole">
              <mc:AlternateContent xmlns:mc="http://schemas.openxmlformats.org/markup-compatibility/2006">
                <mc:Choice xmlns:v="urn:schemas-microsoft-com:vml" Requires="v">
                  <p:oleObj spid="_x0000_s24036" name="Equation" r:id="rId9" imgW="114120" imgH="177480" progId="Equation.DSMT4">
                    <p:embed/>
                  </p:oleObj>
                </mc:Choice>
                <mc:Fallback>
                  <p:oleObj name="Equation" r:id="rId9" imgW="114120" imgH="177480" progId="Equation.DSMT4">
                    <p:embed/>
                    <p:pic>
                      <p:nvPicPr>
                        <p:cNvPr id="0"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9" y="3461"/>
                          <a:ext cx="67"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20"/>
            <p:cNvGraphicFramePr>
              <a:graphicFrameLocks noChangeAspect="1"/>
            </p:cNvGraphicFramePr>
            <p:nvPr/>
          </p:nvGraphicFramePr>
          <p:xfrm>
            <a:off x="2831" y="3519"/>
            <a:ext cx="101" cy="143"/>
          </p:xfrm>
          <a:graphic>
            <a:graphicData uri="http://schemas.openxmlformats.org/presentationml/2006/ole">
              <mc:AlternateContent xmlns:mc="http://schemas.openxmlformats.org/markup-compatibility/2006">
                <mc:Choice xmlns:v="urn:schemas-microsoft-com:vml" Requires="v">
                  <p:oleObj spid="_x0000_s24037" name="Equation" r:id="rId11" imgW="114120" imgH="177480" progId="Equation.DSMT4">
                    <p:embed/>
                  </p:oleObj>
                </mc:Choice>
                <mc:Fallback>
                  <p:oleObj name="Equation" r:id="rId11" imgW="114120" imgH="17748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1" y="3519"/>
                          <a:ext cx="101"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21"/>
            <p:cNvGraphicFramePr>
              <a:graphicFrameLocks noChangeAspect="1"/>
            </p:cNvGraphicFramePr>
            <p:nvPr/>
          </p:nvGraphicFramePr>
          <p:xfrm>
            <a:off x="3312" y="3504"/>
            <a:ext cx="135" cy="172"/>
          </p:xfrm>
          <a:graphic>
            <a:graphicData uri="http://schemas.openxmlformats.org/presentationml/2006/ole">
              <mc:AlternateContent xmlns:mc="http://schemas.openxmlformats.org/markup-compatibility/2006">
                <mc:Choice xmlns:v="urn:schemas-microsoft-com:vml" Requires="v">
                  <p:oleObj spid="_x0000_s24038" name="Equation" r:id="rId12" imgW="152280" imgH="215640" progId="Equation.3">
                    <p:embed/>
                  </p:oleObj>
                </mc:Choice>
                <mc:Fallback>
                  <p:oleObj name="Equation" r:id="rId12" imgW="152280" imgH="21564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2" y="3504"/>
                          <a:ext cx="135"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22"/>
            <p:cNvGraphicFramePr>
              <a:graphicFrameLocks noChangeAspect="1"/>
            </p:cNvGraphicFramePr>
            <p:nvPr/>
          </p:nvGraphicFramePr>
          <p:xfrm>
            <a:off x="3696" y="3504"/>
            <a:ext cx="135" cy="211"/>
          </p:xfrm>
          <a:graphic>
            <a:graphicData uri="http://schemas.openxmlformats.org/presentationml/2006/ole">
              <mc:AlternateContent xmlns:mc="http://schemas.openxmlformats.org/markup-compatibility/2006">
                <mc:Choice xmlns:v="urn:schemas-microsoft-com:vml" Requires="v">
                  <p:oleObj spid="_x0000_s24039" name="Equation" r:id="rId14" imgW="88560" imgH="152280" progId="Equation.3">
                    <p:embed/>
                  </p:oleObj>
                </mc:Choice>
                <mc:Fallback>
                  <p:oleObj name="Equation" r:id="rId14" imgW="88560" imgH="15228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96" y="3504"/>
                          <a:ext cx="135"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3" name="Object 23"/>
            <p:cNvGraphicFramePr>
              <a:graphicFrameLocks noChangeAspect="1"/>
            </p:cNvGraphicFramePr>
            <p:nvPr/>
          </p:nvGraphicFramePr>
          <p:xfrm>
            <a:off x="2390" y="2592"/>
            <a:ext cx="464" cy="280"/>
          </p:xfrm>
          <a:graphic>
            <a:graphicData uri="http://schemas.openxmlformats.org/presentationml/2006/ole">
              <mc:AlternateContent xmlns:mc="http://schemas.openxmlformats.org/markup-compatibility/2006">
                <mc:Choice xmlns:v="urn:schemas-microsoft-com:vml" Requires="v">
                  <p:oleObj spid="_x0000_s24040" name="Equation" r:id="rId16" imgW="304560" imgH="203040" progId="Equation.3">
                    <p:embed/>
                  </p:oleObj>
                </mc:Choice>
                <mc:Fallback>
                  <p:oleObj name="Equation" r:id="rId16" imgW="304560" imgH="20304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90" y="2592"/>
                          <a:ext cx="46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5" name="Line 24"/>
            <p:cNvSpPr>
              <a:spLocks noChangeShapeType="1"/>
            </p:cNvSpPr>
            <p:nvPr/>
          </p:nvSpPr>
          <p:spPr bwMode="auto">
            <a:xfrm>
              <a:off x="2592" y="3696"/>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3586" name="Line 25"/>
            <p:cNvSpPr>
              <a:spLocks noChangeShapeType="1"/>
            </p:cNvSpPr>
            <p:nvPr/>
          </p:nvSpPr>
          <p:spPr bwMode="auto">
            <a:xfrm>
              <a:off x="1536" y="3696"/>
              <a:ext cx="52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3564" name="Object 26"/>
            <p:cNvGraphicFramePr>
              <a:graphicFrameLocks noChangeAspect="1"/>
            </p:cNvGraphicFramePr>
            <p:nvPr/>
          </p:nvGraphicFramePr>
          <p:xfrm>
            <a:off x="2062" y="3648"/>
            <a:ext cx="258" cy="315"/>
          </p:xfrm>
          <a:graphic>
            <a:graphicData uri="http://schemas.openxmlformats.org/presentationml/2006/ole">
              <mc:AlternateContent xmlns:mc="http://schemas.openxmlformats.org/markup-compatibility/2006">
                <mc:Choice xmlns:v="urn:schemas-microsoft-com:vml" Requires="v">
                  <p:oleObj spid="_x0000_s24041" name="Equation" r:id="rId18" imgW="291960" imgH="393480" progId="Equation.3">
                    <p:embed/>
                  </p:oleObj>
                </mc:Choice>
                <mc:Fallback>
                  <p:oleObj name="Equation" r:id="rId18" imgW="291960" imgH="39348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62" y="3648"/>
                          <a:ext cx="258"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7" name="Line 27"/>
            <p:cNvSpPr>
              <a:spLocks noChangeShapeType="1"/>
            </p:cNvSpPr>
            <p:nvPr/>
          </p:nvSpPr>
          <p:spPr bwMode="auto">
            <a:xfrm>
              <a:off x="3360" y="3408"/>
              <a:ext cx="0" cy="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3565" name="Object 28"/>
            <p:cNvGraphicFramePr>
              <a:graphicFrameLocks noChangeAspect="1"/>
            </p:cNvGraphicFramePr>
            <p:nvPr/>
          </p:nvGraphicFramePr>
          <p:xfrm>
            <a:off x="1155" y="3504"/>
            <a:ext cx="225" cy="172"/>
          </p:xfrm>
          <a:graphic>
            <a:graphicData uri="http://schemas.openxmlformats.org/presentationml/2006/ole">
              <mc:AlternateContent xmlns:mc="http://schemas.openxmlformats.org/markup-compatibility/2006">
                <mc:Choice xmlns:v="urn:schemas-microsoft-com:vml" Requires="v">
                  <p:oleObj spid="_x0000_s24042" name="Equation" r:id="rId20" imgW="253800" imgH="215640" progId="Equation.3">
                    <p:embed/>
                  </p:oleObj>
                </mc:Choice>
                <mc:Fallback>
                  <p:oleObj name="Equation" r:id="rId20" imgW="253800" imgH="215640"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5" y="3504"/>
                          <a:ext cx="225"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8" name="Line 29"/>
            <p:cNvSpPr>
              <a:spLocks noChangeShapeType="1"/>
            </p:cNvSpPr>
            <p:nvPr/>
          </p:nvSpPr>
          <p:spPr bwMode="auto">
            <a:xfrm>
              <a:off x="1248" y="3408"/>
              <a:ext cx="0" cy="1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sp>
        <p:nvSpPr>
          <p:cNvPr id="23573" name="Rectangle 30"/>
          <p:cNvSpPr>
            <a:spLocks noRot="1" noChangeArrowheads="1"/>
          </p:cNvSpPr>
          <p:nvPr/>
        </p:nvSpPr>
        <p:spPr bwMode="auto">
          <a:xfrm>
            <a:off x="395288" y="5013325"/>
            <a:ext cx="1238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pPr>
            <a:r>
              <a:rPr lang="zh-CN" altLang="en-US" sz="3200" b="1">
                <a:solidFill>
                  <a:srgbClr val="FF3300"/>
                </a:solidFill>
                <a:ea typeface="华文细黑" pitchFamily="2" charset="-122"/>
              </a:rPr>
              <a:t>解：</a:t>
            </a:r>
          </a:p>
        </p:txBody>
      </p:sp>
      <p:graphicFrame>
        <p:nvGraphicFramePr>
          <p:cNvPr id="558111" name="Object 31"/>
          <p:cNvGraphicFramePr>
            <a:graphicFrameLocks noChangeAspect="1"/>
          </p:cNvGraphicFramePr>
          <p:nvPr/>
        </p:nvGraphicFramePr>
        <p:xfrm>
          <a:off x="2193925" y="5013325"/>
          <a:ext cx="4949825" cy="1217613"/>
        </p:xfrm>
        <a:graphic>
          <a:graphicData uri="http://schemas.openxmlformats.org/presentationml/2006/ole">
            <mc:AlternateContent xmlns:mc="http://schemas.openxmlformats.org/markup-compatibility/2006">
              <mc:Choice xmlns:v="urn:schemas-microsoft-com:vml" Requires="v">
                <p:oleObj spid="_x0000_s24043" name="Equation" r:id="rId22" imgW="2768400" imgH="685800" progId="Equation.DSMT4">
                  <p:embed/>
                </p:oleObj>
              </mc:Choice>
              <mc:Fallback>
                <p:oleObj name="Equation" r:id="rId22" imgW="2768400" imgH="685800" progId="Equation.DSMT4">
                  <p:embed/>
                  <p:pic>
                    <p:nvPicPr>
                      <p:cNvPr id="0" name="Object 3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93925" y="5013325"/>
                        <a:ext cx="4949825" cy="12176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6" name="Object 35"/>
          <p:cNvGraphicFramePr>
            <a:graphicFrameLocks noGrp="1" noChangeAspect="1"/>
          </p:cNvGraphicFramePr>
          <p:nvPr>
            <p:ph sz="quarter" idx="3"/>
          </p:nvPr>
        </p:nvGraphicFramePr>
        <p:xfrm>
          <a:off x="4284663" y="3573463"/>
          <a:ext cx="244475" cy="503237"/>
        </p:xfrm>
        <a:graphic>
          <a:graphicData uri="http://schemas.openxmlformats.org/presentationml/2006/ole">
            <mc:AlternateContent xmlns:mc="http://schemas.openxmlformats.org/markup-compatibility/2006">
              <mc:Choice xmlns:v="urn:schemas-microsoft-com:vml" Requires="v">
                <p:oleObj spid="_x0000_s24044" name="Equation" r:id="rId24" imgW="190440" imgH="393480" progId="Equation.DSMT4">
                  <p:embed/>
                </p:oleObj>
              </mc:Choice>
              <mc:Fallback>
                <p:oleObj name="Equation" r:id="rId24" imgW="190440" imgH="393480" progId="Equation.DSMT4">
                  <p:embed/>
                  <p:pic>
                    <p:nvPicPr>
                      <p:cNvPr id="0" name="Object 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84663" y="3573463"/>
                        <a:ext cx="244475"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58111"/>
                                        </p:tgtEl>
                                        <p:attrNameLst>
                                          <p:attrName>style.visibility</p:attrName>
                                        </p:attrNameLst>
                                      </p:cBhvr>
                                      <p:to>
                                        <p:strVal val="visible"/>
                                      </p:to>
                                    </p:set>
                                    <p:anim calcmode="lin" valueType="num">
                                      <p:cBhvr additive="base">
                                        <p:cTn id="7" dur="500" fill="hold"/>
                                        <p:tgtEl>
                                          <p:spTgt spid="558111"/>
                                        </p:tgtEl>
                                        <p:attrNameLst>
                                          <p:attrName>ppt_x</p:attrName>
                                        </p:attrNameLst>
                                      </p:cBhvr>
                                      <p:tavLst>
                                        <p:tav tm="0">
                                          <p:val>
                                            <p:strVal val="0-#ppt_w/2"/>
                                          </p:val>
                                        </p:tav>
                                        <p:tav tm="100000">
                                          <p:val>
                                            <p:strVal val="#ppt_x"/>
                                          </p:val>
                                        </p:tav>
                                      </p:tavLst>
                                    </p:anim>
                                    <p:anim calcmode="lin" valueType="num">
                                      <p:cBhvr additive="base">
                                        <p:cTn id="8" dur="500" fill="hold"/>
                                        <p:tgtEl>
                                          <p:spTgt spid="558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245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2A8346C-D3DC-4E22-9294-A0F50025160C}" type="slidenum">
              <a:rPr lang="en-US" altLang="ko-KR" smtClean="0">
                <a:solidFill>
                  <a:srgbClr val="003399"/>
                </a:solidFill>
                <a:latin typeface="-윤체L" pitchFamily="18" charset="-127"/>
                <a:ea typeface="-윤체L" pitchFamily="18" charset="-127"/>
              </a:rPr>
              <a:pPr/>
              <a:t>41</a:t>
            </a:fld>
            <a:endParaRPr lang="en-US" altLang="ko-KR" smtClean="0">
              <a:solidFill>
                <a:srgbClr val="003399"/>
              </a:solidFill>
              <a:latin typeface="-윤체L" pitchFamily="18" charset="-127"/>
              <a:ea typeface="-윤체L" pitchFamily="18" charset="-127"/>
            </a:endParaRPr>
          </a:p>
        </p:txBody>
      </p:sp>
      <p:graphicFrame>
        <p:nvGraphicFramePr>
          <p:cNvPr id="559107" name="Object 3"/>
          <p:cNvGraphicFramePr>
            <a:graphicFrameLocks noChangeAspect="1"/>
          </p:cNvGraphicFramePr>
          <p:nvPr/>
        </p:nvGraphicFramePr>
        <p:xfrm>
          <a:off x="1763713" y="1412875"/>
          <a:ext cx="5184775" cy="2811463"/>
        </p:xfrm>
        <a:graphic>
          <a:graphicData uri="http://schemas.openxmlformats.org/presentationml/2006/ole">
            <mc:AlternateContent xmlns:mc="http://schemas.openxmlformats.org/markup-compatibility/2006">
              <mc:Choice xmlns:v="urn:schemas-microsoft-com:vml" Requires="v">
                <p:oleObj spid="_x0000_s24658" name="Equation" r:id="rId3" imgW="2514600" imgH="1371600" progId="Equation.DSMT4">
                  <p:embed/>
                </p:oleObj>
              </mc:Choice>
              <mc:Fallback>
                <p:oleObj name="Equation" r:id="rId3" imgW="2514600" imgH="1371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12875"/>
                        <a:ext cx="5184775" cy="281146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9108" name="Object 4"/>
          <p:cNvGraphicFramePr>
            <a:graphicFrameLocks noChangeAspect="1"/>
          </p:cNvGraphicFramePr>
          <p:nvPr>
            <p:extLst>
              <p:ext uri="{D42A27DB-BD31-4B8C-83A1-F6EECF244321}">
                <p14:modId xmlns:p14="http://schemas.microsoft.com/office/powerpoint/2010/main" val="3292606586"/>
              </p:ext>
            </p:extLst>
          </p:nvPr>
        </p:nvGraphicFramePr>
        <p:xfrm>
          <a:off x="1423988" y="4221163"/>
          <a:ext cx="6008687" cy="1827212"/>
        </p:xfrm>
        <a:graphic>
          <a:graphicData uri="http://schemas.openxmlformats.org/presentationml/2006/ole">
            <mc:AlternateContent xmlns:mc="http://schemas.openxmlformats.org/markup-compatibility/2006">
              <mc:Choice xmlns:v="urn:schemas-microsoft-com:vml" Requires="v">
                <p:oleObj spid="_x0000_s24659" name="Equation" r:id="rId5" imgW="2908080" imgH="888840" progId="Equation.DSMT4">
                  <p:embed/>
                </p:oleObj>
              </mc:Choice>
              <mc:Fallback>
                <p:oleObj name="Equation" r:id="rId5" imgW="2908080" imgH="888840" progId="Equation.DSMT4">
                  <p:embed/>
                  <p:pic>
                    <p:nvPicPr>
                      <p:cNvPr id="0" name="Object 4"/>
                      <p:cNvPicPr>
                        <a:picLocks noChangeAspect="1" noChangeArrowheads="1"/>
                      </p:cNvPicPr>
                      <p:nvPr/>
                    </p:nvPicPr>
                    <p:blipFill>
                      <a:blip r:embed="rId6"/>
                      <a:srcRect/>
                      <a:stretch>
                        <a:fillRect/>
                      </a:stretch>
                    </p:blipFill>
                    <p:spPr bwMode="auto">
                      <a:xfrm>
                        <a:off x="1423988" y="4221163"/>
                        <a:ext cx="6008687" cy="1827212"/>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9107"/>
                                        </p:tgtEl>
                                        <p:attrNameLst>
                                          <p:attrName>style.visibility</p:attrName>
                                        </p:attrNameLst>
                                      </p:cBhvr>
                                      <p:to>
                                        <p:strVal val="visible"/>
                                      </p:to>
                                    </p:set>
                                    <p:animEffect transition="in" filter="blinds(horizontal)">
                                      <p:cBhvr>
                                        <p:cTn id="7" dur="500"/>
                                        <p:tgtEl>
                                          <p:spTgt spid="559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9108"/>
                                        </p:tgtEl>
                                        <p:attrNameLst>
                                          <p:attrName>style.visibility</p:attrName>
                                        </p:attrNameLst>
                                      </p:cBhvr>
                                      <p:to>
                                        <p:strVal val="visible"/>
                                      </p:to>
                                    </p:set>
                                    <p:animEffect transition="in" filter="blinds(horizontal)">
                                      <p:cBhvr>
                                        <p:cTn id="12" dur="500"/>
                                        <p:tgtEl>
                                          <p:spTgt spid="559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5" name="页脚占位符 4"/>
          <p:cNvSpPr>
            <a:spLocks noGrp="1"/>
          </p:cNvSpPr>
          <p:nvPr>
            <p:ph type="ftr" sz="quarter" idx="11"/>
          </p:nvPr>
        </p:nvSpPr>
        <p:spPr/>
        <p:txBody>
          <a:bodyPr/>
          <a:lstStyle/>
          <a:p>
            <a:pPr>
              <a:defRPr/>
            </a:pPr>
            <a:r>
              <a:rPr lang="zh-CN" altLang="en-US"/>
              <a:t>信号与系统</a:t>
            </a:r>
          </a:p>
        </p:txBody>
      </p:sp>
      <p:sp>
        <p:nvSpPr>
          <p:cNvPr id="2562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19FFF66-19F8-4B45-93A7-118434E3D4E3}" type="slidenum">
              <a:rPr lang="en-US" altLang="ko-KR" smtClean="0">
                <a:solidFill>
                  <a:srgbClr val="003399"/>
                </a:solidFill>
                <a:latin typeface="-윤체L" pitchFamily="18" charset="-127"/>
                <a:ea typeface="-윤체L" pitchFamily="18" charset="-127"/>
              </a:rPr>
              <a:pPr/>
              <a:t>42</a:t>
            </a:fld>
            <a:endParaRPr lang="en-US" altLang="ko-KR" smtClean="0">
              <a:solidFill>
                <a:srgbClr val="003399"/>
              </a:solidFill>
              <a:latin typeface="-윤체L" pitchFamily="18" charset="-127"/>
              <a:ea typeface="-윤체L" pitchFamily="18" charset="-127"/>
            </a:endParaRPr>
          </a:p>
        </p:txBody>
      </p:sp>
      <p:graphicFrame>
        <p:nvGraphicFramePr>
          <p:cNvPr id="560130" name="Object 2"/>
          <p:cNvGraphicFramePr>
            <a:graphicFrameLocks noChangeAspect="1"/>
          </p:cNvGraphicFramePr>
          <p:nvPr/>
        </p:nvGraphicFramePr>
        <p:xfrm>
          <a:off x="539750" y="1412875"/>
          <a:ext cx="5805488" cy="768350"/>
        </p:xfrm>
        <a:graphic>
          <a:graphicData uri="http://schemas.openxmlformats.org/presentationml/2006/ole">
            <mc:AlternateContent xmlns:mc="http://schemas.openxmlformats.org/markup-compatibility/2006">
              <mc:Choice xmlns:v="urn:schemas-microsoft-com:vml" Requires="v">
                <p:oleObj spid="_x0000_s26592" name="Equation" r:id="rId3" imgW="2958840" imgH="393480" progId="Equation.DSMT4">
                  <p:embed/>
                </p:oleObj>
              </mc:Choice>
              <mc:Fallback>
                <p:oleObj name="Equation" r:id="rId3" imgW="295884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412875"/>
                        <a:ext cx="5805488" cy="7683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组合 4"/>
          <p:cNvGrpSpPr/>
          <p:nvPr/>
        </p:nvGrpSpPr>
        <p:grpSpPr>
          <a:xfrm>
            <a:off x="1763713" y="1989138"/>
            <a:ext cx="3962400" cy="1970087"/>
            <a:chOff x="1763713" y="1989138"/>
            <a:chExt cx="3962400" cy="1970087"/>
          </a:xfrm>
        </p:grpSpPr>
        <p:graphicFrame>
          <p:nvGraphicFramePr>
            <p:cNvPr id="25603" name="Object 4"/>
            <p:cNvGraphicFramePr>
              <a:graphicFrameLocks noChangeAspect="1"/>
            </p:cNvGraphicFramePr>
            <p:nvPr>
              <p:extLst>
                <p:ext uri="{D42A27DB-BD31-4B8C-83A1-F6EECF244321}">
                  <p14:modId xmlns:p14="http://schemas.microsoft.com/office/powerpoint/2010/main" val="1921227211"/>
                </p:ext>
              </p:extLst>
            </p:nvPr>
          </p:nvGraphicFramePr>
          <p:xfrm>
            <a:off x="2771775" y="1989138"/>
            <a:ext cx="457200" cy="527050"/>
          </p:xfrm>
          <a:graphic>
            <a:graphicData uri="http://schemas.openxmlformats.org/presentationml/2006/ole">
              <mc:AlternateContent xmlns:mc="http://schemas.openxmlformats.org/markup-compatibility/2006">
                <mc:Choice xmlns:v="urn:schemas-microsoft-com:vml" Requires="v">
                  <p:oleObj spid="_x0000_s26593" name="Equation" r:id="rId5" imgW="177480" imgH="228600" progId="Equation.3">
                    <p:embed/>
                  </p:oleObj>
                </mc:Choice>
                <mc:Fallback>
                  <p:oleObj name="Equation" r:id="rId5" imgW="17748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1989138"/>
                          <a:ext cx="457200"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1763713" y="2060575"/>
              <a:ext cx="3962400" cy="1898650"/>
              <a:chOff x="1104" y="580"/>
              <a:chExt cx="2496" cy="1196"/>
            </a:xfrm>
          </p:grpSpPr>
          <p:sp>
            <p:nvSpPr>
              <p:cNvPr id="25657" name="Line 6"/>
              <p:cNvSpPr>
                <a:spLocks noChangeShapeType="1"/>
              </p:cNvSpPr>
              <p:nvPr/>
            </p:nvSpPr>
            <p:spPr bwMode="auto">
              <a:xfrm>
                <a:off x="1104" y="1438"/>
                <a:ext cx="2448" cy="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658" name="Line 7"/>
              <p:cNvSpPr>
                <a:spLocks noChangeShapeType="1"/>
              </p:cNvSpPr>
              <p:nvPr/>
            </p:nvSpPr>
            <p:spPr bwMode="auto">
              <a:xfrm flipV="1">
                <a:off x="1669" y="580"/>
                <a:ext cx="0" cy="11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659" name="Line 8"/>
              <p:cNvSpPr>
                <a:spLocks noChangeShapeType="1"/>
              </p:cNvSpPr>
              <p:nvPr/>
            </p:nvSpPr>
            <p:spPr bwMode="auto">
              <a:xfrm>
                <a:off x="1872" y="960"/>
                <a:ext cx="0" cy="47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0" name="Line 9"/>
              <p:cNvSpPr>
                <a:spLocks noChangeShapeType="1"/>
              </p:cNvSpPr>
              <p:nvPr/>
            </p:nvSpPr>
            <p:spPr bwMode="auto">
              <a:xfrm>
                <a:off x="2422" y="1451"/>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1" name="Line 10"/>
              <p:cNvSpPr>
                <a:spLocks noChangeShapeType="1"/>
              </p:cNvSpPr>
              <p:nvPr/>
            </p:nvSpPr>
            <p:spPr bwMode="auto">
              <a:xfrm flipH="1">
                <a:off x="2485" y="1440"/>
                <a:ext cx="11" cy="33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2" name="Line 11"/>
              <p:cNvSpPr>
                <a:spLocks noChangeShapeType="1"/>
              </p:cNvSpPr>
              <p:nvPr/>
            </p:nvSpPr>
            <p:spPr bwMode="auto">
              <a:xfrm>
                <a:off x="2928" y="1200"/>
                <a:ext cx="0" cy="230"/>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3" name="Line 12"/>
              <p:cNvSpPr>
                <a:spLocks noChangeShapeType="1"/>
              </p:cNvSpPr>
              <p:nvPr/>
            </p:nvSpPr>
            <p:spPr bwMode="auto">
              <a:xfrm>
                <a:off x="2171" y="1382"/>
                <a:ext cx="0" cy="5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4" name="Line 13"/>
              <p:cNvSpPr>
                <a:spLocks noChangeShapeType="1"/>
              </p:cNvSpPr>
              <p:nvPr/>
            </p:nvSpPr>
            <p:spPr bwMode="auto">
              <a:xfrm>
                <a:off x="3112" y="1382"/>
                <a:ext cx="0" cy="112"/>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65" name="Line 14"/>
              <p:cNvSpPr>
                <a:spLocks noChangeShapeType="1"/>
              </p:cNvSpPr>
              <p:nvPr/>
            </p:nvSpPr>
            <p:spPr bwMode="auto">
              <a:xfrm>
                <a:off x="2736" y="1394"/>
                <a:ext cx="0" cy="113"/>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20" name="Object 15"/>
              <p:cNvGraphicFramePr>
                <a:graphicFrameLocks noChangeAspect="1"/>
              </p:cNvGraphicFramePr>
              <p:nvPr/>
            </p:nvGraphicFramePr>
            <p:xfrm>
              <a:off x="1732" y="1438"/>
              <a:ext cx="221" cy="242"/>
            </p:xfrm>
            <a:graphic>
              <a:graphicData uri="http://schemas.openxmlformats.org/presentationml/2006/ole">
                <mc:AlternateContent xmlns:mc="http://schemas.openxmlformats.org/markup-compatibility/2006">
                  <mc:Choice xmlns:v="urn:schemas-microsoft-com:vml" Requires="v">
                    <p:oleObj spid="_x0000_s26594" name="Equation" r:id="rId7" imgW="177480" imgH="215640" progId="Equation.3">
                      <p:embed/>
                    </p:oleObj>
                  </mc:Choice>
                  <mc:Fallback>
                    <p:oleObj name="Equation" r:id="rId7" imgW="177480" imgH="21564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2" y="1438"/>
                            <a:ext cx="221"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1" name="Object 16"/>
              <p:cNvGraphicFramePr>
                <a:graphicFrameLocks noChangeAspect="1"/>
              </p:cNvGraphicFramePr>
              <p:nvPr/>
            </p:nvGraphicFramePr>
            <p:xfrm>
              <a:off x="3426" y="1507"/>
              <a:ext cx="174" cy="145"/>
            </p:xfrm>
            <a:graphic>
              <a:graphicData uri="http://schemas.openxmlformats.org/presentationml/2006/ole">
                <mc:AlternateContent xmlns:mc="http://schemas.openxmlformats.org/markup-compatibility/2006">
                  <mc:Choice xmlns:v="urn:schemas-microsoft-com:vml" Requires="v">
                    <p:oleObj spid="_x0000_s26595" name="Equation" r:id="rId9" imgW="152280" imgH="139680" progId="Equation.3">
                      <p:embed/>
                    </p:oleObj>
                  </mc:Choice>
                  <mc:Fallback>
                    <p:oleObj name="Equation" r:id="rId9" imgW="152280" imgH="13968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6" y="1507"/>
                            <a:ext cx="174"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2" name="Object 17"/>
              <p:cNvGraphicFramePr>
                <a:graphicFrameLocks noChangeAspect="1"/>
              </p:cNvGraphicFramePr>
              <p:nvPr/>
            </p:nvGraphicFramePr>
            <p:xfrm>
              <a:off x="1543" y="1451"/>
              <a:ext cx="156" cy="197"/>
            </p:xfrm>
            <a:graphic>
              <a:graphicData uri="http://schemas.openxmlformats.org/presentationml/2006/ole">
                <mc:AlternateContent xmlns:mc="http://schemas.openxmlformats.org/markup-compatibility/2006">
                  <mc:Choice xmlns:v="urn:schemas-microsoft-com:vml" Requires="v">
                    <p:oleObj spid="_x0000_s26596" name="Equation" r:id="rId11" imgW="126720" imgH="177480" progId="Equation.3">
                      <p:embed/>
                    </p:oleObj>
                  </mc:Choice>
                  <mc:Fallback>
                    <p:oleObj name="Equation" r:id="rId11" imgW="126720" imgH="17748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3" y="1451"/>
                            <a:ext cx="156"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66" name="Freeform 18"/>
              <p:cNvSpPr>
                <a:spLocks/>
              </p:cNvSpPr>
              <p:nvPr/>
            </p:nvSpPr>
            <p:spPr bwMode="auto">
              <a:xfrm>
                <a:off x="1669" y="818"/>
                <a:ext cx="1443" cy="958"/>
              </a:xfrm>
              <a:custGeom>
                <a:avLst/>
                <a:gdLst>
                  <a:gd name="T0" fmla="*/ 0 w 1104"/>
                  <a:gd name="T1" fmla="*/ 0 h 816"/>
                  <a:gd name="T2" fmla="*/ 246 w 1104"/>
                  <a:gd name="T3" fmla="*/ 133 h 816"/>
                  <a:gd name="T4" fmla="*/ 656 w 1104"/>
                  <a:gd name="T5" fmla="*/ 728 h 816"/>
                  <a:gd name="T6" fmla="*/ 1067 w 1104"/>
                  <a:gd name="T7" fmla="*/ 1125 h 816"/>
                  <a:gd name="T8" fmla="*/ 1395 w 1104"/>
                  <a:gd name="T9" fmla="*/ 728 h 816"/>
                  <a:gd name="T10" fmla="*/ 1640 w 1104"/>
                  <a:gd name="T11" fmla="*/ 463 h 816"/>
                  <a:gd name="T12" fmla="*/ 1886 w 1104"/>
                  <a:gd name="T13" fmla="*/ 728 h 816"/>
                  <a:gd name="T14" fmla="*/ 0 60000 65536"/>
                  <a:gd name="T15" fmla="*/ 0 60000 65536"/>
                  <a:gd name="T16" fmla="*/ 0 60000 65536"/>
                  <a:gd name="T17" fmla="*/ 0 60000 65536"/>
                  <a:gd name="T18" fmla="*/ 0 60000 65536"/>
                  <a:gd name="T19" fmla="*/ 0 60000 65536"/>
                  <a:gd name="T20" fmla="*/ 0 60000 65536"/>
                  <a:gd name="T21" fmla="*/ 0 w 1104"/>
                  <a:gd name="T22" fmla="*/ 0 h 816"/>
                  <a:gd name="T23" fmla="*/ 1104 w 1104"/>
                  <a:gd name="T24" fmla="*/ 816 h 8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4" h="816">
                    <a:moveTo>
                      <a:pt x="0" y="0"/>
                    </a:moveTo>
                    <a:cubicBezTo>
                      <a:pt x="40" y="4"/>
                      <a:pt x="80" y="8"/>
                      <a:pt x="144" y="96"/>
                    </a:cubicBezTo>
                    <a:cubicBezTo>
                      <a:pt x="208" y="184"/>
                      <a:pt x="304" y="408"/>
                      <a:pt x="384" y="528"/>
                    </a:cubicBezTo>
                    <a:cubicBezTo>
                      <a:pt x="464" y="648"/>
                      <a:pt x="552" y="816"/>
                      <a:pt x="624" y="816"/>
                    </a:cubicBezTo>
                    <a:cubicBezTo>
                      <a:pt x="696" y="816"/>
                      <a:pt x="760" y="608"/>
                      <a:pt x="816" y="528"/>
                    </a:cubicBezTo>
                    <a:cubicBezTo>
                      <a:pt x="872" y="448"/>
                      <a:pt x="912" y="336"/>
                      <a:pt x="960" y="336"/>
                    </a:cubicBezTo>
                    <a:cubicBezTo>
                      <a:pt x="1008" y="336"/>
                      <a:pt x="1056" y="432"/>
                      <a:pt x="1104" y="528"/>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5623" name="Object 19"/>
              <p:cNvGraphicFramePr>
                <a:graphicFrameLocks noChangeAspect="1"/>
              </p:cNvGraphicFramePr>
              <p:nvPr/>
            </p:nvGraphicFramePr>
            <p:xfrm>
              <a:off x="2064" y="1200"/>
              <a:ext cx="288" cy="221"/>
            </p:xfrm>
            <a:graphic>
              <a:graphicData uri="http://schemas.openxmlformats.org/presentationml/2006/ole">
                <mc:AlternateContent xmlns:mc="http://schemas.openxmlformats.org/markup-compatibility/2006">
                  <mc:Choice xmlns:v="urn:schemas-microsoft-com:vml" Requires="v">
                    <p:oleObj spid="_x0000_s26597" name="Equation" r:id="rId13" imgW="253800" imgH="215640" progId="Equation.3">
                      <p:embed/>
                    </p:oleObj>
                  </mc:Choice>
                  <mc:Fallback>
                    <p:oleObj name="Equation" r:id="rId13" imgW="253800" imgH="21564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4" y="1200"/>
                            <a:ext cx="288"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4" name="Object 20"/>
              <p:cNvGraphicFramePr>
                <a:graphicFrameLocks noChangeAspect="1"/>
              </p:cNvGraphicFramePr>
              <p:nvPr/>
            </p:nvGraphicFramePr>
            <p:xfrm>
              <a:off x="2400" y="1200"/>
              <a:ext cx="240" cy="193"/>
            </p:xfrm>
            <a:graphic>
              <a:graphicData uri="http://schemas.openxmlformats.org/presentationml/2006/ole">
                <mc:AlternateContent xmlns:mc="http://schemas.openxmlformats.org/markup-compatibility/2006">
                  <mc:Choice xmlns:v="urn:schemas-microsoft-com:vml" Requires="v">
                    <p:oleObj spid="_x0000_s26598" name="Equation" r:id="rId15" imgW="241200" imgH="215640" progId="Equation.3">
                      <p:embed/>
                    </p:oleObj>
                  </mc:Choice>
                  <mc:Fallback>
                    <p:oleObj name="Equation" r:id="rId15" imgW="241200" imgH="21564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0" y="1200"/>
                            <a:ext cx="240"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5" name="Object 21"/>
              <p:cNvGraphicFramePr>
                <a:graphicFrameLocks noChangeAspect="1"/>
              </p:cNvGraphicFramePr>
              <p:nvPr/>
            </p:nvGraphicFramePr>
            <p:xfrm>
              <a:off x="2640" y="1488"/>
              <a:ext cx="288" cy="220"/>
            </p:xfrm>
            <a:graphic>
              <a:graphicData uri="http://schemas.openxmlformats.org/presentationml/2006/ole">
                <mc:AlternateContent xmlns:mc="http://schemas.openxmlformats.org/markup-compatibility/2006">
                  <mc:Choice xmlns:v="urn:schemas-microsoft-com:vml" Requires="v">
                    <p:oleObj spid="_x0000_s26599" name="Equation" r:id="rId17" imgW="253800" imgH="215640" progId="Equation.3">
                      <p:embed/>
                    </p:oleObj>
                  </mc:Choice>
                  <mc:Fallback>
                    <p:oleObj name="Equation" r:id="rId17" imgW="253800" imgH="21564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40" y="1488"/>
                            <a:ext cx="28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6" name="Object 22"/>
              <p:cNvGraphicFramePr>
                <a:graphicFrameLocks noChangeAspect="1"/>
              </p:cNvGraphicFramePr>
              <p:nvPr/>
            </p:nvGraphicFramePr>
            <p:xfrm>
              <a:off x="2832" y="1392"/>
              <a:ext cx="288" cy="220"/>
            </p:xfrm>
            <a:graphic>
              <a:graphicData uri="http://schemas.openxmlformats.org/presentationml/2006/ole">
                <mc:AlternateContent xmlns:mc="http://schemas.openxmlformats.org/markup-compatibility/2006">
                  <mc:Choice xmlns:v="urn:schemas-microsoft-com:vml" Requires="v">
                    <p:oleObj spid="_x0000_s26600" name="Equation" r:id="rId19" imgW="253800" imgH="215640" progId="Equation.3">
                      <p:embed/>
                    </p:oleObj>
                  </mc:Choice>
                  <mc:Fallback>
                    <p:oleObj name="Equation" r:id="rId19" imgW="253800" imgH="21564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32" y="1392"/>
                            <a:ext cx="288"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 name="Group 23"/>
          <p:cNvGrpSpPr>
            <a:grpSpLocks/>
          </p:cNvGrpSpPr>
          <p:nvPr/>
        </p:nvGrpSpPr>
        <p:grpSpPr bwMode="auto">
          <a:xfrm>
            <a:off x="0" y="3716338"/>
            <a:ext cx="3962400" cy="2225675"/>
            <a:chOff x="1008" y="2016"/>
            <a:chExt cx="2496" cy="1402"/>
          </a:xfrm>
        </p:grpSpPr>
        <p:sp>
          <p:nvSpPr>
            <p:cNvPr id="25647" name="Line 24"/>
            <p:cNvSpPr>
              <a:spLocks noChangeShapeType="1"/>
            </p:cNvSpPr>
            <p:nvPr/>
          </p:nvSpPr>
          <p:spPr bwMode="auto">
            <a:xfrm flipV="1">
              <a:off x="1344" y="3216"/>
              <a:ext cx="216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648" name="Line 25"/>
            <p:cNvSpPr>
              <a:spLocks noChangeShapeType="1"/>
            </p:cNvSpPr>
            <p:nvPr/>
          </p:nvSpPr>
          <p:spPr bwMode="auto">
            <a:xfrm flipV="1">
              <a:off x="1632" y="2112"/>
              <a:ext cx="0" cy="12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5649" name="Line 26"/>
            <p:cNvSpPr>
              <a:spLocks noChangeShapeType="1"/>
            </p:cNvSpPr>
            <p:nvPr/>
          </p:nvSpPr>
          <p:spPr bwMode="auto">
            <a:xfrm>
              <a:off x="1790" y="2747"/>
              <a:ext cx="0" cy="480"/>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50" name="Line 27"/>
            <p:cNvSpPr>
              <a:spLocks noChangeShapeType="1"/>
            </p:cNvSpPr>
            <p:nvPr/>
          </p:nvSpPr>
          <p:spPr bwMode="auto">
            <a:xfrm>
              <a:off x="2345" y="3227"/>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51" name="Line 28"/>
            <p:cNvSpPr>
              <a:spLocks noChangeShapeType="1"/>
            </p:cNvSpPr>
            <p:nvPr/>
          </p:nvSpPr>
          <p:spPr bwMode="auto">
            <a:xfrm>
              <a:off x="2407" y="2939"/>
              <a:ext cx="0" cy="277"/>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52" name="Line 29"/>
            <p:cNvSpPr>
              <a:spLocks noChangeShapeType="1"/>
            </p:cNvSpPr>
            <p:nvPr/>
          </p:nvSpPr>
          <p:spPr bwMode="auto">
            <a:xfrm>
              <a:off x="2880" y="3024"/>
              <a:ext cx="0" cy="192"/>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53" name="Line 30"/>
            <p:cNvSpPr>
              <a:spLocks noChangeShapeType="1"/>
            </p:cNvSpPr>
            <p:nvPr/>
          </p:nvSpPr>
          <p:spPr bwMode="auto">
            <a:xfrm>
              <a:off x="2160" y="3179"/>
              <a:ext cx="0" cy="48"/>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54" name="Line 31"/>
            <p:cNvSpPr>
              <a:spLocks noChangeShapeType="1"/>
            </p:cNvSpPr>
            <p:nvPr/>
          </p:nvSpPr>
          <p:spPr bwMode="auto">
            <a:xfrm>
              <a:off x="2654" y="3179"/>
              <a:ext cx="0" cy="96"/>
            </a:xfrm>
            <a:prstGeom prst="line">
              <a:avLst/>
            </a:prstGeom>
            <a:noFill/>
            <a:ln w="28575">
              <a:solidFill>
                <a:srgbClr val="FF33CC"/>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12" name="Object 32"/>
            <p:cNvGraphicFramePr>
              <a:graphicFrameLocks noChangeAspect="1"/>
            </p:cNvGraphicFramePr>
            <p:nvPr/>
          </p:nvGraphicFramePr>
          <p:xfrm>
            <a:off x="1666" y="3216"/>
            <a:ext cx="202" cy="192"/>
          </p:xfrm>
          <a:graphic>
            <a:graphicData uri="http://schemas.openxmlformats.org/presentationml/2006/ole">
              <mc:AlternateContent xmlns:mc="http://schemas.openxmlformats.org/markup-compatibility/2006">
                <mc:Choice xmlns:v="urn:schemas-microsoft-com:vml" Requires="v">
                  <p:oleObj spid="_x0000_s26601" name="Equation" r:id="rId21" imgW="177480" imgH="215640" progId="Equation.3">
                    <p:embed/>
                  </p:oleObj>
                </mc:Choice>
                <mc:Fallback>
                  <p:oleObj name="Equation" r:id="rId21" imgW="177480" imgH="21564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6" y="3216"/>
                          <a:ext cx="20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3" name="Object 33"/>
            <p:cNvGraphicFramePr>
              <a:graphicFrameLocks noChangeAspect="1"/>
            </p:cNvGraphicFramePr>
            <p:nvPr/>
          </p:nvGraphicFramePr>
          <p:xfrm>
            <a:off x="1680" y="2016"/>
            <a:ext cx="480" cy="413"/>
          </p:xfrm>
          <a:graphic>
            <a:graphicData uri="http://schemas.openxmlformats.org/presentationml/2006/ole">
              <mc:AlternateContent xmlns:mc="http://schemas.openxmlformats.org/markup-compatibility/2006">
                <mc:Choice xmlns:v="urn:schemas-microsoft-com:vml" Requires="v">
                  <p:oleObj spid="_x0000_s26602" name="Equation" r:id="rId22" imgW="228600" imgH="253800" progId="Equation.3">
                    <p:embed/>
                  </p:oleObj>
                </mc:Choice>
                <mc:Fallback>
                  <p:oleObj name="Equation" r:id="rId22" imgW="228600" imgH="253800" progId="Equation.3">
                    <p:embed/>
                    <p:pic>
                      <p:nvPicPr>
                        <p:cNvPr id="0"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680" y="2016"/>
                          <a:ext cx="480" cy="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4" name="Object 34"/>
            <p:cNvGraphicFramePr>
              <a:graphicFrameLocks noChangeAspect="1"/>
            </p:cNvGraphicFramePr>
            <p:nvPr/>
          </p:nvGraphicFramePr>
          <p:xfrm>
            <a:off x="2784" y="3216"/>
            <a:ext cx="287" cy="190"/>
          </p:xfrm>
          <a:graphic>
            <a:graphicData uri="http://schemas.openxmlformats.org/presentationml/2006/ole">
              <mc:AlternateContent xmlns:mc="http://schemas.openxmlformats.org/markup-compatibility/2006">
                <mc:Choice xmlns:v="urn:schemas-microsoft-com:vml" Requires="v">
                  <p:oleObj spid="_x0000_s26603" name="Equation" r:id="rId24" imgW="253800" imgH="215640" progId="Equation.3">
                    <p:embed/>
                  </p:oleObj>
                </mc:Choice>
                <mc:Fallback>
                  <p:oleObj name="Equation" r:id="rId24" imgW="253800" imgH="215640" progId="Equation.3">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84" y="3216"/>
                          <a:ext cx="287"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5" name="Object 35"/>
            <p:cNvGraphicFramePr>
              <a:graphicFrameLocks noChangeAspect="1"/>
            </p:cNvGraphicFramePr>
            <p:nvPr/>
          </p:nvGraphicFramePr>
          <p:xfrm>
            <a:off x="3333" y="3275"/>
            <a:ext cx="171" cy="123"/>
          </p:xfrm>
          <a:graphic>
            <a:graphicData uri="http://schemas.openxmlformats.org/presentationml/2006/ole">
              <mc:AlternateContent xmlns:mc="http://schemas.openxmlformats.org/markup-compatibility/2006">
                <mc:Choice xmlns:v="urn:schemas-microsoft-com:vml" Requires="v">
                  <p:oleObj spid="_x0000_s26604" name="Equation" r:id="rId26" imgW="152280" imgH="139680" progId="Equation.3">
                    <p:embed/>
                  </p:oleObj>
                </mc:Choice>
                <mc:Fallback>
                  <p:oleObj name="Equation" r:id="rId26" imgW="152280" imgH="139680" progId="Equation.3">
                    <p:embed/>
                    <p:pic>
                      <p:nvPicPr>
                        <p:cNvPr id="0"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 y="3275"/>
                          <a:ext cx="171" cy="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6" name="Object 36"/>
            <p:cNvGraphicFramePr>
              <a:graphicFrameLocks noChangeAspect="1"/>
            </p:cNvGraphicFramePr>
            <p:nvPr/>
          </p:nvGraphicFramePr>
          <p:xfrm>
            <a:off x="1481" y="3227"/>
            <a:ext cx="153" cy="168"/>
          </p:xfrm>
          <a:graphic>
            <a:graphicData uri="http://schemas.openxmlformats.org/presentationml/2006/ole">
              <mc:AlternateContent xmlns:mc="http://schemas.openxmlformats.org/markup-compatibility/2006">
                <mc:Choice xmlns:v="urn:schemas-microsoft-com:vml" Requires="v">
                  <p:oleObj spid="_x0000_s26605" name="Equation" r:id="rId27" imgW="126720" imgH="177480" progId="Equation.3">
                    <p:embed/>
                  </p:oleObj>
                </mc:Choice>
                <mc:Fallback>
                  <p:oleObj name="Equation" r:id="rId27" imgW="126720" imgH="177480"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1" y="3227"/>
                          <a:ext cx="153"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55" name="Freeform 37"/>
            <p:cNvSpPr>
              <a:spLocks/>
            </p:cNvSpPr>
            <p:nvPr/>
          </p:nvSpPr>
          <p:spPr bwMode="auto">
            <a:xfrm>
              <a:off x="1605" y="2688"/>
              <a:ext cx="1543" cy="552"/>
            </a:xfrm>
            <a:custGeom>
              <a:avLst/>
              <a:gdLst>
                <a:gd name="T0" fmla="*/ 0 w 1728"/>
                <a:gd name="T1" fmla="*/ 0 h 840"/>
                <a:gd name="T2" fmla="*/ 229 w 1728"/>
                <a:gd name="T3" fmla="*/ 83 h 840"/>
                <a:gd name="T4" fmla="*/ 459 w 1728"/>
                <a:gd name="T5" fmla="*/ 352 h 840"/>
                <a:gd name="T6" fmla="*/ 689 w 1728"/>
                <a:gd name="T7" fmla="*/ 145 h 840"/>
                <a:gd name="T8" fmla="*/ 919 w 1728"/>
                <a:gd name="T9" fmla="*/ 352 h 840"/>
                <a:gd name="T10" fmla="*/ 1148 w 1728"/>
                <a:gd name="T11" fmla="*/ 207 h 840"/>
                <a:gd name="T12" fmla="*/ 1378 w 1728"/>
                <a:gd name="T13" fmla="*/ 352 h 840"/>
                <a:gd name="T14" fmla="*/ 0 60000 65536"/>
                <a:gd name="T15" fmla="*/ 0 60000 65536"/>
                <a:gd name="T16" fmla="*/ 0 60000 65536"/>
                <a:gd name="T17" fmla="*/ 0 60000 65536"/>
                <a:gd name="T18" fmla="*/ 0 60000 65536"/>
                <a:gd name="T19" fmla="*/ 0 60000 65536"/>
                <a:gd name="T20" fmla="*/ 0 60000 65536"/>
                <a:gd name="T21" fmla="*/ 0 w 1728"/>
                <a:gd name="T22" fmla="*/ 0 h 840"/>
                <a:gd name="T23" fmla="*/ 1728 w 1728"/>
                <a:gd name="T24" fmla="*/ 840 h 8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28" h="840">
                  <a:moveTo>
                    <a:pt x="0" y="0"/>
                  </a:moveTo>
                  <a:cubicBezTo>
                    <a:pt x="96" y="28"/>
                    <a:pt x="192" y="56"/>
                    <a:pt x="288" y="192"/>
                  </a:cubicBezTo>
                  <a:cubicBezTo>
                    <a:pt x="384" y="328"/>
                    <a:pt x="480" y="792"/>
                    <a:pt x="576" y="816"/>
                  </a:cubicBezTo>
                  <a:cubicBezTo>
                    <a:pt x="672" y="840"/>
                    <a:pt x="768" y="336"/>
                    <a:pt x="864" y="336"/>
                  </a:cubicBezTo>
                  <a:cubicBezTo>
                    <a:pt x="960" y="336"/>
                    <a:pt x="1056" y="792"/>
                    <a:pt x="1152" y="816"/>
                  </a:cubicBezTo>
                  <a:cubicBezTo>
                    <a:pt x="1248" y="840"/>
                    <a:pt x="1344" y="480"/>
                    <a:pt x="1440" y="480"/>
                  </a:cubicBezTo>
                  <a:cubicBezTo>
                    <a:pt x="1536" y="480"/>
                    <a:pt x="1632" y="648"/>
                    <a:pt x="1728" y="816"/>
                  </a:cubicBezTo>
                </a:path>
              </a:pathLst>
            </a:custGeom>
            <a:noFill/>
            <a:ln w="28575"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5617" name="Object 38"/>
            <p:cNvGraphicFramePr>
              <a:graphicFrameLocks noChangeAspect="1"/>
            </p:cNvGraphicFramePr>
            <p:nvPr/>
          </p:nvGraphicFramePr>
          <p:xfrm>
            <a:off x="2016" y="3216"/>
            <a:ext cx="230" cy="154"/>
          </p:xfrm>
          <a:graphic>
            <a:graphicData uri="http://schemas.openxmlformats.org/presentationml/2006/ole">
              <mc:AlternateContent xmlns:mc="http://schemas.openxmlformats.org/markup-compatibility/2006">
                <mc:Choice xmlns:v="urn:schemas-microsoft-com:vml" Requires="v">
                  <p:oleObj spid="_x0000_s26606" name="Equation" r:id="rId28" imgW="253800" imgH="215640" progId="Equation.3">
                    <p:embed/>
                  </p:oleObj>
                </mc:Choice>
                <mc:Fallback>
                  <p:oleObj name="Equation" r:id="rId28" imgW="253800" imgH="215640" progId="Equation.3">
                    <p:embed/>
                    <p:pic>
                      <p:nvPicPr>
                        <p:cNvPr id="0" name="Object 3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16" y="3216"/>
                          <a:ext cx="23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56" name="Text Box 39"/>
            <p:cNvSpPr txBox="1">
              <a:spLocks noChangeArrowheads="1"/>
            </p:cNvSpPr>
            <p:nvPr/>
          </p:nvSpPr>
          <p:spPr bwMode="auto">
            <a:xfrm>
              <a:off x="1008" y="2256"/>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a:ea typeface="宋体" charset="-122"/>
                </a:rPr>
                <a:t>幅度谱</a:t>
              </a:r>
            </a:p>
          </p:txBody>
        </p:sp>
        <p:graphicFrame>
          <p:nvGraphicFramePr>
            <p:cNvPr id="25618" name="Object 40"/>
            <p:cNvGraphicFramePr>
              <a:graphicFrameLocks noChangeAspect="1"/>
            </p:cNvGraphicFramePr>
            <p:nvPr/>
          </p:nvGraphicFramePr>
          <p:xfrm>
            <a:off x="2261" y="3216"/>
            <a:ext cx="219" cy="154"/>
          </p:xfrm>
          <a:graphic>
            <a:graphicData uri="http://schemas.openxmlformats.org/presentationml/2006/ole">
              <mc:AlternateContent xmlns:mc="http://schemas.openxmlformats.org/markup-compatibility/2006">
                <mc:Choice xmlns:v="urn:schemas-microsoft-com:vml" Requires="v">
                  <p:oleObj spid="_x0000_s26607" name="Equation" r:id="rId30" imgW="241200" imgH="215640" progId="Equation.3">
                    <p:embed/>
                  </p:oleObj>
                </mc:Choice>
                <mc:Fallback>
                  <p:oleObj name="Equation" r:id="rId30" imgW="241200" imgH="215640" progId="Equation.3">
                    <p:embed/>
                    <p:pic>
                      <p:nvPicPr>
                        <p:cNvPr id="0" name="Object 4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61" y="3216"/>
                          <a:ext cx="219"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9" name="Object 41"/>
            <p:cNvGraphicFramePr>
              <a:graphicFrameLocks noChangeAspect="1"/>
            </p:cNvGraphicFramePr>
            <p:nvPr/>
          </p:nvGraphicFramePr>
          <p:xfrm>
            <a:off x="2544" y="3264"/>
            <a:ext cx="230" cy="154"/>
          </p:xfrm>
          <a:graphic>
            <a:graphicData uri="http://schemas.openxmlformats.org/presentationml/2006/ole">
              <mc:AlternateContent xmlns:mc="http://schemas.openxmlformats.org/markup-compatibility/2006">
                <mc:Choice xmlns:v="urn:schemas-microsoft-com:vml" Requires="v">
                  <p:oleObj spid="_x0000_s26608" name="Equation" r:id="rId32" imgW="253800" imgH="215640" progId="Equation.3">
                    <p:embed/>
                  </p:oleObj>
                </mc:Choice>
                <mc:Fallback>
                  <p:oleObj name="Equation" r:id="rId32" imgW="253800" imgH="215640" progId="Equation.3">
                    <p:embed/>
                    <p:pic>
                      <p:nvPicPr>
                        <p:cNvPr id="0" name="Object 4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544" y="3264"/>
                          <a:ext cx="23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2"/>
          <p:cNvGrpSpPr>
            <a:grpSpLocks/>
          </p:cNvGrpSpPr>
          <p:nvPr/>
        </p:nvGrpSpPr>
        <p:grpSpPr bwMode="auto">
          <a:xfrm>
            <a:off x="4500563" y="4076700"/>
            <a:ext cx="4191000" cy="2006600"/>
            <a:chOff x="2832" y="1968"/>
            <a:chExt cx="2640" cy="1264"/>
          </a:xfrm>
        </p:grpSpPr>
        <p:sp>
          <p:nvSpPr>
            <p:cNvPr id="25634" name="Line 43"/>
            <p:cNvSpPr>
              <a:spLocks noChangeShapeType="1"/>
            </p:cNvSpPr>
            <p:nvPr/>
          </p:nvSpPr>
          <p:spPr bwMode="auto">
            <a:xfrm flipV="1">
              <a:off x="3498" y="2044"/>
              <a:ext cx="0" cy="10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04" name="Object 44"/>
            <p:cNvGraphicFramePr>
              <a:graphicFrameLocks noChangeAspect="1"/>
            </p:cNvGraphicFramePr>
            <p:nvPr/>
          </p:nvGraphicFramePr>
          <p:xfrm>
            <a:off x="3356" y="2920"/>
            <a:ext cx="119" cy="158"/>
          </p:xfrm>
          <a:graphic>
            <a:graphicData uri="http://schemas.openxmlformats.org/presentationml/2006/ole">
              <mc:AlternateContent xmlns:mc="http://schemas.openxmlformats.org/markup-compatibility/2006">
                <mc:Choice xmlns:v="urn:schemas-microsoft-com:vml" Requires="v">
                  <p:oleObj spid="_x0000_s26609" name="Equation" r:id="rId34" imgW="126720" imgH="177480" progId="Equation.3">
                    <p:embed/>
                  </p:oleObj>
                </mc:Choice>
                <mc:Fallback>
                  <p:oleObj name="Equation" r:id="rId34" imgW="126720" imgH="177480" progId="Equation.3">
                    <p:embed/>
                    <p:pic>
                      <p:nvPicPr>
                        <p:cNvPr id="0" name="Object 4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56" y="2920"/>
                          <a:ext cx="119"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5" name="Line 45"/>
            <p:cNvSpPr>
              <a:spLocks noChangeShapeType="1"/>
            </p:cNvSpPr>
            <p:nvPr/>
          </p:nvSpPr>
          <p:spPr bwMode="auto">
            <a:xfrm>
              <a:off x="3072" y="2920"/>
              <a:ext cx="234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05" name="Object 46"/>
            <p:cNvGraphicFramePr>
              <a:graphicFrameLocks noChangeAspect="1"/>
            </p:cNvGraphicFramePr>
            <p:nvPr/>
          </p:nvGraphicFramePr>
          <p:xfrm>
            <a:off x="3285" y="2331"/>
            <a:ext cx="182" cy="173"/>
          </p:xfrm>
          <a:graphic>
            <a:graphicData uri="http://schemas.openxmlformats.org/presentationml/2006/ole">
              <mc:AlternateContent xmlns:mc="http://schemas.openxmlformats.org/markup-compatibility/2006">
                <mc:Choice xmlns:v="urn:schemas-microsoft-com:vml" Requires="v">
                  <p:oleObj spid="_x0000_s26610" name="Equation" r:id="rId36" imgW="139680" imgH="139680" progId="Equation.3">
                    <p:embed/>
                  </p:oleObj>
                </mc:Choice>
                <mc:Fallback>
                  <p:oleObj name="Equation" r:id="rId36" imgW="139680" imgH="139680" progId="Equation.3">
                    <p:embed/>
                    <p:pic>
                      <p:nvPicPr>
                        <p:cNvPr id="0" name="Object 4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285" y="2331"/>
                          <a:ext cx="18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6" name="Object 47"/>
            <p:cNvGraphicFramePr>
              <a:graphicFrameLocks noChangeAspect="1"/>
            </p:cNvGraphicFramePr>
            <p:nvPr/>
          </p:nvGraphicFramePr>
          <p:xfrm>
            <a:off x="3569" y="1968"/>
            <a:ext cx="233" cy="285"/>
          </p:xfrm>
          <a:graphic>
            <a:graphicData uri="http://schemas.openxmlformats.org/presentationml/2006/ole">
              <mc:AlternateContent xmlns:mc="http://schemas.openxmlformats.org/markup-compatibility/2006">
                <mc:Choice xmlns:v="urn:schemas-microsoft-com:vml" Requires="v">
                  <p:oleObj spid="_x0000_s26611" name="Equation" r:id="rId38" imgW="177480" imgH="228600" progId="Equation.3">
                    <p:embed/>
                  </p:oleObj>
                </mc:Choice>
                <mc:Fallback>
                  <p:oleObj name="Equation" r:id="rId38" imgW="177480" imgH="228600" progId="Equation.3">
                    <p:embed/>
                    <p:pic>
                      <p:nvPicPr>
                        <p:cNvPr id="0" name="Object 4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69" y="1968"/>
                          <a:ext cx="233"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6" name="Line 48"/>
            <p:cNvSpPr>
              <a:spLocks noChangeShapeType="1"/>
            </p:cNvSpPr>
            <p:nvPr/>
          </p:nvSpPr>
          <p:spPr bwMode="auto">
            <a:xfrm>
              <a:off x="3641" y="29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07" name="Object 49"/>
            <p:cNvGraphicFramePr>
              <a:graphicFrameLocks noChangeAspect="1"/>
            </p:cNvGraphicFramePr>
            <p:nvPr/>
          </p:nvGraphicFramePr>
          <p:xfrm>
            <a:off x="5275" y="3056"/>
            <a:ext cx="197" cy="174"/>
          </p:xfrm>
          <a:graphic>
            <a:graphicData uri="http://schemas.openxmlformats.org/presentationml/2006/ole">
              <mc:AlternateContent xmlns:mc="http://schemas.openxmlformats.org/markup-compatibility/2006">
                <mc:Choice xmlns:v="urn:schemas-microsoft-com:vml" Requires="v">
                  <p:oleObj spid="_x0000_s26612" name="Equation" r:id="rId40" imgW="152280" imgH="139680" progId="Equation.3">
                    <p:embed/>
                  </p:oleObj>
                </mc:Choice>
                <mc:Fallback>
                  <p:oleObj name="Equation" r:id="rId40" imgW="152280" imgH="139680" progId="Equation.3">
                    <p:embed/>
                    <p:pic>
                      <p:nvPicPr>
                        <p:cNvPr id="0"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5" y="3056"/>
                          <a:ext cx="197"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37" name="Line 50"/>
            <p:cNvSpPr>
              <a:spLocks noChangeShapeType="1"/>
            </p:cNvSpPr>
            <p:nvPr/>
          </p:nvSpPr>
          <p:spPr bwMode="auto">
            <a:xfrm>
              <a:off x="3854" y="29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38" name="Line 51"/>
            <p:cNvSpPr>
              <a:spLocks noChangeShapeType="1"/>
            </p:cNvSpPr>
            <p:nvPr/>
          </p:nvSpPr>
          <p:spPr bwMode="auto">
            <a:xfrm>
              <a:off x="4067" y="2920"/>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39" name="Line 52"/>
            <p:cNvSpPr>
              <a:spLocks noChangeShapeType="1"/>
            </p:cNvSpPr>
            <p:nvPr/>
          </p:nvSpPr>
          <p:spPr bwMode="auto">
            <a:xfrm>
              <a:off x="3498" y="2451"/>
              <a:ext cx="1493"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08" name="Object 53"/>
            <p:cNvGraphicFramePr>
              <a:graphicFrameLocks noChangeAspect="1"/>
            </p:cNvGraphicFramePr>
            <p:nvPr/>
          </p:nvGraphicFramePr>
          <p:xfrm>
            <a:off x="3604" y="2976"/>
            <a:ext cx="164" cy="192"/>
          </p:xfrm>
          <a:graphic>
            <a:graphicData uri="http://schemas.openxmlformats.org/presentationml/2006/ole">
              <mc:AlternateContent xmlns:mc="http://schemas.openxmlformats.org/markup-compatibility/2006">
                <mc:Choice xmlns:v="urn:schemas-microsoft-com:vml" Requires="v">
                  <p:oleObj spid="_x0000_s26613" name="Equation" r:id="rId41" imgW="177480" imgH="215640" progId="Equation.3">
                    <p:embed/>
                  </p:oleObj>
                </mc:Choice>
                <mc:Fallback>
                  <p:oleObj name="Equation" r:id="rId41" imgW="177480" imgH="215640" progId="Equation.3">
                    <p:embed/>
                    <p:pic>
                      <p:nvPicPr>
                        <p:cNvPr id="0" name="Object 5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604" y="2976"/>
                          <a:ext cx="16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40" name="Text Box 54"/>
            <p:cNvSpPr txBox="1">
              <a:spLocks noChangeArrowheads="1"/>
            </p:cNvSpPr>
            <p:nvPr/>
          </p:nvSpPr>
          <p:spPr bwMode="auto">
            <a:xfrm>
              <a:off x="2832" y="2016"/>
              <a:ext cx="57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a:ea typeface="宋体" charset="-122"/>
                </a:rPr>
                <a:t>相位谱</a:t>
              </a:r>
            </a:p>
          </p:txBody>
        </p:sp>
        <p:sp>
          <p:nvSpPr>
            <p:cNvPr id="25641" name="Line 55"/>
            <p:cNvSpPr>
              <a:spLocks noChangeShapeType="1"/>
            </p:cNvSpPr>
            <p:nvPr/>
          </p:nvSpPr>
          <p:spPr bwMode="auto">
            <a:xfrm flipV="1">
              <a:off x="4067" y="2451"/>
              <a:ext cx="0" cy="4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42" name="Line 56"/>
            <p:cNvSpPr>
              <a:spLocks noChangeShapeType="1"/>
            </p:cNvSpPr>
            <p:nvPr/>
          </p:nvSpPr>
          <p:spPr bwMode="auto">
            <a:xfrm flipV="1">
              <a:off x="4944" y="2448"/>
              <a:ext cx="0" cy="47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09" name="Object 57"/>
            <p:cNvGraphicFramePr>
              <a:graphicFrameLocks noChangeAspect="1"/>
            </p:cNvGraphicFramePr>
            <p:nvPr/>
          </p:nvGraphicFramePr>
          <p:xfrm>
            <a:off x="3984" y="2976"/>
            <a:ext cx="296" cy="256"/>
          </p:xfrm>
          <a:graphic>
            <a:graphicData uri="http://schemas.openxmlformats.org/presentationml/2006/ole">
              <mc:AlternateContent xmlns:mc="http://schemas.openxmlformats.org/markup-compatibility/2006">
                <mc:Choice xmlns:v="urn:schemas-microsoft-com:vml" Requires="v">
                  <p:oleObj spid="_x0000_s26614" name="Equation" r:id="rId43" imgW="241200" imgH="215640" progId="Equation.3">
                    <p:embed/>
                  </p:oleObj>
                </mc:Choice>
                <mc:Fallback>
                  <p:oleObj name="Equation" r:id="rId43" imgW="241200" imgH="215640" progId="Equation.3">
                    <p:embed/>
                    <p:pic>
                      <p:nvPicPr>
                        <p:cNvPr id="0" name="Object 5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984" y="2976"/>
                          <a:ext cx="29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43" name="Line 58"/>
            <p:cNvSpPr>
              <a:spLocks noChangeShapeType="1"/>
            </p:cNvSpPr>
            <p:nvPr/>
          </p:nvSpPr>
          <p:spPr bwMode="auto">
            <a:xfrm>
              <a:off x="4272" y="2928"/>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44" name="Line 59"/>
            <p:cNvSpPr>
              <a:spLocks noChangeShapeType="1"/>
            </p:cNvSpPr>
            <p:nvPr/>
          </p:nvSpPr>
          <p:spPr bwMode="auto">
            <a:xfrm>
              <a:off x="4512" y="2928"/>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45" name="Line 60"/>
            <p:cNvSpPr>
              <a:spLocks noChangeShapeType="1"/>
            </p:cNvSpPr>
            <p:nvPr/>
          </p:nvSpPr>
          <p:spPr bwMode="auto">
            <a:xfrm>
              <a:off x="4752" y="2928"/>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5646" name="Line 61"/>
            <p:cNvSpPr>
              <a:spLocks noChangeShapeType="1"/>
            </p:cNvSpPr>
            <p:nvPr/>
          </p:nvSpPr>
          <p:spPr bwMode="auto">
            <a:xfrm>
              <a:off x="4944" y="2928"/>
              <a:ext cx="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5610" name="Object 62"/>
            <p:cNvGraphicFramePr>
              <a:graphicFrameLocks noChangeAspect="1"/>
            </p:cNvGraphicFramePr>
            <p:nvPr/>
          </p:nvGraphicFramePr>
          <p:xfrm>
            <a:off x="4408" y="2976"/>
            <a:ext cx="312" cy="256"/>
          </p:xfrm>
          <a:graphic>
            <a:graphicData uri="http://schemas.openxmlformats.org/presentationml/2006/ole">
              <mc:AlternateContent xmlns:mc="http://schemas.openxmlformats.org/markup-compatibility/2006">
                <mc:Choice xmlns:v="urn:schemas-microsoft-com:vml" Requires="v">
                  <p:oleObj spid="_x0000_s26615" name="Equation" r:id="rId45" imgW="253800" imgH="215640" progId="Equation.3">
                    <p:embed/>
                  </p:oleObj>
                </mc:Choice>
                <mc:Fallback>
                  <p:oleObj name="Equation" r:id="rId45" imgW="253800" imgH="215640" progId="Equation.3">
                    <p:embed/>
                    <p:pic>
                      <p:nvPicPr>
                        <p:cNvPr id="0" name="Object 6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08" y="2976"/>
                          <a:ext cx="31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63"/>
            <p:cNvGraphicFramePr>
              <a:graphicFrameLocks noChangeAspect="1"/>
            </p:cNvGraphicFramePr>
            <p:nvPr/>
          </p:nvGraphicFramePr>
          <p:xfrm>
            <a:off x="4793" y="2976"/>
            <a:ext cx="311" cy="256"/>
          </p:xfrm>
          <a:graphic>
            <a:graphicData uri="http://schemas.openxmlformats.org/presentationml/2006/ole">
              <mc:AlternateContent xmlns:mc="http://schemas.openxmlformats.org/markup-compatibility/2006">
                <mc:Choice xmlns:v="urn:schemas-microsoft-com:vml" Requires="v">
                  <p:oleObj spid="_x0000_s26616" name="Equation" r:id="rId46" imgW="253800" imgH="215640" progId="Equation.3">
                    <p:embed/>
                  </p:oleObj>
                </mc:Choice>
                <mc:Fallback>
                  <p:oleObj name="Equation" r:id="rId46" imgW="253800" imgH="215640" progId="Equation.3">
                    <p:embed/>
                    <p:pic>
                      <p:nvPicPr>
                        <p:cNvPr id="0" name="Object 6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793" y="2976"/>
                          <a:ext cx="311"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01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5" name="页脚占位符 2"/>
          <p:cNvSpPr>
            <a:spLocks noGrp="1"/>
          </p:cNvSpPr>
          <p:nvPr>
            <p:ph type="ftr" sz="quarter" idx="11"/>
          </p:nvPr>
        </p:nvSpPr>
        <p:spPr/>
        <p:txBody>
          <a:bodyPr/>
          <a:lstStyle/>
          <a:p>
            <a:pPr>
              <a:defRPr/>
            </a:pPr>
            <a:r>
              <a:rPr lang="zh-CN" altLang="en-US"/>
              <a:t>信号与系统</a:t>
            </a:r>
          </a:p>
        </p:txBody>
      </p:sp>
      <p:sp>
        <p:nvSpPr>
          <p:cNvPr id="2663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D424F82-F1E1-4E45-AD43-3C54C1E611EB}" type="slidenum">
              <a:rPr lang="en-US" altLang="ko-KR" smtClean="0">
                <a:solidFill>
                  <a:srgbClr val="003399"/>
                </a:solidFill>
                <a:latin typeface="-윤체L" pitchFamily="18" charset="-127"/>
                <a:ea typeface="-윤체L" pitchFamily="18" charset="-127"/>
              </a:rPr>
              <a:pPr/>
              <a:t>43</a:t>
            </a:fld>
            <a:endParaRPr lang="en-US" altLang="ko-KR" smtClean="0">
              <a:solidFill>
                <a:srgbClr val="003399"/>
              </a:solidFill>
              <a:latin typeface="-윤체L" pitchFamily="18" charset="-127"/>
              <a:ea typeface="-윤체L" pitchFamily="18" charset="-127"/>
            </a:endParaRPr>
          </a:p>
        </p:txBody>
      </p:sp>
      <p:sp>
        <p:nvSpPr>
          <p:cNvPr id="26639" name="Rectangle 2"/>
          <p:cNvSpPr>
            <a:spLocks noRot="1" noChangeArrowheads="1"/>
          </p:cNvSpPr>
          <p:nvPr/>
        </p:nvSpPr>
        <p:spPr bwMode="auto">
          <a:xfrm>
            <a:off x="971550" y="404813"/>
            <a:ext cx="6705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pPr>
            <a:r>
              <a:rPr lang="en-US" altLang="zh-CN" sz="2800" b="1">
                <a:solidFill>
                  <a:srgbClr val="FF3300"/>
                </a:solidFill>
                <a:latin typeface="宋体" charset="-122"/>
                <a:ea typeface="宋体" charset="-122"/>
              </a:rPr>
              <a:t>(2)</a:t>
            </a:r>
            <a:r>
              <a:rPr lang="zh-CN" altLang="en-US" sz="2800" b="1">
                <a:solidFill>
                  <a:srgbClr val="FF3300"/>
                </a:solidFill>
                <a:latin typeface="宋体" charset="-122"/>
                <a:ea typeface="宋体" charset="-122"/>
              </a:rPr>
              <a:t>周期锯齿脉冲信号的傅里叶级数求解</a:t>
            </a:r>
          </a:p>
        </p:txBody>
      </p:sp>
      <p:sp>
        <p:nvSpPr>
          <p:cNvPr id="26640" name="Rectangle 3"/>
          <p:cNvSpPr>
            <a:spLocks noChangeArrowheads="1"/>
          </p:cNvSpPr>
          <p:nvPr/>
        </p:nvSpPr>
        <p:spPr bwMode="auto">
          <a:xfrm>
            <a:off x="539750" y="1484313"/>
            <a:ext cx="464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lang="zh-CN" altLang="en-US" sz="2600" b="1">
                <a:solidFill>
                  <a:srgbClr val="FF0000"/>
                </a:solidFill>
                <a:latin typeface="宋体" charset="-122"/>
                <a:ea typeface="宋体" charset="-122"/>
              </a:rPr>
              <a:t>周期锯齿脉冲信号，是奇函数。</a:t>
            </a:r>
          </a:p>
        </p:txBody>
      </p:sp>
      <p:grpSp>
        <p:nvGrpSpPr>
          <p:cNvPr id="2" name="Group 5"/>
          <p:cNvGrpSpPr>
            <a:grpSpLocks/>
          </p:cNvGrpSpPr>
          <p:nvPr/>
        </p:nvGrpSpPr>
        <p:grpSpPr bwMode="auto">
          <a:xfrm>
            <a:off x="611188" y="1844675"/>
            <a:ext cx="2952750" cy="2089150"/>
            <a:chOff x="336" y="1392"/>
            <a:chExt cx="2304" cy="1600"/>
          </a:xfrm>
        </p:grpSpPr>
        <p:sp>
          <p:nvSpPr>
            <p:cNvPr id="26648" name="Line 6"/>
            <p:cNvSpPr>
              <a:spLocks noChangeShapeType="1"/>
            </p:cNvSpPr>
            <p:nvPr/>
          </p:nvSpPr>
          <p:spPr bwMode="auto">
            <a:xfrm flipV="1">
              <a:off x="1392" y="1440"/>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6649" name="Line 7"/>
            <p:cNvSpPr>
              <a:spLocks noChangeShapeType="1"/>
            </p:cNvSpPr>
            <p:nvPr/>
          </p:nvSpPr>
          <p:spPr bwMode="auto">
            <a:xfrm>
              <a:off x="336" y="2448"/>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6650" name="Line 8"/>
            <p:cNvSpPr>
              <a:spLocks noChangeShapeType="1"/>
            </p:cNvSpPr>
            <p:nvPr/>
          </p:nvSpPr>
          <p:spPr bwMode="auto">
            <a:xfrm flipH="1">
              <a:off x="1200" y="1968"/>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1" name="Line 9"/>
            <p:cNvSpPr>
              <a:spLocks noChangeShapeType="1"/>
            </p:cNvSpPr>
            <p:nvPr/>
          </p:nvSpPr>
          <p:spPr bwMode="auto">
            <a:xfrm flipH="1">
              <a:off x="1584" y="1968"/>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6629" name="Object 10"/>
            <p:cNvGraphicFramePr>
              <a:graphicFrameLocks noChangeAspect="1"/>
            </p:cNvGraphicFramePr>
            <p:nvPr/>
          </p:nvGraphicFramePr>
          <p:xfrm>
            <a:off x="2448" y="2496"/>
            <a:ext cx="112" cy="192"/>
          </p:xfrm>
          <a:graphic>
            <a:graphicData uri="http://schemas.openxmlformats.org/presentationml/2006/ole">
              <mc:AlternateContent xmlns:mc="http://schemas.openxmlformats.org/markup-compatibility/2006">
                <mc:Choice xmlns:v="urn:schemas-microsoft-com:vml" Requires="v">
                  <p:oleObj spid="_x0000_s27031" name="Equation" r:id="rId3" imgW="88560" imgH="152280" progId="Equation.3">
                    <p:embed/>
                  </p:oleObj>
                </mc:Choice>
                <mc:Fallback>
                  <p:oleObj name="Equation" r:id="rId3" imgW="88560" imgH="15228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 y="249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0" name="Object 11"/>
            <p:cNvGraphicFramePr>
              <a:graphicFrameLocks noChangeAspect="1"/>
            </p:cNvGraphicFramePr>
            <p:nvPr/>
          </p:nvGraphicFramePr>
          <p:xfrm>
            <a:off x="1440" y="1392"/>
            <a:ext cx="384" cy="256"/>
          </p:xfrm>
          <a:graphic>
            <a:graphicData uri="http://schemas.openxmlformats.org/presentationml/2006/ole">
              <mc:AlternateContent xmlns:mc="http://schemas.openxmlformats.org/markup-compatibility/2006">
                <mc:Choice xmlns:v="urn:schemas-microsoft-com:vml" Requires="v">
                  <p:oleObj spid="_x0000_s27032" name="Equation" r:id="rId5" imgW="304560" imgH="203040" progId="Equation.3">
                    <p:embed/>
                  </p:oleObj>
                </mc:Choice>
                <mc:Fallback>
                  <p:oleObj name="Equation" r:id="rId5" imgW="304560" imgH="20304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139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1" name="Object 12"/>
            <p:cNvGraphicFramePr>
              <a:graphicFrameLocks noChangeAspect="1"/>
            </p:cNvGraphicFramePr>
            <p:nvPr/>
          </p:nvGraphicFramePr>
          <p:xfrm>
            <a:off x="1392" y="1728"/>
            <a:ext cx="137" cy="304"/>
          </p:xfrm>
          <a:graphic>
            <a:graphicData uri="http://schemas.openxmlformats.org/presentationml/2006/ole">
              <mc:AlternateContent xmlns:mc="http://schemas.openxmlformats.org/markup-compatibility/2006">
                <mc:Choice xmlns:v="urn:schemas-microsoft-com:vml" Requires="v">
                  <p:oleObj spid="_x0000_s27033" name="Equation" r:id="rId7" imgW="177480" imgH="393480" progId="Equation.3">
                    <p:embed/>
                  </p:oleObj>
                </mc:Choice>
                <mc:Fallback>
                  <p:oleObj name="Equation" r:id="rId7" imgW="177480" imgH="393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1728"/>
                          <a:ext cx="137"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2" name="Object 13"/>
            <p:cNvGraphicFramePr>
              <a:graphicFrameLocks noChangeAspect="1"/>
            </p:cNvGraphicFramePr>
            <p:nvPr/>
          </p:nvGraphicFramePr>
          <p:xfrm>
            <a:off x="1248" y="2448"/>
            <a:ext cx="137" cy="192"/>
          </p:xfrm>
          <a:graphic>
            <a:graphicData uri="http://schemas.openxmlformats.org/presentationml/2006/ole">
              <mc:AlternateContent xmlns:mc="http://schemas.openxmlformats.org/markup-compatibility/2006">
                <mc:Choice xmlns:v="urn:schemas-microsoft-com:vml" Requires="v">
                  <p:oleObj spid="_x0000_s27034"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8" y="244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14"/>
            <p:cNvGraphicFramePr>
              <a:graphicFrameLocks noChangeAspect="1"/>
            </p:cNvGraphicFramePr>
            <p:nvPr/>
          </p:nvGraphicFramePr>
          <p:xfrm>
            <a:off x="960" y="2448"/>
            <a:ext cx="214" cy="288"/>
          </p:xfrm>
          <a:graphic>
            <a:graphicData uri="http://schemas.openxmlformats.org/presentationml/2006/ole">
              <mc:AlternateContent xmlns:mc="http://schemas.openxmlformats.org/markup-compatibility/2006">
                <mc:Choice xmlns:v="urn:schemas-microsoft-com:vml" Requires="v">
                  <p:oleObj spid="_x0000_s27035" name="Equation" r:id="rId11" imgW="291960" imgH="393480" progId="Equation.3">
                    <p:embed/>
                  </p:oleObj>
                </mc:Choice>
                <mc:Fallback>
                  <p:oleObj name="Equation" r:id="rId11" imgW="291960" imgH="3934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 y="2448"/>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15"/>
            <p:cNvGraphicFramePr>
              <a:graphicFrameLocks noChangeAspect="1"/>
            </p:cNvGraphicFramePr>
            <p:nvPr/>
          </p:nvGraphicFramePr>
          <p:xfrm>
            <a:off x="1584" y="2112"/>
            <a:ext cx="139" cy="288"/>
          </p:xfrm>
          <a:graphic>
            <a:graphicData uri="http://schemas.openxmlformats.org/presentationml/2006/ole">
              <mc:AlternateContent xmlns:mc="http://schemas.openxmlformats.org/markup-compatibility/2006">
                <mc:Choice xmlns:v="urn:schemas-microsoft-com:vml" Requires="v">
                  <p:oleObj spid="_x0000_s27036" name="Equation" r:id="rId13" imgW="190440" imgH="393480" progId="Equation.3">
                    <p:embed/>
                  </p:oleObj>
                </mc:Choice>
                <mc:Fallback>
                  <p:oleObj name="Equation" r:id="rId13" imgW="190440" imgH="3934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4" y="2112"/>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52" name="Line 16"/>
            <p:cNvSpPr>
              <a:spLocks noChangeShapeType="1"/>
            </p:cNvSpPr>
            <p:nvPr/>
          </p:nvSpPr>
          <p:spPr bwMode="auto">
            <a:xfrm flipH="1">
              <a:off x="1584" y="1968"/>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3" name="Line 17"/>
            <p:cNvSpPr>
              <a:spLocks noChangeShapeType="1"/>
            </p:cNvSpPr>
            <p:nvPr/>
          </p:nvSpPr>
          <p:spPr bwMode="auto">
            <a:xfrm flipH="1">
              <a:off x="1968" y="1968"/>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4" name="Line 18"/>
            <p:cNvSpPr>
              <a:spLocks noChangeShapeType="1"/>
            </p:cNvSpPr>
            <p:nvPr/>
          </p:nvSpPr>
          <p:spPr bwMode="auto">
            <a:xfrm flipH="1">
              <a:off x="1968" y="1968"/>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5" name="Line 19"/>
            <p:cNvSpPr>
              <a:spLocks noChangeShapeType="1"/>
            </p:cNvSpPr>
            <p:nvPr/>
          </p:nvSpPr>
          <p:spPr bwMode="auto">
            <a:xfrm flipH="1">
              <a:off x="1200" y="1968"/>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6" name="Line 20"/>
            <p:cNvSpPr>
              <a:spLocks noChangeShapeType="1"/>
            </p:cNvSpPr>
            <p:nvPr/>
          </p:nvSpPr>
          <p:spPr bwMode="auto">
            <a:xfrm flipH="1">
              <a:off x="816" y="1968"/>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7" name="Line 21"/>
            <p:cNvSpPr>
              <a:spLocks noChangeShapeType="1"/>
            </p:cNvSpPr>
            <p:nvPr/>
          </p:nvSpPr>
          <p:spPr bwMode="auto">
            <a:xfrm flipH="1">
              <a:off x="816" y="1968"/>
              <a:ext cx="0"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8" name="Line 22"/>
            <p:cNvSpPr>
              <a:spLocks noChangeShapeType="1"/>
            </p:cNvSpPr>
            <p:nvPr/>
          </p:nvSpPr>
          <p:spPr bwMode="auto">
            <a:xfrm flipH="1">
              <a:off x="432" y="1968"/>
              <a:ext cx="384" cy="912"/>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59" name="Line 23"/>
            <p:cNvSpPr>
              <a:spLocks noChangeShapeType="1"/>
            </p:cNvSpPr>
            <p:nvPr/>
          </p:nvSpPr>
          <p:spPr bwMode="auto">
            <a:xfrm>
              <a:off x="1200" y="2880"/>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6660" name="Line 24"/>
            <p:cNvSpPr>
              <a:spLocks noChangeShapeType="1"/>
            </p:cNvSpPr>
            <p:nvPr/>
          </p:nvSpPr>
          <p:spPr bwMode="auto">
            <a:xfrm>
              <a:off x="1200" y="1968"/>
              <a:ext cx="19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6635" name="Object 25"/>
            <p:cNvGraphicFramePr>
              <a:graphicFrameLocks noChangeAspect="1"/>
            </p:cNvGraphicFramePr>
            <p:nvPr/>
          </p:nvGraphicFramePr>
          <p:xfrm>
            <a:off x="1392" y="2688"/>
            <a:ext cx="225" cy="304"/>
          </p:xfrm>
          <a:graphic>
            <a:graphicData uri="http://schemas.openxmlformats.org/presentationml/2006/ole">
              <mc:AlternateContent xmlns:mc="http://schemas.openxmlformats.org/markup-compatibility/2006">
                <mc:Choice xmlns:v="urn:schemas-microsoft-com:vml" Requires="v">
                  <p:oleObj spid="_x0000_s27037" name="Equation" r:id="rId15" imgW="291960" imgH="393480" progId="Equation.3">
                    <p:embed/>
                  </p:oleObj>
                </mc:Choice>
                <mc:Fallback>
                  <p:oleObj name="Equation" r:id="rId15" imgW="291960" imgH="39348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92" y="2688"/>
                          <a:ext cx="22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1178" name="Text Box 26"/>
          <p:cNvSpPr txBox="1">
            <a:spLocks noChangeArrowheads="1"/>
          </p:cNvSpPr>
          <p:nvPr/>
        </p:nvSpPr>
        <p:spPr bwMode="auto">
          <a:xfrm>
            <a:off x="3924300" y="1844675"/>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a:t>
            </a:r>
          </a:p>
        </p:txBody>
      </p:sp>
      <p:graphicFrame>
        <p:nvGraphicFramePr>
          <p:cNvPr id="561179" name="Object 27"/>
          <p:cNvGraphicFramePr>
            <a:graphicFrameLocks noChangeAspect="1"/>
          </p:cNvGraphicFramePr>
          <p:nvPr/>
        </p:nvGraphicFramePr>
        <p:xfrm>
          <a:off x="4643438" y="1989138"/>
          <a:ext cx="282575" cy="255587"/>
        </p:xfrm>
        <a:graphic>
          <a:graphicData uri="http://schemas.openxmlformats.org/presentationml/2006/ole">
            <mc:AlternateContent xmlns:mc="http://schemas.openxmlformats.org/markup-compatibility/2006">
              <mc:Choice xmlns:v="urn:schemas-microsoft-com:vml" Requires="v">
                <p:oleObj spid="_x0000_s27038" name="Equation" r:id="rId17" imgW="139680" imgH="126720" progId="Equation.3">
                  <p:embed/>
                </p:oleObj>
              </mc:Choice>
              <mc:Fallback>
                <p:oleObj name="Equation" r:id="rId17" imgW="139680" imgH="12672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43438" y="1989138"/>
                        <a:ext cx="282575" cy="255587"/>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1180" name="Text Box 28"/>
          <p:cNvSpPr txBox="1">
            <a:spLocks noChangeArrowheads="1"/>
          </p:cNvSpPr>
          <p:nvPr/>
        </p:nvSpPr>
        <p:spPr bwMode="auto">
          <a:xfrm>
            <a:off x="5003800" y="1916113"/>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它是奇函数</a:t>
            </a:r>
          </a:p>
        </p:txBody>
      </p:sp>
      <p:graphicFrame>
        <p:nvGraphicFramePr>
          <p:cNvPr id="561181" name="Object 29"/>
          <p:cNvGraphicFramePr>
            <a:graphicFrameLocks noChangeAspect="1"/>
          </p:cNvGraphicFramePr>
          <p:nvPr/>
        </p:nvGraphicFramePr>
        <p:xfrm>
          <a:off x="4643438" y="2349500"/>
          <a:ext cx="1309687" cy="460375"/>
        </p:xfrm>
        <a:graphic>
          <a:graphicData uri="http://schemas.openxmlformats.org/presentationml/2006/ole">
            <mc:AlternateContent xmlns:mc="http://schemas.openxmlformats.org/markup-compatibility/2006">
              <mc:Choice xmlns:v="urn:schemas-microsoft-com:vml" Requires="v">
                <p:oleObj spid="_x0000_s27039" name="Equation" r:id="rId19" imgW="647640" imgH="228600" progId="Equation.3">
                  <p:embed/>
                </p:oleObj>
              </mc:Choice>
              <mc:Fallback>
                <p:oleObj name="Equation" r:id="rId19" imgW="647640" imgH="22860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3438" y="2349500"/>
                        <a:ext cx="1309687" cy="460375"/>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1183" name="Object 31"/>
          <p:cNvGraphicFramePr>
            <a:graphicFrameLocks noChangeAspect="1"/>
          </p:cNvGraphicFramePr>
          <p:nvPr/>
        </p:nvGraphicFramePr>
        <p:xfrm>
          <a:off x="611188" y="4221163"/>
          <a:ext cx="5832475" cy="1554162"/>
        </p:xfrm>
        <a:graphic>
          <a:graphicData uri="http://schemas.openxmlformats.org/presentationml/2006/ole">
            <mc:AlternateContent xmlns:mc="http://schemas.openxmlformats.org/markup-compatibility/2006">
              <mc:Choice xmlns:v="urn:schemas-microsoft-com:vml" Requires="v">
                <p:oleObj spid="_x0000_s27040" name="Equation" r:id="rId21" imgW="3124080" imgH="888840" progId="Equation.DSMT4">
                  <p:embed/>
                </p:oleObj>
              </mc:Choice>
              <mc:Fallback>
                <p:oleObj name="Equation" r:id="rId21" imgW="3124080" imgH="888840" progId="Equation.DSMT4">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1188" y="4221163"/>
                        <a:ext cx="5832475" cy="15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1184" name="Text Box 32"/>
          <p:cNvSpPr txBox="1">
            <a:spLocks noChangeArrowheads="1"/>
          </p:cNvSpPr>
          <p:nvPr/>
        </p:nvSpPr>
        <p:spPr bwMode="auto">
          <a:xfrm>
            <a:off x="381000" y="3886200"/>
            <a:ext cx="4252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其傅里叶级数表达式为：</a:t>
            </a:r>
          </a:p>
        </p:txBody>
      </p:sp>
      <p:sp>
        <p:nvSpPr>
          <p:cNvPr id="561185" name="Text Box 33"/>
          <p:cNvSpPr txBox="1">
            <a:spLocks noChangeArrowheads="1"/>
          </p:cNvSpPr>
          <p:nvPr/>
        </p:nvSpPr>
        <p:spPr bwMode="auto">
          <a:xfrm>
            <a:off x="250825" y="5734050"/>
            <a:ext cx="8893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此信号的频谱只包含</a:t>
            </a:r>
            <a:r>
              <a:rPr lang="zh-CN" altLang="en-US" sz="2000" b="1">
                <a:solidFill>
                  <a:srgbClr val="FF0000"/>
                </a:solidFill>
                <a:ea typeface="宋体" charset="-122"/>
              </a:rPr>
              <a:t>正弦分量</a:t>
            </a:r>
            <a:r>
              <a:rPr lang="zh-CN" altLang="en-US" sz="2000" b="1">
                <a:ea typeface="宋体" charset="-122"/>
              </a:rPr>
              <a:t>，谐波的幅度以</a:t>
            </a:r>
            <a:r>
              <a:rPr lang="en-US" altLang="zh-CN" sz="2000" b="1">
                <a:solidFill>
                  <a:srgbClr val="FF0000"/>
                </a:solidFill>
                <a:ea typeface="宋体" charset="-122"/>
              </a:rPr>
              <a:t>1/n</a:t>
            </a:r>
            <a:r>
              <a:rPr lang="zh-CN" altLang="en-US" sz="2000" b="1">
                <a:ea typeface="宋体" charset="-122"/>
              </a:rPr>
              <a:t>的</a:t>
            </a:r>
            <a:r>
              <a:rPr lang="zh-CN" altLang="en-US" sz="2000" b="1">
                <a:solidFill>
                  <a:srgbClr val="FF0000"/>
                </a:solidFill>
                <a:ea typeface="宋体" charset="-122"/>
              </a:rPr>
              <a:t>规律收敛</a:t>
            </a:r>
            <a:r>
              <a:rPr lang="zh-CN" altLang="en-US" sz="2000" b="1">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1178"/>
                                        </p:tgtEl>
                                        <p:attrNameLst>
                                          <p:attrName>style.visibility</p:attrName>
                                        </p:attrNameLst>
                                      </p:cBhvr>
                                      <p:to>
                                        <p:strVal val="visible"/>
                                      </p:to>
                                    </p:set>
                                    <p:animEffect transition="in" filter="blinds(horizontal)">
                                      <p:cBhvr>
                                        <p:cTn id="12" dur="500"/>
                                        <p:tgtEl>
                                          <p:spTgt spid="561178"/>
                                        </p:tgtEl>
                                      </p:cBhvr>
                                    </p:animEffect>
                                  </p:childTnLst>
                                </p:cTn>
                              </p:par>
                              <p:par>
                                <p:cTn id="13" presetID="3" presetClass="entr" presetSubtype="10" fill="hold" nodeType="withEffect">
                                  <p:stCondLst>
                                    <p:cond delay="0"/>
                                  </p:stCondLst>
                                  <p:childTnLst>
                                    <p:set>
                                      <p:cBhvr>
                                        <p:cTn id="14" dur="1" fill="hold">
                                          <p:stCondLst>
                                            <p:cond delay="0"/>
                                          </p:stCondLst>
                                        </p:cTn>
                                        <p:tgtEl>
                                          <p:spTgt spid="561179"/>
                                        </p:tgtEl>
                                        <p:attrNameLst>
                                          <p:attrName>style.visibility</p:attrName>
                                        </p:attrNameLst>
                                      </p:cBhvr>
                                      <p:to>
                                        <p:strVal val="visible"/>
                                      </p:to>
                                    </p:set>
                                    <p:animEffect transition="in" filter="blinds(horizontal)">
                                      <p:cBhvr>
                                        <p:cTn id="15" dur="500"/>
                                        <p:tgtEl>
                                          <p:spTgt spid="56117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61180"/>
                                        </p:tgtEl>
                                        <p:attrNameLst>
                                          <p:attrName>style.visibility</p:attrName>
                                        </p:attrNameLst>
                                      </p:cBhvr>
                                      <p:to>
                                        <p:strVal val="visible"/>
                                      </p:to>
                                    </p:set>
                                    <p:animEffect transition="in" filter="blinds(horizontal)">
                                      <p:cBhvr>
                                        <p:cTn id="18" dur="500"/>
                                        <p:tgtEl>
                                          <p:spTgt spid="561180"/>
                                        </p:tgtEl>
                                      </p:cBhvr>
                                    </p:animEffect>
                                  </p:childTnLst>
                                </p:cTn>
                              </p:par>
                              <p:par>
                                <p:cTn id="19" presetID="3" presetClass="entr" presetSubtype="10" fill="hold" nodeType="withEffect">
                                  <p:stCondLst>
                                    <p:cond delay="0"/>
                                  </p:stCondLst>
                                  <p:childTnLst>
                                    <p:set>
                                      <p:cBhvr>
                                        <p:cTn id="20" dur="1" fill="hold">
                                          <p:stCondLst>
                                            <p:cond delay="0"/>
                                          </p:stCondLst>
                                        </p:cTn>
                                        <p:tgtEl>
                                          <p:spTgt spid="561181"/>
                                        </p:tgtEl>
                                        <p:attrNameLst>
                                          <p:attrName>style.visibility</p:attrName>
                                        </p:attrNameLst>
                                      </p:cBhvr>
                                      <p:to>
                                        <p:strVal val="visible"/>
                                      </p:to>
                                    </p:set>
                                    <p:animEffect transition="in" filter="blinds(horizontal)">
                                      <p:cBhvr>
                                        <p:cTn id="21" dur="500"/>
                                        <p:tgtEl>
                                          <p:spTgt spid="56118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61184"/>
                                        </p:tgtEl>
                                        <p:attrNameLst>
                                          <p:attrName>style.visibility</p:attrName>
                                        </p:attrNameLst>
                                      </p:cBhvr>
                                      <p:to>
                                        <p:strVal val="visible"/>
                                      </p:to>
                                    </p:set>
                                    <p:animEffect transition="in" filter="blinds(horizontal)">
                                      <p:cBhvr>
                                        <p:cTn id="26" dur="500"/>
                                        <p:tgtEl>
                                          <p:spTgt spid="561184"/>
                                        </p:tgtEl>
                                      </p:cBhvr>
                                    </p:animEffect>
                                  </p:childTnLst>
                                </p:cTn>
                              </p:par>
                              <p:par>
                                <p:cTn id="27" presetID="3" presetClass="entr" presetSubtype="10" fill="hold" nodeType="withEffect">
                                  <p:stCondLst>
                                    <p:cond delay="0"/>
                                  </p:stCondLst>
                                  <p:childTnLst>
                                    <p:set>
                                      <p:cBhvr>
                                        <p:cTn id="28" dur="1" fill="hold">
                                          <p:stCondLst>
                                            <p:cond delay="0"/>
                                          </p:stCondLst>
                                        </p:cTn>
                                        <p:tgtEl>
                                          <p:spTgt spid="561183"/>
                                        </p:tgtEl>
                                        <p:attrNameLst>
                                          <p:attrName>style.visibility</p:attrName>
                                        </p:attrNameLst>
                                      </p:cBhvr>
                                      <p:to>
                                        <p:strVal val="visible"/>
                                      </p:to>
                                    </p:set>
                                    <p:animEffect transition="in" filter="blinds(horizontal)">
                                      <p:cBhvr>
                                        <p:cTn id="29" dur="500"/>
                                        <p:tgtEl>
                                          <p:spTgt spid="56118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61185"/>
                                        </p:tgtEl>
                                        <p:attrNameLst>
                                          <p:attrName>style.visibility</p:attrName>
                                        </p:attrNameLst>
                                      </p:cBhvr>
                                      <p:to>
                                        <p:strVal val="visible"/>
                                      </p:to>
                                    </p:set>
                                    <p:animEffect transition="in" filter="blinds(horizontal)">
                                      <p:cBhvr>
                                        <p:cTn id="34" dur="500"/>
                                        <p:tgtEl>
                                          <p:spTgt spid="561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78" grpId="0"/>
      <p:bldP spid="561180" grpId="0"/>
      <p:bldP spid="561184" grpId="0"/>
      <p:bldP spid="56118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1" name="页脚占位符 2"/>
          <p:cNvSpPr>
            <a:spLocks noGrp="1"/>
          </p:cNvSpPr>
          <p:nvPr>
            <p:ph type="ftr" sz="quarter" idx="11"/>
          </p:nvPr>
        </p:nvSpPr>
        <p:spPr/>
        <p:txBody>
          <a:bodyPr/>
          <a:lstStyle/>
          <a:p>
            <a:pPr>
              <a:defRPr/>
            </a:pPr>
            <a:r>
              <a:rPr lang="zh-CN" altLang="en-US"/>
              <a:t>信号与系统</a:t>
            </a:r>
          </a:p>
        </p:txBody>
      </p:sp>
      <p:sp>
        <p:nvSpPr>
          <p:cNvPr id="2766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1AB9447-8AD5-44E2-B82B-7D59F2010008}" type="slidenum">
              <a:rPr lang="en-US" altLang="ko-KR" smtClean="0">
                <a:solidFill>
                  <a:srgbClr val="003399"/>
                </a:solidFill>
                <a:latin typeface="-윤체L" pitchFamily="18" charset="-127"/>
                <a:ea typeface="-윤체L" pitchFamily="18" charset="-127"/>
              </a:rPr>
              <a:pPr/>
              <a:t>44</a:t>
            </a:fld>
            <a:endParaRPr lang="en-US" altLang="ko-KR" smtClean="0">
              <a:solidFill>
                <a:srgbClr val="003399"/>
              </a:solidFill>
              <a:latin typeface="-윤체L" pitchFamily="18" charset="-127"/>
              <a:ea typeface="-윤체L" pitchFamily="18" charset="-127"/>
            </a:endParaRPr>
          </a:p>
        </p:txBody>
      </p:sp>
      <p:sp>
        <p:nvSpPr>
          <p:cNvPr id="27662" name="Rectangle 2"/>
          <p:cNvSpPr>
            <a:spLocks noRot="1" noChangeArrowheads="1"/>
          </p:cNvSpPr>
          <p:nvPr/>
        </p:nvSpPr>
        <p:spPr bwMode="auto">
          <a:xfrm>
            <a:off x="1331913" y="333375"/>
            <a:ext cx="6705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pPr>
            <a:r>
              <a:rPr lang="en-US" altLang="zh-CN" sz="2800" b="1">
                <a:solidFill>
                  <a:srgbClr val="FF3300"/>
                </a:solidFill>
                <a:latin typeface="宋体" charset="-122"/>
                <a:ea typeface="宋体" charset="-122"/>
              </a:rPr>
              <a:t>(3)</a:t>
            </a:r>
            <a:r>
              <a:rPr lang="zh-CN" altLang="en-US" sz="2800" b="1">
                <a:solidFill>
                  <a:srgbClr val="FF3300"/>
                </a:solidFill>
                <a:latin typeface="宋体" charset="-122"/>
                <a:ea typeface="宋体" charset="-122"/>
              </a:rPr>
              <a:t>周期三角脉冲信号的傅里叶级数求解</a:t>
            </a:r>
          </a:p>
        </p:txBody>
      </p:sp>
      <p:sp>
        <p:nvSpPr>
          <p:cNvPr id="27663" name="Rectangle 3"/>
          <p:cNvSpPr>
            <a:spLocks noChangeArrowheads="1"/>
          </p:cNvSpPr>
          <p:nvPr/>
        </p:nvSpPr>
        <p:spPr bwMode="auto">
          <a:xfrm>
            <a:off x="250825" y="1557338"/>
            <a:ext cx="3578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000" b="1">
                <a:solidFill>
                  <a:srgbClr val="000000"/>
                </a:solidFill>
                <a:latin typeface="宋体" charset="-122"/>
                <a:ea typeface="宋体" charset="-122"/>
              </a:rPr>
              <a:t>周期三角脉冲信号，是</a:t>
            </a:r>
            <a:r>
              <a:rPr lang="zh-CN" altLang="en-US" sz="2000" b="1">
                <a:solidFill>
                  <a:srgbClr val="FF0000"/>
                </a:solidFill>
                <a:latin typeface="宋体" charset="-122"/>
                <a:ea typeface="宋体" charset="-122"/>
              </a:rPr>
              <a:t>偶</a:t>
            </a:r>
            <a:r>
              <a:rPr lang="zh-CN" altLang="en-US" sz="2000" b="1">
                <a:solidFill>
                  <a:srgbClr val="000000"/>
                </a:solidFill>
                <a:latin typeface="宋体" charset="-122"/>
                <a:ea typeface="宋体" charset="-122"/>
              </a:rPr>
              <a:t>函数。</a:t>
            </a:r>
          </a:p>
        </p:txBody>
      </p:sp>
      <p:sp>
        <p:nvSpPr>
          <p:cNvPr id="562181" name="Text Box 5"/>
          <p:cNvSpPr txBox="1">
            <a:spLocks noChangeArrowheads="1"/>
          </p:cNvSpPr>
          <p:nvPr/>
        </p:nvSpPr>
        <p:spPr bwMode="auto">
          <a:xfrm>
            <a:off x="3962400" y="1752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a:t>
            </a:r>
          </a:p>
        </p:txBody>
      </p:sp>
      <p:graphicFrame>
        <p:nvGraphicFramePr>
          <p:cNvPr id="562182" name="Object 6"/>
          <p:cNvGraphicFramePr>
            <a:graphicFrameLocks noChangeAspect="1"/>
          </p:cNvGraphicFramePr>
          <p:nvPr/>
        </p:nvGraphicFramePr>
        <p:xfrm>
          <a:off x="4648200" y="1905000"/>
          <a:ext cx="282575" cy="255588"/>
        </p:xfrm>
        <a:graphic>
          <a:graphicData uri="http://schemas.openxmlformats.org/presentationml/2006/ole">
            <mc:AlternateContent xmlns:mc="http://schemas.openxmlformats.org/markup-compatibility/2006">
              <mc:Choice xmlns:v="urn:schemas-microsoft-com:vml" Requires="v">
                <p:oleObj spid="_x0000_s28014" name="Equation" r:id="rId3" imgW="139680" imgH="126720" progId="Equation.3">
                  <p:embed/>
                </p:oleObj>
              </mc:Choice>
              <mc:Fallback>
                <p:oleObj name="Equation" r:id="rId3" imgW="139680" imgH="12672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05000"/>
                        <a:ext cx="282575" cy="255588"/>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2183" name="Text Box 7"/>
          <p:cNvSpPr txBox="1">
            <a:spLocks noChangeArrowheads="1"/>
          </p:cNvSpPr>
          <p:nvPr/>
        </p:nvSpPr>
        <p:spPr bwMode="auto">
          <a:xfrm>
            <a:off x="5105400" y="17526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它是偶函数</a:t>
            </a:r>
          </a:p>
        </p:txBody>
      </p:sp>
      <p:graphicFrame>
        <p:nvGraphicFramePr>
          <p:cNvPr id="562184" name="Object 8"/>
          <p:cNvGraphicFramePr>
            <a:graphicFrameLocks noChangeAspect="1"/>
          </p:cNvGraphicFramePr>
          <p:nvPr/>
        </p:nvGraphicFramePr>
        <p:xfrm>
          <a:off x="4716463" y="2349500"/>
          <a:ext cx="1282700" cy="460375"/>
        </p:xfrm>
        <a:graphic>
          <a:graphicData uri="http://schemas.openxmlformats.org/presentationml/2006/ole">
            <mc:AlternateContent xmlns:mc="http://schemas.openxmlformats.org/markup-compatibility/2006">
              <mc:Choice xmlns:v="urn:schemas-microsoft-com:vml" Requires="v">
                <p:oleObj spid="_x0000_s28015" name="Equation" r:id="rId5" imgW="634680" imgH="228600" progId="Equation.3">
                  <p:embed/>
                </p:oleObj>
              </mc:Choice>
              <mc:Fallback>
                <p:oleObj name="Equation" r:id="rId5" imgW="634680" imgH="2286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2349500"/>
                        <a:ext cx="1282700" cy="460375"/>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2186" name="Text Box 10"/>
          <p:cNvSpPr txBox="1">
            <a:spLocks noChangeArrowheads="1"/>
          </p:cNvSpPr>
          <p:nvPr/>
        </p:nvSpPr>
        <p:spPr bwMode="auto">
          <a:xfrm>
            <a:off x="0" y="573405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900" b="1">
                <a:ea typeface="宋体" charset="-122"/>
              </a:rPr>
              <a:t>此信号的频谱</a:t>
            </a:r>
            <a:r>
              <a:rPr lang="zh-CN" altLang="en-US" sz="1900" b="1">
                <a:solidFill>
                  <a:srgbClr val="FF0000"/>
                </a:solidFill>
                <a:ea typeface="宋体" charset="-122"/>
              </a:rPr>
              <a:t>只包含直流、基波及奇次谐波分量</a:t>
            </a:r>
            <a:r>
              <a:rPr lang="zh-CN" altLang="en-US" sz="1900" b="1">
                <a:ea typeface="宋体" charset="-122"/>
              </a:rPr>
              <a:t>，谐波的幅度以</a:t>
            </a:r>
            <a:r>
              <a:rPr lang="en-US" altLang="zh-CN" sz="1900" b="1">
                <a:solidFill>
                  <a:srgbClr val="FF0000"/>
                </a:solidFill>
                <a:ea typeface="宋体" charset="-122"/>
              </a:rPr>
              <a:t>1/n</a:t>
            </a:r>
            <a:r>
              <a:rPr lang="en-US" altLang="zh-CN" sz="1900" b="1" baseline="30000">
                <a:solidFill>
                  <a:srgbClr val="FF0000"/>
                </a:solidFill>
                <a:ea typeface="宋体" charset="-122"/>
              </a:rPr>
              <a:t>2</a:t>
            </a:r>
            <a:r>
              <a:rPr lang="zh-CN" altLang="en-US" sz="1900" b="1">
                <a:ea typeface="宋体" charset="-122"/>
              </a:rPr>
              <a:t>的</a:t>
            </a:r>
            <a:r>
              <a:rPr lang="zh-CN" altLang="en-US" sz="1900" b="1">
                <a:solidFill>
                  <a:srgbClr val="FF0000"/>
                </a:solidFill>
                <a:ea typeface="宋体" charset="-122"/>
              </a:rPr>
              <a:t>规律收敛</a:t>
            </a:r>
            <a:r>
              <a:rPr lang="zh-CN" altLang="en-US" sz="1900" b="1">
                <a:ea typeface="宋体" charset="-122"/>
              </a:rPr>
              <a:t>。</a:t>
            </a:r>
          </a:p>
        </p:txBody>
      </p:sp>
      <p:grpSp>
        <p:nvGrpSpPr>
          <p:cNvPr id="2" name="Group 11"/>
          <p:cNvGrpSpPr>
            <a:grpSpLocks/>
          </p:cNvGrpSpPr>
          <p:nvPr/>
        </p:nvGrpSpPr>
        <p:grpSpPr bwMode="auto">
          <a:xfrm>
            <a:off x="323850" y="1916113"/>
            <a:ext cx="3311525" cy="2089150"/>
            <a:chOff x="0" y="2352"/>
            <a:chExt cx="2304" cy="1488"/>
          </a:xfrm>
        </p:grpSpPr>
        <p:sp>
          <p:nvSpPr>
            <p:cNvPr id="27671" name="Line 12"/>
            <p:cNvSpPr>
              <a:spLocks noChangeShapeType="1"/>
            </p:cNvSpPr>
            <p:nvPr/>
          </p:nvSpPr>
          <p:spPr bwMode="auto">
            <a:xfrm flipV="1">
              <a:off x="1056" y="2400"/>
              <a:ext cx="0"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7672" name="Line 13"/>
            <p:cNvSpPr>
              <a:spLocks noChangeShapeType="1"/>
            </p:cNvSpPr>
            <p:nvPr/>
          </p:nvSpPr>
          <p:spPr bwMode="auto">
            <a:xfrm>
              <a:off x="0" y="3408"/>
              <a:ext cx="23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7673" name="Line 14"/>
            <p:cNvSpPr>
              <a:spLocks noChangeShapeType="1"/>
            </p:cNvSpPr>
            <p:nvPr/>
          </p:nvSpPr>
          <p:spPr bwMode="auto">
            <a:xfrm flipH="1">
              <a:off x="768"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4" name="Line 15"/>
            <p:cNvSpPr>
              <a:spLocks noChangeShapeType="1"/>
            </p:cNvSpPr>
            <p:nvPr/>
          </p:nvSpPr>
          <p:spPr bwMode="auto">
            <a:xfrm>
              <a:off x="1056"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5" name="Line 16"/>
            <p:cNvSpPr>
              <a:spLocks noChangeShapeType="1"/>
            </p:cNvSpPr>
            <p:nvPr/>
          </p:nvSpPr>
          <p:spPr bwMode="auto">
            <a:xfrm flipH="1">
              <a:off x="1344"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6" name="Line 17"/>
            <p:cNvSpPr>
              <a:spLocks noChangeShapeType="1"/>
            </p:cNvSpPr>
            <p:nvPr/>
          </p:nvSpPr>
          <p:spPr bwMode="auto">
            <a:xfrm>
              <a:off x="1632"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7" name="Line 18"/>
            <p:cNvSpPr>
              <a:spLocks noChangeShapeType="1"/>
            </p:cNvSpPr>
            <p:nvPr/>
          </p:nvSpPr>
          <p:spPr bwMode="auto">
            <a:xfrm flipH="1">
              <a:off x="192"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8" name="Line 19"/>
            <p:cNvSpPr>
              <a:spLocks noChangeShapeType="1"/>
            </p:cNvSpPr>
            <p:nvPr/>
          </p:nvSpPr>
          <p:spPr bwMode="auto">
            <a:xfrm>
              <a:off x="480" y="2880"/>
              <a:ext cx="288" cy="52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79" name="Line 20"/>
            <p:cNvSpPr>
              <a:spLocks noChangeShapeType="1"/>
            </p:cNvSpPr>
            <p:nvPr/>
          </p:nvSpPr>
          <p:spPr bwMode="auto">
            <a:xfrm>
              <a:off x="96" y="326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7680" name="Line 21"/>
            <p:cNvSpPr>
              <a:spLocks noChangeShapeType="1"/>
            </p:cNvSpPr>
            <p:nvPr/>
          </p:nvSpPr>
          <p:spPr bwMode="auto">
            <a:xfrm flipH="1">
              <a:off x="1920" y="326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7653" name="Object 22"/>
            <p:cNvGraphicFramePr>
              <a:graphicFrameLocks noChangeAspect="1"/>
            </p:cNvGraphicFramePr>
            <p:nvPr/>
          </p:nvGraphicFramePr>
          <p:xfrm>
            <a:off x="2112" y="3456"/>
            <a:ext cx="112" cy="192"/>
          </p:xfrm>
          <a:graphic>
            <a:graphicData uri="http://schemas.openxmlformats.org/presentationml/2006/ole">
              <mc:AlternateContent xmlns:mc="http://schemas.openxmlformats.org/markup-compatibility/2006">
                <mc:Choice xmlns:v="urn:schemas-microsoft-com:vml" Requires="v">
                  <p:oleObj spid="_x0000_s28016" name="Equation" r:id="rId7" imgW="88560" imgH="152280" progId="Equation.3">
                    <p:embed/>
                  </p:oleObj>
                </mc:Choice>
                <mc:Fallback>
                  <p:oleObj name="Equation" r:id="rId7" imgW="88560" imgH="15228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2" y="345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4" name="Object 23"/>
            <p:cNvGraphicFramePr>
              <a:graphicFrameLocks noChangeAspect="1"/>
            </p:cNvGraphicFramePr>
            <p:nvPr/>
          </p:nvGraphicFramePr>
          <p:xfrm>
            <a:off x="1104" y="2352"/>
            <a:ext cx="384" cy="256"/>
          </p:xfrm>
          <a:graphic>
            <a:graphicData uri="http://schemas.openxmlformats.org/presentationml/2006/ole">
              <mc:AlternateContent xmlns:mc="http://schemas.openxmlformats.org/markup-compatibility/2006">
                <mc:Choice xmlns:v="urn:schemas-microsoft-com:vml" Requires="v">
                  <p:oleObj spid="_x0000_s28017" name="Equation" r:id="rId9" imgW="304560" imgH="203040" progId="Equation.3">
                    <p:embed/>
                  </p:oleObj>
                </mc:Choice>
                <mc:Fallback>
                  <p:oleObj name="Equation" r:id="rId9" imgW="304560" imgH="20304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 y="235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24"/>
            <p:cNvGraphicFramePr>
              <a:graphicFrameLocks noChangeAspect="1"/>
            </p:cNvGraphicFramePr>
            <p:nvPr/>
          </p:nvGraphicFramePr>
          <p:xfrm>
            <a:off x="1104" y="2688"/>
            <a:ext cx="192" cy="208"/>
          </p:xfrm>
          <a:graphic>
            <a:graphicData uri="http://schemas.openxmlformats.org/presentationml/2006/ole">
              <mc:AlternateContent xmlns:mc="http://schemas.openxmlformats.org/markup-compatibility/2006">
                <mc:Choice xmlns:v="urn:schemas-microsoft-com:vml" Requires="v">
                  <p:oleObj spid="_x0000_s28018" name="Equation" r:id="rId11" imgW="152280" imgH="164880" progId="Equation.3">
                    <p:embed/>
                  </p:oleObj>
                </mc:Choice>
                <mc:Fallback>
                  <p:oleObj name="Equation" r:id="rId11" imgW="152280" imgH="164880" progId="Equation.3">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 y="268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25"/>
            <p:cNvGraphicFramePr>
              <a:graphicFrameLocks noChangeAspect="1"/>
            </p:cNvGraphicFramePr>
            <p:nvPr/>
          </p:nvGraphicFramePr>
          <p:xfrm>
            <a:off x="903" y="3408"/>
            <a:ext cx="137" cy="192"/>
          </p:xfrm>
          <a:graphic>
            <a:graphicData uri="http://schemas.openxmlformats.org/presentationml/2006/ole">
              <mc:AlternateContent xmlns:mc="http://schemas.openxmlformats.org/markup-compatibility/2006">
                <mc:Choice xmlns:v="urn:schemas-microsoft-com:vml" Requires="v">
                  <p:oleObj spid="_x0000_s28019" name="Equation" r:id="rId13" imgW="126720" imgH="177480" progId="Equation.3">
                    <p:embed/>
                  </p:oleObj>
                </mc:Choice>
                <mc:Fallback>
                  <p:oleObj name="Equation" r:id="rId13" imgW="126720" imgH="17748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3" y="340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7" name="Object 26"/>
            <p:cNvGraphicFramePr>
              <a:graphicFrameLocks noChangeAspect="1"/>
            </p:cNvGraphicFramePr>
            <p:nvPr/>
          </p:nvGraphicFramePr>
          <p:xfrm>
            <a:off x="624" y="3408"/>
            <a:ext cx="214" cy="288"/>
          </p:xfrm>
          <a:graphic>
            <a:graphicData uri="http://schemas.openxmlformats.org/presentationml/2006/ole">
              <mc:AlternateContent xmlns:mc="http://schemas.openxmlformats.org/markup-compatibility/2006">
                <mc:Choice xmlns:v="urn:schemas-microsoft-com:vml" Requires="v">
                  <p:oleObj spid="_x0000_s28020" name="Equation" r:id="rId15" imgW="291960" imgH="393480" progId="Equation.3">
                    <p:embed/>
                  </p:oleObj>
                </mc:Choice>
                <mc:Fallback>
                  <p:oleObj name="Equation" r:id="rId15" imgW="291960" imgH="393480" progId="Equation.3">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 y="3408"/>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8" name="Object 27"/>
            <p:cNvGraphicFramePr>
              <a:graphicFrameLocks noChangeAspect="1"/>
            </p:cNvGraphicFramePr>
            <p:nvPr/>
          </p:nvGraphicFramePr>
          <p:xfrm>
            <a:off x="1296" y="3408"/>
            <a:ext cx="139" cy="288"/>
          </p:xfrm>
          <a:graphic>
            <a:graphicData uri="http://schemas.openxmlformats.org/presentationml/2006/ole">
              <mc:AlternateContent xmlns:mc="http://schemas.openxmlformats.org/markup-compatibility/2006">
                <mc:Choice xmlns:v="urn:schemas-microsoft-com:vml" Requires="v">
                  <p:oleObj spid="_x0000_s28021" name="Equation" r:id="rId17" imgW="190440" imgH="393480" progId="Equation.3">
                    <p:embed/>
                  </p:oleObj>
                </mc:Choice>
                <mc:Fallback>
                  <p:oleObj name="Equation" r:id="rId17" imgW="190440" imgH="393480" progId="Equation.3">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6" y="340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2204" name="Object 28"/>
          <p:cNvGraphicFramePr>
            <a:graphicFrameLocks noChangeAspect="1"/>
          </p:cNvGraphicFramePr>
          <p:nvPr/>
        </p:nvGraphicFramePr>
        <p:xfrm>
          <a:off x="250825" y="4149725"/>
          <a:ext cx="6265863" cy="1573213"/>
        </p:xfrm>
        <a:graphic>
          <a:graphicData uri="http://schemas.openxmlformats.org/presentationml/2006/ole">
            <mc:AlternateContent xmlns:mc="http://schemas.openxmlformats.org/markup-compatibility/2006">
              <mc:Choice xmlns:v="urn:schemas-microsoft-com:vml" Requires="v">
                <p:oleObj spid="_x0000_s28022" name="Equation" r:id="rId19" imgW="3632040" imgH="888840" progId="Equation.DSMT4">
                  <p:embed/>
                </p:oleObj>
              </mc:Choice>
              <mc:Fallback>
                <p:oleObj name="Equation" r:id="rId19" imgW="3632040" imgH="888840" progId="Equation.DSMT4">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0825" y="4149725"/>
                        <a:ext cx="6265863" cy="157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2205" name="Text Box 29"/>
          <p:cNvSpPr txBox="1">
            <a:spLocks noChangeArrowheads="1"/>
          </p:cNvSpPr>
          <p:nvPr/>
        </p:nvSpPr>
        <p:spPr bwMode="auto">
          <a:xfrm>
            <a:off x="228600" y="3810000"/>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其傅里叶级数表达式为：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2181"/>
                                        </p:tgtEl>
                                        <p:attrNameLst>
                                          <p:attrName>style.visibility</p:attrName>
                                        </p:attrNameLst>
                                      </p:cBhvr>
                                      <p:to>
                                        <p:strVal val="visible"/>
                                      </p:to>
                                    </p:set>
                                    <p:animEffect transition="in" filter="blinds(horizontal)">
                                      <p:cBhvr>
                                        <p:cTn id="12" dur="500"/>
                                        <p:tgtEl>
                                          <p:spTgt spid="562181"/>
                                        </p:tgtEl>
                                      </p:cBhvr>
                                    </p:animEffect>
                                  </p:childTnLst>
                                </p:cTn>
                              </p:par>
                              <p:par>
                                <p:cTn id="13" presetID="3" presetClass="entr" presetSubtype="10" fill="hold" nodeType="withEffect">
                                  <p:stCondLst>
                                    <p:cond delay="0"/>
                                  </p:stCondLst>
                                  <p:childTnLst>
                                    <p:set>
                                      <p:cBhvr>
                                        <p:cTn id="14" dur="1" fill="hold">
                                          <p:stCondLst>
                                            <p:cond delay="0"/>
                                          </p:stCondLst>
                                        </p:cTn>
                                        <p:tgtEl>
                                          <p:spTgt spid="562182"/>
                                        </p:tgtEl>
                                        <p:attrNameLst>
                                          <p:attrName>style.visibility</p:attrName>
                                        </p:attrNameLst>
                                      </p:cBhvr>
                                      <p:to>
                                        <p:strVal val="visible"/>
                                      </p:to>
                                    </p:set>
                                    <p:animEffect transition="in" filter="blinds(horizontal)">
                                      <p:cBhvr>
                                        <p:cTn id="15" dur="500"/>
                                        <p:tgtEl>
                                          <p:spTgt spid="56218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62183"/>
                                        </p:tgtEl>
                                        <p:attrNameLst>
                                          <p:attrName>style.visibility</p:attrName>
                                        </p:attrNameLst>
                                      </p:cBhvr>
                                      <p:to>
                                        <p:strVal val="visible"/>
                                      </p:to>
                                    </p:set>
                                    <p:animEffect transition="in" filter="blinds(horizontal)">
                                      <p:cBhvr>
                                        <p:cTn id="18" dur="500"/>
                                        <p:tgtEl>
                                          <p:spTgt spid="562183"/>
                                        </p:tgtEl>
                                      </p:cBhvr>
                                    </p:animEffect>
                                  </p:childTnLst>
                                </p:cTn>
                              </p:par>
                              <p:par>
                                <p:cTn id="19" presetID="3" presetClass="entr" presetSubtype="10" fill="hold" nodeType="withEffect">
                                  <p:stCondLst>
                                    <p:cond delay="0"/>
                                  </p:stCondLst>
                                  <p:childTnLst>
                                    <p:set>
                                      <p:cBhvr>
                                        <p:cTn id="20" dur="1" fill="hold">
                                          <p:stCondLst>
                                            <p:cond delay="0"/>
                                          </p:stCondLst>
                                        </p:cTn>
                                        <p:tgtEl>
                                          <p:spTgt spid="562184"/>
                                        </p:tgtEl>
                                        <p:attrNameLst>
                                          <p:attrName>style.visibility</p:attrName>
                                        </p:attrNameLst>
                                      </p:cBhvr>
                                      <p:to>
                                        <p:strVal val="visible"/>
                                      </p:to>
                                    </p:set>
                                    <p:animEffect transition="in" filter="blinds(horizontal)">
                                      <p:cBhvr>
                                        <p:cTn id="21" dur="500"/>
                                        <p:tgtEl>
                                          <p:spTgt spid="56218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62205"/>
                                        </p:tgtEl>
                                        <p:attrNameLst>
                                          <p:attrName>style.visibility</p:attrName>
                                        </p:attrNameLst>
                                      </p:cBhvr>
                                      <p:to>
                                        <p:strVal val="visible"/>
                                      </p:to>
                                    </p:set>
                                    <p:animEffect transition="in" filter="blinds(horizontal)">
                                      <p:cBhvr>
                                        <p:cTn id="26" dur="500"/>
                                        <p:tgtEl>
                                          <p:spTgt spid="562205"/>
                                        </p:tgtEl>
                                      </p:cBhvr>
                                    </p:animEffect>
                                  </p:childTnLst>
                                </p:cTn>
                              </p:par>
                              <p:par>
                                <p:cTn id="27" presetID="3" presetClass="entr" presetSubtype="10" fill="hold" nodeType="withEffect">
                                  <p:stCondLst>
                                    <p:cond delay="0"/>
                                  </p:stCondLst>
                                  <p:childTnLst>
                                    <p:set>
                                      <p:cBhvr>
                                        <p:cTn id="28" dur="1" fill="hold">
                                          <p:stCondLst>
                                            <p:cond delay="0"/>
                                          </p:stCondLst>
                                        </p:cTn>
                                        <p:tgtEl>
                                          <p:spTgt spid="562204"/>
                                        </p:tgtEl>
                                        <p:attrNameLst>
                                          <p:attrName>style.visibility</p:attrName>
                                        </p:attrNameLst>
                                      </p:cBhvr>
                                      <p:to>
                                        <p:strVal val="visible"/>
                                      </p:to>
                                    </p:set>
                                    <p:animEffect transition="in" filter="blinds(horizontal)">
                                      <p:cBhvr>
                                        <p:cTn id="29" dur="500"/>
                                        <p:tgtEl>
                                          <p:spTgt spid="56220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62186"/>
                                        </p:tgtEl>
                                        <p:attrNameLst>
                                          <p:attrName>style.visibility</p:attrName>
                                        </p:attrNameLst>
                                      </p:cBhvr>
                                      <p:to>
                                        <p:strVal val="visible"/>
                                      </p:to>
                                    </p:set>
                                    <p:animEffect transition="in" filter="blinds(horizontal)">
                                      <p:cBhvr>
                                        <p:cTn id="34" dur="500"/>
                                        <p:tgtEl>
                                          <p:spTgt spid="562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1" grpId="0"/>
      <p:bldP spid="562183" grpId="0"/>
      <p:bldP spid="562186" grpId="0"/>
      <p:bldP spid="56220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1" name="页脚占位符 2"/>
          <p:cNvSpPr>
            <a:spLocks noGrp="1"/>
          </p:cNvSpPr>
          <p:nvPr>
            <p:ph type="ftr" sz="quarter" idx="11"/>
          </p:nvPr>
        </p:nvSpPr>
        <p:spPr/>
        <p:txBody>
          <a:bodyPr/>
          <a:lstStyle/>
          <a:p>
            <a:pPr>
              <a:defRPr/>
            </a:pPr>
            <a:r>
              <a:rPr lang="zh-CN" altLang="en-US"/>
              <a:t>信号与系统</a:t>
            </a:r>
          </a:p>
        </p:txBody>
      </p:sp>
      <p:sp>
        <p:nvSpPr>
          <p:cNvPr id="2868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EB9B7E2-7CD0-4BC3-AA55-7B7F1B9C931C}" type="slidenum">
              <a:rPr lang="en-US" altLang="ko-KR" smtClean="0">
                <a:solidFill>
                  <a:srgbClr val="003399"/>
                </a:solidFill>
                <a:latin typeface="-윤체L" pitchFamily="18" charset="-127"/>
                <a:ea typeface="-윤체L" pitchFamily="18" charset="-127"/>
              </a:rPr>
              <a:pPr/>
              <a:t>45</a:t>
            </a:fld>
            <a:endParaRPr lang="en-US" altLang="ko-KR" smtClean="0">
              <a:solidFill>
                <a:srgbClr val="003399"/>
              </a:solidFill>
              <a:latin typeface="-윤체L" pitchFamily="18" charset="-127"/>
              <a:ea typeface="-윤체L" pitchFamily="18" charset="-127"/>
            </a:endParaRPr>
          </a:p>
        </p:txBody>
      </p:sp>
      <p:sp>
        <p:nvSpPr>
          <p:cNvPr id="563202" name="Rectangle 2"/>
          <p:cNvSpPr>
            <a:spLocks noRot="1" noChangeArrowheads="1"/>
          </p:cNvSpPr>
          <p:nvPr/>
        </p:nvSpPr>
        <p:spPr bwMode="auto">
          <a:xfrm>
            <a:off x="1187450" y="404813"/>
            <a:ext cx="72009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pPr>
            <a:r>
              <a:rPr lang="en-US" altLang="zh-CN" sz="2800" b="1">
                <a:solidFill>
                  <a:srgbClr val="FF3300"/>
                </a:solidFill>
                <a:latin typeface="宋体" charset="-122"/>
                <a:ea typeface="宋体" charset="-122"/>
              </a:rPr>
              <a:t>(4)</a:t>
            </a:r>
            <a:r>
              <a:rPr lang="zh-CN" altLang="en-US" sz="2800" b="1">
                <a:solidFill>
                  <a:srgbClr val="FF3300"/>
                </a:solidFill>
                <a:latin typeface="宋体" charset="-122"/>
                <a:ea typeface="宋体" charset="-122"/>
              </a:rPr>
              <a:t>周期半波余弦信号的傅里叶级数求解</a:t>
            </a:r>
          </a:p>
        </p:txBody>
      </p:sp>
      <p:sp>
        <p:nvSpPr>
          <p:cNvPr id="28689" name="Rectangle 3"/>
          <p:cNvSpPr>
            <a:spLocks noChangeArrowheads="1"/>
          </p:cNvSpPr>
          <p:nvPr/>
        </p:nvSpPr>
        <p:spPr bwMode="auto">
          <a:xfrm>
            <a:off x="684213" y="1628775"/>
            <a:ext cx="4289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400" b="1">
                <a:solidFill>
                  <a:srgbClr val="000000"/>
                </a:solidFill>
                <a:latin typeface="宋体" charset="-122"/>
                <a:ea typeface="宋体" charset="-122"/>
              </a:rPr>
              <a:t>周期半波余弦信号，是</a:t>
            </a:r>
            <a:r>
              <a:rPr lang="zh-CN" altLang="en-US" sz="2400" b="1">
                <a:solidFill>
                  <a:srgbClr val="FF0000"/>
                </a:solidFill>
                <a:latin typeface="宋体" charset="-122"/>
                <a:ea typeface="宋体" charset="-122"/>
              </a:rPr>
              <a:t>偶</a:t>
            </a:r>
            <a:r>
              <a:rPr lang="zh-CN" altLang="en-US" sz="2400" b="1">
                <a:solidFill>
                  <a:srgbClr val="000000"/>
                </a:solidFill>
                <a:latin typeface="宋体" charset="-122"/>
                <a:ea typeface="宋体" charset="-122"/>
              </a:rPr>
              <a:t>函数。</a:t>
            </a:r>
          </a:p>
        </p:txBody>
      </p:sp>
      <p:grpSp>
        <p:nvGrpSpPr>
          <p:cNvPr id="2" name="Group 5"/>
          <p:cNvGrpSpPr>
            <a:grpSpLocks/>
          </p:cNvGrpSpPr>
          <p:nvPr/>
        </p:nvGrpSpPr>
        <p:grpSpPr bwMode="auto">
          <a:xfrm>
            <a:off x="4500563" y="2060575"/>
            <a:ext cx="3429000" cy="1069975"/>
            <a:chOff x="2496" y="1104"/>
            <a:chExt cx="2160" cy="674"/>
          </a:xfrm>
        </p:grpSpPr>
        <p:sp>
          <p:nvSpPr>
            <p:cNvPr id="28703" name="Text Box 6"/>
            <p:cNvSpPr txBox="1">
              <a:spLocks noChangeArrowheads="1"/>
            </p:cNvSpPr>
            <p:nvPr/>
          </p:nvSpPr>
          <p:spPr bwMode="auto">
            <a:xfrm>
              <a:off x="2496" y="1104"/>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a:t>
              </a:r>
            </a:p>
          </p:txBody>
        </p:sp>
        <p:graphicFrame>
          <p:nvGraphicFramePr>
            <p:cNvPr id="28683" name="Object 7"/>
            <p:cNvGraphicFramePr>
              <a:graphicFrameLocks noChangeAspect="1"/>
            </p:cNvGraphicFramePr>
            <p:nvPr/>
          </p:nvGraphicFramePr>
          <p:xfrm>
            <a:off x="2928" y="1200"/>
            <a:ext cx="178" cy="161"/>
          </p:xfrm>
          <a:graphic>
            <a:graphicData uri="http://schemas.openxmlformats.org/presentationml/2006/ole">
              <mc:AlternateContent xmlns:mc="http://schemas.openxmlformats.org/markup-compatibility/2006">
                <mc:Choice xmlns:v="urn:schemas-microsoft-com:vml" Requires="v">
                  <p:oleObj spid="_x0000_s29112" name="Equation" r:id="rId3" imgW="139680" imgH="126720" progId="Equation.3">
                    <p:embed/>
                  </p:oleObj>
                </mc:Choice>
                <mc:Fallback>
                  <p:oleObj name="Equation" r:id="rId3" imgW="139680" imgH="12672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 y="1200"/>
                          <a:ext cx="178" cy="161"/>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4" name="Text Box 8"/>
            <p:cNvSpPr txBox="1">
              <a:spLocks noChangeArrowheads="1"/>
            </p:cNvSpPr>
            <p:nvPr/>
          </p:nvSpPr>
          <p:spPr bwMode="auto">
            <a:xfrm>
              <a:off x="3216" y="1104"/>
              <a:ext cx="14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它是偶函数</a:t>
              </a:r>
            </a:p>
          </p:txBody>
        </p:sp>
        <p:graphicFrame>
          <p:nvGraphicFramePr>
            <p:cNvPr id="28684" name="Object 9"/>
            <p:cNvGraphicFramePr>
              <a:graphicFrameLocks noChangeAspect="1"/>
            </p:cNvGraphicFramePr>
            <p:nvPr/>
          </p:nvGraphicFramePr>
          <p:xfrm>
            <a:off x="2984" y="1488"/>
            <a:ext cx="808" cy="290"/>
          </p:xfrm>
          <a:graphic>
            <a:graphicData uri="http://schemas.openxmlformats.org/presentationml/2006/ole">
              <mc:AlternateContent xmlns:mc="http://schemas.openxmlformats.org/markup-compatibility/2006">
                <mc:Choice xmlns:v="urn:schemas-microsoft-com:vml" Requires="v">
                  <p:oleObj spid="_x0000_s29113" name="Equation" r:id="rId5" imgW="634680" imgH="228600" progId="Equation.3">
                    <p:embed/>
                  </p:oleObj>
                </mc:Choice>
                <mc:Fallback>
                  <p:oleObj name="Equation" r:id="rId5" imgW="634680" imgH="2286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4" y="1488"/>
                          <a:ext cx="808" cy="290"/>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3211" name="Text Box 11"/>
          <p:cNvSpPr txBox="1">
            <a:spLocks noChangeArrowheads="1"/>
          </p:cNvSpPr>
          <p:nvPr/>
        </p:nvSpPr>
        <p:spPr bwMode="auto">
          <a:xfrm>
            <a:off x="179388" y="5734050"/>
            <a:ext cx="896461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900" b="1">
                <a:ea typeface="宋体" charset="-122"/>
              </a:rPr>
              <a:t>此信号的频谱</a:t>
            </a:r>
            <a:r>
              <a:rPr lang="zh-CN" altLang="en-US" sz="1900" b="1">
                <a:solidFill>
                  <a:srgbClr val="FF0000"/>
                </a:solidFill>
                <a:ea typeface="宋体" charset="-122"/>
              </a:rPr>
              <a:t>只包含直流、基波及偶次谐波分量</a:t>
            </a:r>
            <a:r>
              <a:rPr lang="zh-CN" altLang="en-US" sz="1900" b="1">
                <a:ea typeface="宋体" charset="-122"/>
              </a:rPr>
              <a:t>，谐波的幅度以</a:t>
            </a:r>
            <a:r>
              <a:rPr lang="en-US" altLang="zh-CN" sz="1900" b="1">
                <a:solidFill>
                  <a:srgbClr val="FF0000"/>
                </a:solidFill>
                <a:ea typeface="宋体" charset="-122"/>
              </a:rPr>
              <a:t>1/n</a:t>
            </a:r>
            <a:r>
              <a:rPr lang="en-US" altLang="zh-CN" sz="1900" b="1" baseline="30000">
                <a:solidFill>
                  <a:srgbClr val="FF0000"/>
                </a:solidFill>
                <a:ea typeface="宋体" charset="-122"/>
              </a:rPr>
              <a:t>2</a:t>
            </a:r>
            <a:r>
              <a:rPr lang="zh-CN" altLang="en-US" sz="1900" b="1">
                <a:ea typeface="宋体" charset="-122"/>
              </a:rPr>
              <a:t>的</a:t>
            </a:r>
            <a:r>
              <a:rPr lang="zh-CN" altLang="en-US" sz="1900" b="1">
                <a:solidFill>
                  <a:srgbClr val="FF0000"/>
                </a:solidFill>
                <a:ea typeface="宋体" charset="-122"/>
              </a:rPr>
              <a:t>规律收敛</a:t>
            </a:r>
            <a:r>
              <a:rPr lang="zh-CN" altLang="en-US" sz="1900" b="1">
                <a:ea typeface="宋体" charset="-122"/>
              </a:rPr>
              <a:t>。</a:t>
            </a:r>
          </a:p>
        </p:txBody>
      </p:sp>
      <p:graphicFrame>
        <p:nvGraphicFramePr>
          <p:cNvPr id="563212" name="Object 12"/>
          <p:cNvGraphicFramePr>
            <a:graphicFrameLocks noChangeAspect="1"/>
          </p:cNvGraphicFramePr>
          <p:nvPr/>
        </p:nvGraphicFramePr>
        <p:xfrm>
          <a:off x="611188" y="4221163"/>
          <a:ext cx="6142037" cy="1531937"/>
        </p:xfrm>
        <a:graphic>
          <a:graphicData uri="http://schemas.openxmlformats.org/presentationml/2006/ole">
            <mc:AlternateContent xmlns:mc="http://schemas.openxmlformats.org/markup-compatibility/2006">
              <mc:Choice xmlns:v="urn:schemas-microsoft-com:vml" Requires="v">
                <p:oleObj spid="_x0000_s29114" name="Equation" r:id="rId7" imgW="3657600" imgH="888840" progId="Equation.DSMT4">
                  <p:embed/>
                </p:oleObj>
              </mc:Choice>
              <mc:Fallback>
                <p:oleObj name="Equation" r:id="rId7" imgW="3657600" imgH="88884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221163"/>
                        <a:ext cx="6142037" cy="153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13" name="Text Box 13"/>
          <p:cNvSpPr txBox="1">
            <a:spLocks noChangeArrowheads="1"/>
          </p:cNvSpPr>
          <p:nvPr/>
        </p:nvSpPr>
        <p:spPr bwMode="auto">
          <a:xfrm>
            <a:off x="250825" y="3860800"/>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其傅里叶级数表达式为：</a:t>
            </a:r>
          </a:p>
        </p:txBody>
      </p:sp>
      <p:grpSp>
        <p:nvGrpSpPr>
          <p:cNvPr id="3" name="Group 14"/>
          <p:cNvGrpSpPr>
            <a:grpSpLocks/>
          </p:cNvGrpSpPr>
          <p:nvPr/>
        </p:nvGrpSpPr>
        <p:grpSpPr bwMode="auto">
          <a:xfrm>
            <a:off x="0" y="1989138"/>
            <a:ext cx="3851275" cy="1943100"/>
            <a:chOff x="0" y="912"/>
            <a:chExt cx="2784" cy="1488"/>
          </a:xfrm>
        </p:grpSpPr>
        <p:sp>
          <p:nvSpPr>
            <p:cNvPr id="28696" name="Line 15"/>
            <p:cNvSpPr>
              <a:spLocks noChangeShapeType="1"/>
            </p:cNvSpPr>
            <p:nvPr/>
          </p:nvSpPr>
          <p:spPr bwMode="auto">
            <a:xfrm flipV="1">
              <a:off x="1296" y="960"/>
              <a:ext cx="0"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8697" name="Line 16"/>
            <p:cNvSpPr>
              <a:spLocks noChangeShapeType="1"/>
            </p:cNvSpPr>
            <p:nvPr/>
          </p:nvSpPr>
          <p:spPr bwMode="auto">
            <a:xfrm>
              <a:off x="0" y="1968"/>
              <a:ext cx="27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8675" name="Object 17"/>
            <p:cNvGraphicFramePr>
              <a:graphicFrameLocks noChangeAspect="1"/>
            </p:cNvGraphicFramePr>
            <p:nvPr/>
          </p:nvGraphicFramePr>
          <p:xfrm>
            <a:off x="2640" y="2016"/>
            <a:ext cx="112" cy="192"/>
          </p:xfrm>
          <a:graphic>
            <a:graphicData uri="http://schemas.openxmlformats.org/presentationml/2006/ole">
              <mc:AlternateContent xmlns:mc="http://schemas.openxmlformats.org/markup-compatibility/2006">
                <mc:Choice xmlns:v="urn:schemas-microsoft-com:vml" Requires="v">
                  <p:oleObj spid="_x0000_s29115" name="Equation" r:id="rId9" imgW="88560" imgH="152280" progId="Equation.3">
                    <p:embed/>
                  </p:oleObj>
                </mc:Choice>
                <mc:Fallback>
                  <p:oleObj name="Equation" r:id="rId9" imgW="88560" imgH="15228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0" y="201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18"/>
            <p:cNvGraphicFramePr>
              <a:graphicFrameLocks noChangeAspect="1"/>
            </p:cNvGraphicFramePr>
            <p:nvPr/>
          </p:nvGraphicFramePr>
          <p:xfrm>
            <a:off x="1296" y="912"/>
            <a:ext cx="384" cy="256"/>
          </p:xfrm>
          <a:graphic>
            <a:graphicData uri="http://schemas.openxmlformats.org/presentationml/2006/ole">
              <mc:AlternateContent xmlns:mc="http://schemas.openxmlformats.org/markup-compatibility/2006">
                <mc:Choice xmlns:v="urn:schemas-microsoft-com:vml" Requires="v">
                  <p:oleObj spid="_x0000_s29116" name="Equation" r:id="rId11" imgW="304560" imgH="203040" progId="Equation.3">
                    <p:embed/>
                  </p:oleObj>
                </mc:Choice>
                <mc:Fallback>
                  <p:oleObj name="Equation" r:id="rId11" imgW="304560" imgH="20304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91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19"/>
            <p:cNvGraphicFramePr>
              <a:graphicFrameLocks noChangeAspect="1"/>
            </p:cNvGraphicFramePr>
            <p:nvPr/>
          </p:nvGraphicFramePr>
          <p:xfrm>
            <a:off x="1296" y="1248"/>
            <a:ext cx="192" cy="208"/>
          </p:xfrm>
          <a:graphic>
            <a:graphicData uri="http://schemas.openxmlformats.org/presentationml/2006/ole">
              <mc:AlternateContent xmlns:mc="http://schemas.openxmlformats.org/markup-compatibility/2006">
                <mc:Choice xmlns:v="urn:schemas-microsoft-com:vml" Requires="v">
                  <p:oleObj spid="_x0000_s29117" name="Equation" r:id="rId13" imgW="152280" imgH="164880" progId="Equation.3">
                    <p:embed/>
                  </p:oleObj>
                </mc:Choice>
                <mc:Fallback>
                  <p:oleObj name="Equation" r:id="rId13" imgW="152280" imgH="1648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6" y="124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20"/>
            <p:cNvGraphicFramePr>
              <a:graphicFrameLocks noChangeAspect="1"/>
            </p:cNvGraphicFramePr>
            <p:nvPr/>
          </p:nvGraphicFramePr>
          <p:xfrm>
            <a:off x="1095" y="1968"/>
            <a:ext cx="137" cy="192"/>
          </p:xfrm>
          <a:graphic>
            <a:graphicData uri="http://schemas.openxmlformats.org/presentationml/2006/ole">
              <mc:AlternateContent xmlns:mc="http://schemas.openxmlformats.org/markup-compatibility/2006">
                <mc:Choice xmlns:v="urn:schemas-microsoft-com:vml" Requires="v">
                  <p:oleObj spid="_x0000_s29118" name="Equation" r:id="rId15" imgW="126720" imgH="177480" progId="Equation.3">
                    <p:embed/>
                  </p:oleObj>
                </mc:Choice>
                <mc:Fallback>
                  <p:oleObj name="Equation" r:id="rId15" imgW="126720" imgH="17748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5" y="196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21"/>
            <p:cNvGraphicFramePr>
              <a:graphicFrameLocks noChangeAspect="1"/>
            </p:cNvGraphicFramePr>
            <p:nvPr/>
          </p:nvGraphicFramePr>
          <p:xfrm>
            <a:off x="908" y="1968"/>
            <a:ext cx="222" cy="289"/>
          </p:xfrm>
          <a:graphic>
            <a:graphicData uri="http://schemas.openxmlformats.org/presentationml/2006/ole">
              <mc:AlternateContent xmlns:mc="http://schemas.openxmlformats.org/markup-compatibility/2006">
                <mc:Choice xmlns:v="urn:schemas-microsoft-com:vml" Requires="v">
                  <p:oleObj spid="_x0000_s29119" name="Equation" r:id="rId17" imgW="304560" imgH="393480" progId="Equation.DSMT4">
                    <p:embed/>
                  </p:oleObj>
                </mc:Choice>
                <mc:Fallback>
                  <p:oleObj name="Equation" r:id="rId17" imgW="304560" imgH="393480" progId="Equation.DSMT4">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8" y="1968"/>
                          <a:ext cx="222"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22"/>
            <p:cNvGraphicFramePr>
              <a:graphicFrameLocks noChangeAspect="1"/>
            </p:cNvGraphicFramePr>
            <p:nvPr/>
          </p:nvGraphicFramePr>
          <p:xfrm>
            <a:off x="1440" y="1968"/>
            <a:ext cx="139" cy="288"/>
          </p:xfrm>
          <a:graphic>
            <a:graphicData uri="http://schemas.openxmlformats.org/presentationml/2006/ole">
              <mc:AlternateContent xmlns:mc="http://schemas.openxmlformats.org/markup-compatibility/2006">
                <mc:Choice xmlns:v="urn:schemas-microsoft-com:vml" Requires="v">
                  <p:oleObj spid="_x0000_s29120" name="Equation" r:id="rId19" imgW="190440" imgH="393480" progId="Equation.DSMT4">
                    <p:embed/>
                  </p:oleObj>
                </mc:Choice>
                <mc:Fallback>
                  <p:oleObj name="Equation" r:id="rId19" imgW="190440" imgH="393480" progId="Equation.DSMT4">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40" y="196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8" name="Freeform 23"/>
            <p:cNvSpPr>
              <a:spLocks/>
            </p:cNvSpPr>
            <p:nvPr/>
          </p:nvSpPr>
          <p:spPr bwMode="auto">
            <a:xfrm>
              <a:off x="105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8681" name="Object 24"/>
            <p:cNvGraphicFramePr>
              <a:graphicFrameLocks noChangeAspect="1"/>
            </p:cNvGraphicFramePr>
            <p:nvPr/>
          </p:nvGraphicFramePr>
          <p:xfrm>
            <a:off x="192" y="2112"/>
            <a:ext cx="200" cy="170"/>
          </p:xfrm>
          <a:graphic>
            <a:graphicData uri="http://schemas.openxmlformats.org/presentationml/2006/ole">
              <mc:AlternateContent xmlns:mc="http://schemas.openxmlformats.org/markup-compatibility/2006">
                <mc:Choice xmlns:v="urn:schemas-microsoft-com:vml" Requires="v">
                  <p:oleObj spid="_x0000_s29121" name="Equation" r:id="rId21" imgW="253800" imgH="215640" progId="Equation.3">
                    <p:embed/>
                  </p:oleObj>
                </mc:Choice>
                <mc:Fallback>
                  <p:oleObj name="Equation" r:id="rId21" imgW="253800" imgH="21564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 y="2112"/>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99" name="Line 25"/>
            <p:cNvSpPr>
              <a:spLocks noChangeShapeType="1"/>
            </p:cNvSpPr>
            <p:nvPr/>
          </p:nvSpPr>
          <p:spPr bwMode="auto">
            <a:xfrm>
              <a:off x="336" y="192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8682" name="Object 26"/>
            <p:cNvGraphicFramePr>
              <a:graphicFrameLocks noChangeAspect="1"/>
            </p:cNvGraphicFramePr>
            <p:nvPr/>
          </p:nvGraphicFramePr>
          <p:xfrm>
            <a:off x="2208" y="2064"/>
            <a:ext cx="120" cy="170"/>
          </p:xfrm>
          <a:graphic>
            <a:graphicData uri="http://schemas.openxmlformats.org/presentationml/2006/ole">
              <mc:AlternateContent xmlns:mc="http://schemas.openxmlformats.org/markup-compatibility/2006">
                <mc:Choice xmlns:v="urn:schemas-microsoft-com:vml" Requires="v">
                  <p:oleObj spid="_x0000_s29122" name="Equation" r:id="rId23" imgW="152280" imgH="215640" progId="Equation.3">
                    <p:embed/>
                  </p:oleObj>
                </mc:Choice>
                <mc:Fallback>
                  <p:oleObj name="Equation" r:id="rId23" imgW="152280" imgH="215640" progId="Equation.3">
                    <p:embed/>
                    <p:pic>
                      <p:nvPicPr>
                        <p:cNvPr id="0"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08" y="2064"/>
                          <a:ext cx="12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0" name="Line 27"/>
            <p:cNvSpPr>
              <a:spLocks noChangeShapeType="1"/>
            </p:cNvSpPr>
            <p:nvPr/>
          </p:nvSpPr>
          <p:spPr bwMode="auto">
            <a:xfrm>
              <a:off x="2256" y="187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8701" name="Freeform 28"/>
            <p:cNvSpPr>
              <a:spLocks/>
            </p:cNvSpPr>
            <p:nvPr/>
          </p:nvSpPr>
          <p:spPr bwMode="auto">
            <a:xfrm>
              <a:off x="201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8702" name="Freeform 29"/>
            <p:cNvSpPr>
              <a:spLocks/>
            </p:cNvSpPr>
            <p:nvPr/>
          </p:nvSpPr>
          <p:spPr bwMode="auto">
            <a:xfrm>
              <a:off x="9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32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63213"/>
                                        </p:tgtEl>
                                        <p:attrNameLst>
                                          <p:attrName>style.visibility</p:attrName>
                                        </p:attrNameLst>
                                      </p:cBhvr>
                                      <p:to>
                                        <p:strVal val="visible"/>
                                      </p:to>
                                    </p:set>
                                    <p:animEffect transition="in" filter="blinds(horizontal)">
                                      <p:cBhvr>
                                        <p:cTn id="21" dur="500"/>
                                        <p:tgtEl>
                                          <p:spTgt spid="563213"/>
                                        </p:tgtEl>
                                      </p:cBhvr>
                                    </p:animEffect>
                                  </p:childTnLst>
                                </p:cTn>
                              </p:par>
                              <p:par>
                                <p:cTn id="22" presetID="3" presetClass="entr" presetSubtype="10" fill="hold" nodeType="withEffect">
                                  <p:stCondLst>
                                    <p:cond delay="0"/>
                                  </p:stCondLst>
                                  <p:childTnLst>
                                    <p:set>
                                      <p:cBhvr>
                                        <p:cTn id="23" dur="1" fill="hold">
                                          <p:stCondLst>
                                            <p:cond delay="0"/>
                                          </p:stCondLst>
                                        </p:cTn>
                                        <p:tgtEl>
                                          <p:spTgt spid="563212"/>
                                        </p:tgtEl>
                                        <p:attrNameLst>
                                          <p:attrName>style.visibility</p:attrName>
                                        </p:attrNameLst>
                                      </p:cBhvr>
                                      <p:to>
                                        <p:strVal val="visible"/>
                                      </p:to>
                                    </p:set>
                                    <p:animEffect transition="in" filter="blinds(horizontal)">
                                      <p:cBhvr>
                                        <p:cTn id="24" dur="500"/>
                                        <p:tgtEl>
                                          <p:spTgt spid="5632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63211"/>
                                        </p:tgtEl>
                                        <p:attrNameLst>
                                          <p:attrName>style.visibility</p:attrName>
                                        </p:attrNameLst>
                                      </p:cBhvr>
                                      <p:to>
                                        <p:strVal val="visible"/>
                                      </p:to>
                                    </p:set>
                                    <p:animEffect transition="in" filter="blinds(horizontal)">
                                      <p:cBhvr>
                                        <p:cTn id="29" dur="500"/>
                                        <p:tgtEl>
                                          <p:spTgt spid="563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2" grpId="0" build="p" autoUpdateAnimBg="0"/>
      <p:bldP spid="563211" grpId="0"/>
      <p:bldP spid="5632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3" name="页脚占位符 2"/>
          <p:cNvSpPr>
            <a:spLocks noGrp="1"/>
          </p:cNvSpPr>
          <p:nvPr>
            <p:ph type="ftr" sz="quarter" idx="11"/>
          </p:nvPr>
        </p:nvSpPr>
        <p:spPr/>
        <p:txBody>
          <a:bodyPr/>
          <a:lstStyle/>
          <a:p>
            <a:pPr>
              <a:defRPr/>
            </a:pPr>
            <a:r>
              <a:rPr lang="zh-CN" altLang="en-US"/>
              <a:t>信号与系统</a:t>
            </a:r>
          </a:p>
        </p:txBody>
      </p:sp>
      <p:sp>
        <p:nvSpPr>
          <p:cNvPr id="297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2C955F8-9F3C-4483-8E5F-BC14C6D5326C}" type="slidenum">
              <a:rPr lang="en-US" altLang="ko-KR" smtClean="0">
                <a:solidFill>
                  <a:srgbClr val="003399"/>
                </a:solidFill>
                <a:latin typeface="-윤체L" pitchFamily="18" charset="-127"/>
                <a:ea typeface="-윤체L" pitchFamily="18" charset="-127"/>
              </a:rPr>
              <a:pPr/>
              <a:t>46</a:t>
            </a:fld>
            <a:endParaRPr lang="en-US" altLang="ko-KR" smtClean="0">
              <a:solidFill>
                <a:srgbClr val="003399"/>
              </a:solidFill>
              <a:latin typeface="-윤체L" pitchFamily="18" charset="-127"/>
              <a:ea typeface="-윤체L" pitchFamily="18" charset="-127"/>
            </a:endParaRPr>
          </a:p>
        </p:txBody>
      </p:sp>
      <p:sp>
        <p:nvSpPr>
          <p:cNvPr id="29712" name="Rectangle 2"/>
          <p:cNvSpPr>
            <a:spLocks noRot="1" noChangeArrowheads="1"/>
          </p:cNvSpPr>
          <p:nvPr/>
        </p:nvSpPr>
        <p:spPr bwMode="auto">
          <a:xfrm>
            <a:off x="1187450" y="333375"/>
            <a:ext cx="6705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lnSpc>
                <a:spcPct val="90000"/>
              </a:lnSpc>
              <a:spcBef>
                <a:spcPct val="20000"/>
              </a:spcBef>
              <a:buClr>
                <a:schemeClr val="folHlink"/>
              </a:buClr>
              <a:buSzPct val="85000"/>
              <a:buFont typeface="Wingdings 2" pitchFamily="18" charset="2"/>
              <a:buNone/>
            </a:pPr>
            <a:r>
              <a:rPr lang="en-US" altLang="zh-CN" sz="2800" b="1">
                <a:solidFill>
                  <a:srgbClr val="FF3300"/>
                </a:solidFill>
                <a:latin typeface="宋体" charset="-122"/>
                <a:ea typeface="宋体" charset="-122"/>
              </a:rPr>
              <a:t>(5)</a:t>
            </a:r>
            <a:r>
              <a:rPr lang="zh-CN" altLang="en-US" sz="2800" b="1">
                <a:solidFill>
                  <a:srgbClr val="FF3300"/>
                </a:solidFill>
                <a:latin typeface="宋体" charset="-122"/>
                <a:ea typeface="宋体" charset="-122"/>
              </a:rPr>
              <a:t>周期全波余弦信号的傅里叶级数求解</a:t>
            </a:r>
          </a:p>
        </p:txBody>
      </p:sp>
      <p:sp>
        <p:nvSpPr>
          <p:cNvPr id="29713" name="Rectangle 3"/>
          <p:cNvSpPr>
            <a:spLocks noChangeArrowheads="1"/>
          </p:cNvSpPr>
          <p:nvPr/>
        </p:nvSpPr>
        <p:spPr bwMode="auto">
          <a:xfrm>
            <a:off x="611188" y="1484313"/>
            <a:ext cx="3578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000" b="1">
                <a:solidFill>
                  <a:srgbClr val="000000"/>
                </a:solidFill>
                <a:latin typeface="宋体" charset="-122"/>
                <a:ea typeface="宋体" charset="-122"/>
              </a:rPr>
              <a:t>周期全波余弦信号，是</a:t>
            </a:r>
            <a:r>
              <a:rPr lang="zh-CN" altLang="en-US" sz="2000" b="1">
                <a:solidFill>
                  <a:srgbClr val="FF0000"/>
                </a:solidFill>
                <a:latin typeface="宋体" charset="-122"/>
                <a:ea typeface="宋体" charset="-122"/>
              </a:rPr>
              <a:t>偶</a:t>
            </a:r>
            <a:r>
              <a:rPr lang="zh-CN" altLang="en-US" sz="2000" b="1">
                <a:solidFill>
                  <a:srgbClr val="000000"/>
                </a:solidFill>
                <a:latin typeface="宋体" charset="-122"/>
                <a:ea typeface="宋体" charset="-122"/>
              </a:rPr>
              <a:t>函数。</a:t>
            </a:r>
          </a:p>
        </p:txBody>
      </p:sp>
      <p:grpSp>
        <p:nvGrpSpPr>
          <p:cNvPr id="2" name="Group 5"/>
          <p:cNvGrpSpPr>
            <a:grpSpLocks/>
          </p:cNvGrpSpPr>
          <p:nvPr/>
        </p:nvGrpSpPr>
        <p:grpSpPr bwMode="auto">
          <a:xfrm>
            <a:off x="4356100" y="1557338"/>
            <a:ext cx="3671888" cy="1223962"/>
            <a:chOff x="2736" y="864"/>
            <a:chExt cx="2342" cy="835"/>
          </a:xfrm>
        </p:grpSpPr>
        <p:sp>
          <p:nvSpPr>
            <p:cNvPr id="29730" name="Text Box 6"/>
            <p:cNvSpPr txBox="1">
              <a:spLocks noChangeArrowheads="1"/>
            </p:cNvSpPr>
            <p:nvPr/>
          </p:nvSpPr>
          <p:spPr bwMode="auto">
            <a:xfrm>
              <a:off x="2736" y="864"/>
              <a:ext cx="1728"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解：令余弦信号为</a:t>
              </a:r>
            </a:p>
          </p:txBody>
        </p:sp>
        <p:graphicFrame>
          <p:nvGraphicFramePr>
            <p:cNvPr id="29708" name="Object 7"/>
            <p:cNvGraphicFramePr>
              <a:graphicFrameLocks noChangeAspect="1"/>
            </p:cNvGraphicFramePr>
            <p:nvPr/>
          </p:nvGraphicFramePr>
          <p:xfrm>
            <a:off x="2832" y="1152"/>
            <a:ext cx="2246" cy="547"/>
          </p:xfrm>
          <a:graphic>
            <a:graphicData uri="http://schemas.openxmlformats.org/presentationml/2006/ole">
              <mc:AlternateContent xmlns:mc="http://schemas.openxmlformats.org/markup-compatibility/2006">
                <mc:Choice xmlns:v="urn:schemas-microsoft-com:vml" Requires="v">
                  <p:oleObj spid="_x0000_s30138" name="Equation" r:id="rId3" imgW="1765080" imgH="431640" progId="Equation.3">
                    <p:embed/>
                  </p:oleObj>
                </mc:Choice>
                <mc:Fallback>
                  <p:oleObj name="Equation" r:id="rId3" imgW="1765080" imgH="4316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152"/>
                          <a:ext cx="2246" cy="547"/>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4232" name="Text Box 8"/>
          <p:cNvSpPr txBox="1">
            <a:spLocks noChangeArrowheads="1"/>
          </p:cNvSpPr>
          <p:nvPr/>
        </p:nvSpPr>
        <p:spPr bwMode="auto">
          <a:xfrm>
            <a:off x="250825" y="5805488"/>
            <a:ext cx="88931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1900" b="1">
                <a:ea typeface="宋体" charset="-122"/>
              </a:rPr>
              <a:t>此信号的频谱</a:t>
            </a:r>
            <a:r>
              <a:rPr lang="zh-CN" altLang="en-US" sz="1900" b="1">
                <a:solidFill>
                  <a:srgbClr val="FF0000"/>
                </a:solidFill>
                <a:ea typeface="宋体" charset="-122"/>
              </a:rPr>
              <a:t>只包含直流、偶次谐波分量</a:t>
            </a:r>
            <a:r>
              <a:rPr lang="zh-CN" altLang="en-US" sz="1900" b="1">
                <a:ea typeface="宋体" charset="-122"/>
              </a:rPr>
              <a:t>，谐波的幅度以</a:t>
            </a:r>
            <a:r>
              <a:rPr lang="en-US" altLang="zh-CN" sz="1900" b="1">
                <a:solidFill>
                  <a:srgbClr val="FF0000"/>
                </a:solidFill>
                <a:ea typeface="宋体" charset="-122"/>
              </a:rPr>
              <a:t>1/n</a:t>
            </a:r>
            <a:r>
              <a:rPr lang="en-US" altLang="zh-CN" sz="1900" b="1" baseline="30000">
                <a:solidFill>
                  <a:srgbClr val="FF0000"/>
                </a:solidFill>
                <a:ea typeface="宋体" charset="-122"/>
              </a:rPr>
              <a:t>2</a:t>
            </a:r>
            <a:r>
              <a:rPr lang="zh-CN" altLang="en-US" sz="1900" b="1">
                <a:ea typeface="宋体" charset="-122"/>
              </a:rPr>
              <a:t>的</a:t>
            </a:r>
            <a:r>
              <a:rPr lang="zh-CN" altLang="en-US" sz="1900" b="1">
                <a:solidFill>
                  <a:srgbClr val="FF0000"/>
                </a:solidFill>
                <a:ea typeface="宋体" charset="-122"/>
              </a:rPr>
              <a:t>规律收敛</a:t>
            </a:r>
            <a:r>
              <a:rPr lang="zh-CN" altLang="en-US" sz="1900" b="1">
                <a:ea typeface="宋体" charset="-122"/>
              </a:rPr>
              <a:t>。</a:t>
            </a:r>
          </a:p>
        </p:txBody>
      </p:sp>
      <p:graphicFrame>
        <p:nvGraphicFramePr>
          <p:cNvPr id="564233" name="Object 9"/>
          <p:cNvGraphicFramePr>
            <a:graphicFrameLocks noChangeAspect="1"/>
          </p:cNvGraphicFramePr>
          <p:nvPr/>
        </p:nvGraphicFramePr>
        <p:xfrm>
          <a:off x="395288" y="4076700"/>
          <a:ext cx="7154862" cy="1641475"/>
        </p:xfrm>
        <a:graphic>
          <a:graphicData uri="http://schemas.openxmlformats.org/presentationml/2006/ole">
            <mc:AlternateContent xmlns:mc="http://schemas.openxmlformats.org/markup-compatibility/2006">
              <mc:Choice xmlns:v="urn:schemas-microsoft-com:vml" Requires="v">
                <p:oleObj spid="_x0000_s30139" name="Equation" r:id="rId5" imgW="3974760" imgH="888840" progId="Equation.DSMT4">
                  <p:embed/>
                </p:oleObj>
              </mc:Choice>
              <mc:Fallback>
                <p:oleObj name="Equation" r:id="rId5" imgW="3974760" imgH="88884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4076700"/>
                        <a:ext cx="7154862"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234" name="Text Box 10"/>
          <p:cNvSpPr txBox="1">
            <a:spLocks noChangeArrowheads="1"/>
          </p:cNvSpPr>
          <p:nvPr/>
        </p:nvSpPr>
        <p:spPr bwMode="auto">
          <a:xfrm>
            <a:off x="228600" y="3733800"/>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其傅里叶级数表达式为：</a:t>
            </a:r>
          </a:p>
        </p:txBody>
      </p:sp>
      <p:grpSp>
        <p:nvGrpSpPr>
          <p:cNvPr id="3" name="Group 11"/>
          <p:cNvGrpSpPr>
            <a:grpSpLocks/>
          </p:cNvGrpSpPr>
          <p:nvPr/>
        </p:nvGrpSpPr>
        <p:grpSpPr bwMode="auto">
          <a:xfrm>
            <a:off x="0" y="1844675"/>
            <a:ext cx="3851275" cy="1909763"/>
            <a:chOff x="0" y="912"/>
            <a:chExt cx="2784" cy="1488"/>
          </a:xfrm>
        </p:grpSpPr>
        <p:sp>
          <p:nvSpPr>
            <p:cNvPr id="29721" name="Line 12"/>
            <p:cNvSpPr>
              <a:spLocks noChangeShapeType="1"/>
            </p:cNvSpPr>
            <p:nvPr/>
          </p:nvSpPr>
          <p:spPr bwMode="auto">
            <a:xfrm flipV="1">
              <a:off x="1296" y="960"/>
              <a:ext cx="0" cy="14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29722" name="Line 13"/>
            <p:cNvSpPr>
              <a:spLocks noChangeShapeType="1"/>
            </p:cNvSpPr>
            <p:nvPr/>
          </p:nvSpPr>
          <p:spPr bwMode="auto">
            <a:xfrm>
              <a:off x="0" y="1968"/>
              <a:ext cx="27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9700" name="Object 14"/>
            <p:cNvGraphicFramePr>
              <a:graphicFrameLocks noChangeAspect="1"/>
            </p:cNvGraphicFramePr>
            <p:nvPr/>
          </p:nvGraphicFramePr>
          <p:xfrm>
            <a:off x="2640" y="2016"/>
            <a:ext cx="112" cy="192"/>
          </p:xfrm>
          <a:graphic>
            <a:graphicData uri="http://schemas.openxmlformats.org/presentationml/2006/ole">
              <mc:AlternateContent xmlns:mc="http://schemas.openxmlformats.org/markup-compatibility/2006">
                <mc:Choice xmlns:v="urn:schemas-microsoft-com:vml" Requires="v">
                  <p:oleObj spid="_x0000_s30140" name="Equation" r:id="rId7" imgW="88560" imgH="152280" progId="Equation.3">
                    <p:embed/>
                  </p:oleObj>
                </mc:Choice>
                <mc:Fallback>
                  <p:oleObj name="Equation" r:id="rId7" imgW="88560" imgH="1522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 y="2016"/>
                          <a:ext cx="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1" name="Object 15"/>
            <p:cNvGraphicFramePr>
              <a:graphicFrameLocks noChangeAspect="1"/>
            </p:cNvGraphicFramePr>
            <p:nvPr/>
          </p:nvGraphicFramePr>
          <p:xfrm>
            <a:off x="1296" y="912"/>
            <a:ext cx="384" cy="256"/>
          </p:xfrm>
          <a:graphic>
            <a:graphicData uri="http://schemas.openxmlformats.org/presentationml/2006/ole">
              <mc:AlternateContent xmlns:mc="http://schemas.openxmlformats.org/markup-compatibility/2006">
                <mc:Choice xmlns:v="urn:schemas-microsoft-com:vml" Requires="v">
                  <p:oleObj spid="_x0000_s30141" name="Equation" r:id="rId9" imgW="304560" imgH="203040" progId="Equation.3">
                    <p:embed/>
                  </p:oleObj>
                </mc:Choice>
                <mc:Fallback>
                  <p:oleObj name="Equation" r:id="rId9" imgW="304560" imgH="20304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 y="912"/>
                          <a:ext cx="3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16"/>
            <p:cNvGraphicFramePr>
              <a:graphicFrameLocks noChangeAspect="1"/>
            </p:cNvGraphicFramePr>
            <p:nvPr/>
          </p:nvGraphicFramePr>
          <p:xfrm>
            <a:off x="1296" y="1248"/>
            <a:ext cx="192" cy="208"/>
          </p:xfrm>
          <a:graphic>
            <a:graphicData uri="http://schemas.openxmlformats.org/presentationml/2006/ole">
              <mc:AlternateContent xmlns:mc="http://schemas.openxmlformats.org/markup-compatibility/2006">
                <mc:Choice xmlns:v="urn:schemas-microsoft-com:vml" Requires="v">
                  <p:oleObj spid="_x0000_s30142" name="Equation" r:id="rId11" imgW="152280" imgH="164880" progId="Equation.3">
                    <p:embed/>
                  </p:oleObj>
                </mc:Choice>
                <mc:Fallback>
                  <p:oleObj name="Equation" r:id="rId11" imgW="152280" imgH="1648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1248"/>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3" name="Object 17"/>
            <p:cNvGraphicFramePr>
              <a:graphicFrameLocks noChangeAspect="1"/>
            </p:cNvGraphicFramePr>
            <p:nvPr/>
          </p:nvGraphicFramePr>
          <p:xfrm>
            <a:off x="1095" y="1968"/>
            <a:ext cx="137" cy="192"/>
          </p:xfrm>
          <a:graphic>
            <a:graphicData uri="http://schemas.openxmlformats.org/presentationml/2006/ole">
              <mc:AlternateContent xmlns:mc="http://schemas.openxmlformats.org/markup-compatibility/2006">
                <mc:Choice xmlns:v="urn:schemas-microsoft-com:vml" Requires="v">
                  <p:oleObj spid="_x0000_s30143" name="Equation" r:id="rId13" imgW="126720" imgH="177480" progId="Equation.3">
                    <p:embed/>
                  </p:oleObj>
                </mc:Choice>
                <mc:Fallback>
                  <p:oleObj name="Equation" r:id="rId13" imgW="126720" imgH="1774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5" y="1968"/>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18"/>
            <p:cNvGraphicFramePr>
              <a:graphicFrameLocks noChangeAspect="1"/>
            </p:cNvGraphicFramePr>
            <p:nvPr/>
          </p:nvGraphicFramePr>
          <p:xfrm>
            <a:off x="912" y="1968"/>
            <a:ext cx="214" cy="288"/>
          </p:xfrm>
          <a:graphic>
            <a:graphicData uri="http://schemas.openxmlformats.org/presentationml/2006/ole">
              <mc:AlternateContent xmlns:mc="http://schemas.openxmlformats.org/markup-compatibility/2006">
                <mc:Choice xmlns:v="urn:schemas-microsoft-com:vml" Requires="v">
                  <p:oleObj spid="_x0000_s30144" name="Equation" r:id="rId15" imgW="291960" imgH="393480" progId="Equation.3">
                    <p:embed/>
                  </p:oleObj>
                </mc:Choice>
                <mc:Fallback>
                  <p:oleObj name="Equation" r:id="rId15" imgW="291960" imgH="39348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2" y="1968"/>
                          <a:ext cx="2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19"/>
            <p:cNvGraphicFramePr>
              <a:graphicFrameLocks noChangeAspect="1"/>
            </p:cNvGraphicFramePr>
            <p:nvPr/>
          </p:nvGraphicFramePr>
          <p:xfrm>
            <a:off x="1440" y="1968"/>
            <a:ext cx="139" cy="288"/>
          </p:xfrm>
          <a:graphic>
            <a:graphicData uri="http://schemas.openxmlformats.org/presentationml/2006/ole">
              <mc:AlternateContent xmlns:mc="http://schemas.openxmlformats.org/markup-compatibility/2006">
                <mc:Choice xmlns:v="urn:schemas-microsoft-com:vml" Requires="v">
                  <p:oleObj spid="_x0000_s30145" name="Equation" r:id="rId17" imgW="190440" imgH="393480" progId="Equation.3">
                    <p:embed/>
                  </p:oleObj>
                </mc:Choice>
                <mc:Fallback>
                  <p:oleObj name="Equation" r:id="rId17" imgW="190440" imgH="39348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0" y="1968"/>
                          <a:ext cx="13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3" name="Freeform 20"/>
            <p:cNvSpPr>
              <a:spLocks/>
            </p:cNvSpPr>
            <p:nvPr/>
          </p:nvSpPr>
          <p:spPr bwMode="auto">
            <a:xfrm>
              <a:off x="105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29706" name="Object 21"/>
            <p:cNvGraphicFramePr>
              <a:graphicFrameLocks noChangeAspect="1"/>
            </p:cNvGraphicFramePr>
            <p:nvPr/>
          </p:nvGraphicFramePr>
          <p:xfrm>
            <a:off x="672" y="2064"/>
            <a:ext cx="200" cy="170"/>
          </p:xfrm>
          <a:graphic>
            <a:graphicData uri="http://schemas.openxmlformats.org/presentationml/2006/ole">
              <mc:AlternateContent xmlns:mc="http://schemas.openxmlformats.org/markup-compatibility/2006">
                <mc:Choice xmlns:v="urn:schemas-microsoft-com:vml" Requires="v">
                  <p:oleObj spid="_x0000_s30146" name="Equation" r:id="rId19" imgW="253800" imgH="215640" progId="Equation.3">
                    <p:embed/>
                  </p:oleObj>
                </mc:Choice>
                <mc:Fallback>
                  <p:oleObj name="Equation" r:id="rId19" imgW="253800" imgH="21564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2" y="2064"/>
                          <a:ext cx="20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4" name="Line 22"/>
            <p:cNvSpPr>
              <a:spLocks noChangeShapeType="1"/>
            </p:cNvSpPr>
            <p:nvPr/>
          </p:nvSpPr>
          <p:spPr bwMode="auto">
            <a:xfrm>
              <a:off x="816" y="192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29707" name="Object 23"/>
            <p:cNvGraphicFramePr>
              <a:graphicFrameLocks noChangeAspect="1"/>
            </p:cNvGraphicFramePr>
            <p:nvPr/>
          </p:nvGraphicFramePr>
          <p:xfrm>
            <a:off x="1680" y="2016"/>
            <a:ext cx="120" cy="170"/>
          </p:xfrm>
          <a:graphic>
            <a:graphicData uri="http://schemas.openxmlformats.org/presentationml/2006/ole">
              <mc:AlternateContent xmlns:mc="http://schemas.openxmlformats.org/markup-compatibility/2006">
                <mc:Choice xmlns:v="urn:schemas-microsoft-com:vml" Requires="v">
                  <p:oleObj spid="_x0000_s30147" name="Equation" r:id="rId21" imgW="152280" imgH="215640" progId="Equation.3">
                    <p:embed/>
                  </p:oleObj>
                </mc:Choice>
                <mc:Fallback>
                  <p:oleObj name="Equation" r:id="rId21" imgW="152280" imgH="215640"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80" y="2016"/>
                          <a:ext cx="120"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25" name="Line 24"/>
            <p:cNvSpPr>
              <a:spLocks noChangeShapeType="1"/>
            </p:cNvSpPr>
            <p:nvPr/>
          </p:nvSpPr>
          <p:spPr bwMode="auto">
            <a:xfrm>
              <a:off x="1776" y="1920"/>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29726" name="Freeform 25"/>
            <p:cNvSpPr>
              <a:spLocks/>
            </p:cNvSpPr>
            <p:nvPr/>
          </p:nvSpPr>
          <p:spPr bwMode="auto">
            <a:xfrm>
              <a:off x="201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9727" name="Freeform 26"/>
            <p:cNvSpPr>
              <a:spLocks/>
            </p:cNvSpPr>
            <p:nvPr/>
          </p:nvSpPr>
          <p:spPr bwMode="auto">
            <a:xfrm>
              <a:off x="9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9728" name="Freeform 27"/>
            <p:cNvSpPr>
              <a:spLocks/>
            </p:cNvSpPr>
            <p:nvPr/>
          </p:nvSpPr>
          <p:spPr bwMode="auto">
            <a:xfrm>
              <a:off x="57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9729" name="Freeform 28"/>
            <p:cNvSpPr>
              <a:spLocks/>
            </p:cNvSpPr>
            <p:nvPr/>
          </p:nvSpPr>
          <p:spPr bwMode="auto">
            <a:xfrm>
              <a:off x="1536" y="1488"/>
              <a:ext cx="480" cy="480"/>
            </a:xfrm>
            <a:custGeom>
              <a:avLst/>
              <a:gdLst>
                <a:gd name="T0" fmla="*/ 0 w 576"/>
                <a:gd name="T1" fmla="*/ 480 h 480"/>
                <a:gd name="T2" fmla="*/ 200 w 576"/>
                <a:gd name="T3" fmla="*/ 0 h 480"/>
                <a:gd name="T4" fmla="*/ 400 w 576"/>
                <a:gd name="T5" fmla="*/ 480 h 480"/>
                <a:gd name="T6" fmla="*/ 0 60000 65536"/>
                <a:gd name="T7" fmla="*/ 0 60000 65536"/>
                <a:gd name="T8" fmla="*/ 0 60000 65536"/>
                <a:gd name="T9" fmla="*/ 0 w 576"/>
                <a:gd name="T10" fmla="*/ 0 h 480"/>
                <a:gd name="T11" fmla="*/ 576 w 576"/>
                <a:gd name="T12" fmla="*/ 480 h 480"/>
              </a:gdLst>
              <a:ahLst/>
              <a:cxnLst>
                <a:cxn ang="T6">
                  <a:pos x="T0" y="T1"/>
                </a:cxn>
                <a:cxn ang="T7">
                  <a:pos x="T2" y="T3"/>
                </a:cxn>
                <a:cxn ang="T8">
                  <a:pos x="T4" y="T5"/>
                </a:cxn>
              </a:cxnLst>
              <a:rect l="T9" t="T10" r="T11" b="T12"/>
              <a:pathLst>
                <a:path w="576" h="480">
                  <a:moveTo>
                    <a:pt x="0" y="480"/>
                  </a:moveTo>
                  <a:cubicBezTo>
                    <a:pt x="96" y="240"/>
                    <a:pt x="192" y="0"/>
                    <a:pt x="288" y="0"/>
                  </a:cubicBezTo>
                  <a:cubicBezTo>
                    <a:pt x="384" y="0"/>
                    <a:pt x="528" y="400"/>
                    <a:pt x="576" y="48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4" name="Group 29"/>
          <p:cNvGrpSpPr>
            <a:grpSpLocks/>
          </p:cNvGrpSpPr>
          <p:nvPr/>
        </p:nvGrpSpPr>
        <p:grpSpPr bwMode="auto">
          <a:xfrm>
            <a:off x="4500563" y="2708275"/>
            <a:ext cx="4267200" cy="1120775"/>
            <a:chOff x="2880" y="1680"/>
            <a:chExt cx="2688" cy="706"/>
          </a:xfrm>
        </p:grpSpPr>
        <p:sp>
          <p:nvSpPr>
            <p:cNvPr id="29720" name="Text Box 30"/>
            <p:cNvSpPr txBox="1">
              <a:spLocks noChangeArrowheads="1"/>
            </p:cNvSpPr>
            <p:nvPr/>
          </p:nvSpPr>
          <p:spPr bwMode="auto">
            <a:xfrm>
              <a:off x="2880" y="1680"/>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则，全波余弦信号为：</a:t>
              </a:r>
            </a:p>
          </p:txBody>
        </p:sp>
        <p:graphicFrame>
          <p:nvGraphicFramePr>
            <p:cNvPr id="29699" name="Object 31"/>
            <p:cNvGraphicFramePr>
              <a:graphicFrameLocks noChangeAspect="1"/>
            </p:cNvGraphicFramePr>
            <p:nvPr/>
          </p:nvGraphicFramePr>
          <p:xfrm>
            <a:off x="3072" y="2064"/>
            <a:ext cx="2036" cy="322"/>
          </p:xfrm>
          <a:graphic>
            <a:graphicData uri="http://schemas.openxmlformats.org/presentationml/2006/ole">
              <mc:AlternateContent xmlns:mc="http://schemas.openxmlformats.org/markup-compatibility/2006">
                <mc:Choice xmlns:v="urn:schemas-microsoft-com:vml" Requires="v">
                  <p:oleObj spid="_x0000_s30148" name="Equation" r:id="rId23" imgW="1600200" imgH="253800" progId="Equation.3">
                    <p:embed/>
                  </p:oleObj>
                </mc:Choice>
                <mc:Fallback>
                  <p:oleObj name="Equation" r:id="rId23" imgW="1600200" imgH="253800" progId="Equation.3">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72" y="2064"/>
                          <a:ext cx="2036" cy="322"/>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64234"/>
                                        </p:tgtEl>
                                        <p:attrNameLst>
                                          <p:attrName>style.visibility</p:attrName>
                                        </p:attrNameLst>
                                      </p:cBhvr>
                                      <p:to>
                                        <p:strVal val="visible"/>
                                      </p:to>
                                    </p:set>
                                    <p:animEffect transition="in" filter="blinds(horizontal)">
                                      <p:cBhvr>
                                        <p:cTn id="20" dur="500"/>
                                        <p:tgtEl>
                                          <p:spTgt spid="564234"/>
                                        </p:tgtEl>
                                      </p:cBhvr>
                                    </p:animEffect>
                                  </p:childTnLst>
                                </p:cTn>
                              </p:par>
                              <p:par>
                                <p:cTn id="21" presetID="3" presetClass="entr" presetSubtype="10" fill="hold" nodeType="withEffect">
                                  <p:stCondLst>
                                    <p:cond delay="0"/>
                                  </p:stCondLst>
                                  <p:childTnLst>
                                    <p:set>
                                      <p:cBhvr>
                                        <p:cTn id="22" dur="1" fill="hold">
                                          <p:stCondLst>
                                            <p:cond delay="0"/>
                                          </p:stCondLst>
                                        </p:cTn>
                                        <p:tgtEl>
                                          <p:spTgt spid="564233"/>
                                        </p:tgtEl>
                                        <p:attrNameLst>
                                          <p:attrName>style.visibility</p:attrName>
                                        </p:attrNameLst>
                                      </p:cBhvr>
                                      <p:to>
                                        <p:strVal val="visible"/>
                                      </p:to>
                                    </p:set>
                                    <p:animEffect transition="in" filter="blinds(horizontal)">
                                      <p:cBhvr>
                                        <p:cTn id="23" dur="500"/>
                                        <p:tgtEl>
                                          <p:spTgt spid="56423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64232"/>
                                        </p:tgtEl>
                                        <p:attrNameLst>
                                          <p:attrName>style.visibility</p:attrName>
                                        </p:attrNameLst>
                                      </p:cBhvr>
                                      <p:to>
                                        <p:strVal val="visible"/>
                                      </p:to>
                                    </p:set>
                                    <p:animEffect transition="in" filter="blinds(horizontal)">
                                      <p:cBhvr>
                                        <p:cTn id="28" dur="500"/>
                                        <p:tgtEl>
                                          <p:spTgt spid="564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32" grpId="0"/>
      <p:bldP spid="564234"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4"/>
          <p:cNvSpPr>
            <a:spLocks noGrp="1"/>
          </p:cNvSpPr>
          <p:nvPr>
            <p:ph type="ftr" sz="quarter" idx="11"/>
          </p:nvPr>
        </p:nvSpPr>
        <p:spPr/>
        <p:txBody>
          <a:bodyPr/>
          <a:lstStyle/>
          <a:p>
            <a:pPr>
              <a:defRPr/>
            </a:pPr>
            <a:r>
              <a:rPr lang="zh-CN" altLang="en-US"/>
              <a:t>信号与系统</a:t>
            </a:r>
          </a:p>
        </p:txBody>
      </p:sp>
      <p:sp>
        <p:nvSpPr>
          <p:cNvPr id="368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A3441F4-0A76-47B6-A98D-129DD4382249}" type="slidenum">
              <a:rPr lang="en-US" altLang="ko-KR" smtClean="0">
                <a:solidFill>
                  <a:srgbClr val="003399"/>
                </a:solidFill>
                <a:latin typeface="-윤체L" pitchFamily="18" charset="-127"/>
                <a:ea typeface="-윤체L" pitchFamily="18" charset="-127"/>
              </a:rPr>
              <a:pPr/>
              <a:t>47</a:t>
            </a:fld>
            <a:endParaRPr lang="en-US" altLang="ko-KR" smtClean="0">
              <a:solidFill>
                <a:srgbClr val="003399"/>
              </a:solidFill>
              <a:latin typeface="-윤체L" pitchFamily="18" charset="-127"/>
              <a:ea typeface="-윤체L" pitchFamily="18" charset="-127"/>
            </a:endParaRPr>
          </a:p>
        </p:txBody>
      </p:sp>
      <p:sp>
        <p:nvSpPr>
          <p:cNvPr id="751618" name="Rectangle 2"/>
          <p:cNvSpPr>
            <a:spLocks noGrp="1" noChangeArrowheads="1"/>
          </p:cNvSpPr>
          <p:nvPr>
            <p:ph type="body" idx="1"/>
          </p:nvPr>
        </p:nvSpPr>
        <p:spPr>
          <a:xfrm>
            <a:off x="685800" y="476250"/>
            <a:ext cx="2517775" cy="554038"/>
          </a:xfrm>
        </p:spPr>
        <p:txBody>
          <a:bodyPr/>
          <a:lstStyle/>
          <a:p>
            <a:pPr algn="just" eaLnBrk="1" hangingPunct="1">
              <a:lnSpc>
                <a:spcPct val="90000"/>
              </a:lnSpc>
              <a:buFont typeface="Wingdings" pitchFamily="2" charset="2"/>
              <a:buNone/>
              <a:defRPr/>
            </a:pPr>
            <a:r>
              <a:rPr lang="zh-CN" altLang="en-US" smtClean="0">
                <a:solidFill>
                  <a:srgbClr val="FF0000"/>
                </a:solidFill>
                <a:ea typeface="华文细黑" pitchFamily="2" charset="-122"/>
              </a:rPr>
              <a:t>举例</a:t>
            </a:r>
            <a:r>
              <a:rPr lang="en-US" altLang="zh-CN" smtClean="0">
                <a:solidFill>
                  <a:srgbClr val="FF0000"/>
                </a:solidFill>
                <a:ea typeface="华文细黑" pitchFamily="2" charset="-122"/>
              </a:rPr>
              <a:t>3.2</a:t>
            </a:r>
            <a:r>
              <a:rPr lang="zh-CN" altLang="en-US" smtClean="0">
                <a:solidFill>
                  <a:srgbClr val="FF0000"/>
                </a:solidFill>
                <a:ea typeface="华文细黑" pitchFamily="2" charset="-122"/>
              </a:rPr>
              <a:t>：</a:t>
            </a:r>
            <a:endPar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751619" name="Object 3"/>
          <p:cNvGraphicFramePr>
            <a:graphicFrameLocks noChangeAspect="1"/>
          </p:cNvGraphicFramePr>
          <p:nvPr/>
        </p:nvGraphicFramePr>
        <p:xfrm>
          <a:off x="1042988" y="1700213"/>
          <a:ext cx="7300912" cy="2008187"/>
        </p:xfrm>
        <a:graphic>
          <a:graphicData uri="http://schemas.openxmlformats.org/presentationml/2006/ole">
            <mc:AlternateContent xmlns:mc="http://schemas.openxmlformats.org/markup-compatibility/2006">
              <mc:Choice xmlns:v="urn:schemas-microsoft-com:vml" Requires="v">
                <p:oleObj spid="_x0000_s36947" name="Equation" r:id="rId3" imgW="3060360" imgH="850680" progId="Equation.DSMT4">
                  <p:embed/>
                </p:oleObj>
              </mc:Choice>
              <mc:Fallback>
                <p:oleObj name="Equation" r:id="rId3" imgW="3060360" imgH="8506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700213"/>
                        <a:ext cx="7300912" cy="2008187"/>
                      </a:xfrm>
                      <a:prstGeom prst="rect">
                        <a:avLst/>
                      </a:prstGeom>
                      <a:noFill/>
                      <a:ln>
                        <a:noFill/>
                      </a:ln>
                      <a:effectLst/>
                      <a:extLst>
                        <a:ext uri="{909E8E84-426E-40DD-AFC4-6F175D3DCCD1}">
                          <a14:hiddenFill xmlns:a14="http://schemas.microsoft.com/office/drawing/2010/main">
                            <a:solidFill>
                              <a:srgbClr val="FF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1620" name="Object 4"/>
          <p:cNvGraphicFramePr>
            <a:graphicFrameLocks noChangeAspect="1"/>
          </p:cNvGraphicFramePr>
          <p:nvPr/>
        </p:nvGraphicFramePr>
        <p:xfrm>
          <a:off x="827088" y="4005263"/>
          <a:ext cx="7240587" cy="1828800"/>
        </p:xfrm>
        <a:graphic>
          <a:graphicData uri="http://schemas.openxmlformats.org/presentationml/2006/ole">
            <mc:AlternateContent xmlns:mc="http://schemas.openxmlformats.org/markup-compatibility/2006">
              <mc:Choice xmlns:v="urn:schemas-microsoft-com:vml" Requires="v">
                <p:oleObj spid="_x0000_s36948" name="Equation" r:id="rId5" imgW="3200400" imgH="812520" progId="Equation.DSMT4">
                  <p:embed/>
                </p:oleObj>
              </mc:Choice>
              <mc:Fallback>
                <p:oleObj name="Equation" r:id="rId5" imgW="3200400" imgH="81252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005263"/>
                        <a:ext cx="7240587" cy="1828800"/>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16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51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378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71727CA-6960-4BBF-810E-03ED4E6C662D}" type="slidenum">
              <a:rPr lang="en-US" altLang="ko-KR" smtClean="0">
                <a:solidFill>
                  <a:srgbClr val="003399"/>
                </a:solidFill>
                <a:latin typeface="-윤체L" pitchFamily="18" charset="-127"/>
                <a:ea typeface="-윤체L" pitchFamily="18" charset="-127"/>
              </a:rPr>
              <a:pPr/>
              <a:t>48</a:t>
            </a:fld>
            <a:endParaRPr lang="en-US" altLang="ko-KR" smtClean="0">
              <a:solidFill>
                <a:srgbClr val="003399"/>
              </a:solidFill>
              <a:latin typeface="-윤체L" pitchFamily="18" charset="-127"/>
              <a:ea typeface="-윤체L" pitchFamily="18" charset="-127"/>
            </a:endParaRPr>
          </a:p>
        </p:txBody>
      </p:sp>
      <p:graphicFrame>
        <p:nvGraphicFramePr>
          <p:cNvPr id="752642" name="Object 2"/>
          <p:cNvGraphicFramePr>
            <a:graphicFrameLocks noChangeAspect="1"/>
          </p:cNvGraphicFramePr>
          <p:nvPr/>
        </p:nvGraphicFramePr>
        <p:xfrm>
          <a:off x="611188" y="1916113"/>
          <a:ext cx="7666037" cy="1933575"/>
        </p:xfrm>
        <a:graphic>
          <a:graphicData uri="http://schemas.openxmlformats.org/presentationml/2006/ole">
            <mc:AlternateContent xmlns:mc="http://schemas.openxmlformats.org/markup-compatibility/2006">
              <mc:Choice xmlns:v="urn:schemas-microsoft-com:vml" Requires="v">
                <p:oleObj spid="_x0000_s37970" name="Equation" r:id="rId3" imgW="3213000" imgH="812520" progId="Equation.DSMT4">
                  <p:embed/>
                </p:oleObj>
              </mc:Choice>
              <mc:Fallback>
                <p:oleObj name="Equation" r:id="rId3" imgW="3213000" imgH="8125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16113"/>
                        <a:ext cx="7666037" cy="1933575"/>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2643" name="Object 3"/>
          <p:cNvGraphicFramePr>
            <a:graphicFrameLocks noChangeAspect="1"/>
          </p:cNvGraphicFramePr>
          <p:nvPr/>
        </p:nvGraphicFramePr>
        <p:xfrm>
          <a:off x="827088" y="4005263"/>
          <a:ext cx="7410450" cy="1825625"/>
        </p:xfrm>
        <a:graphic>
          <a:graphicData uri="http://schemas.openxmlformats.org/presentationml/2006/ole">
            <mc:AlternateContent xmlns:mc="http://schemas.openxmlformats.org/markup-compatibility/2006">
              <mc:Choice xmlns:v="urn:schemas-microsoft-com:vml" Requires="v">
                <p:oleObj spid="_x0000_s37971" name="Equation" r:id="rId5" imgW="3288960" imgH="812520" progId="Equation.DSMT4">
                  <p:embed/>
                </p:oleObj>
              </mc:Choice>
              <mc:Fallback>
                <p:oleObj name="Equation" r:id="rId5" imgW="3288960" imgH="8125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4005263"/>
                        <a:ext cx="7410450" cy="1825625"/>
                      </a:xfrm>
                      <a:prstGeom prst="rect">
                        <a:avLst/>
                      </a:prstGeom>
                      <a:noFill/>
                      <a:ln>
                        <a:noFill/>
                      </a:ln>
                      <a:effectLst/>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526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52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4" name="页脚占位符 4"/>
          <p:cNvSpPr>
            <a:spLocks noGrp="1"/>
          </p:cNvSpPr>
          <p:nvPr>
            <p:ph type="ftr" sz="quarter" idx="11"/>
          </p:nvPr>
        </p:nvSpPr>
        <p:spPr/>
        <p:txBody>
          <a:bodyPr/>
          <a:lstStyle/>
          <a:p>
            <a:pPr>
              <a:defRPr/>
            </a:pPr>
            <a:r>
              <a:rPr lang="zh-CN" altLang="en-US"/>
              <a:t>信号与系统</a:t>
            </a:r>
          </a:p>
        </p:txBody>
      </p:sp>
      <p:sp>
        <p:nvSpPr>
          <p:cNvPr id="389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31F883D-773E-4336-BE45-7B42324F090A}" type="slidenum">
              <a:rPr lang="en-US" altLang="ko-KR" smtClean="0">
                <a:solidFill>
                  <a:srgbClr val="003399"/>
                </a:solidFill>
                <a:latin typeface="-윤체L" pitchFamily="18" charset="-127"/>
                <a:ea typeface="-윤체L" pitchFamily="18" charset="-127"/>
              </a:rPr>
              <a:pPr/>
              <a:t>49</a:t>
            </a:fld>
            <a:endParaRPr lang="en-US" altLang="ko-KR" smtClean="0">
              <a:solidFill>
                <a:srgbClr val="003399"/>
              </a:solidFill>
              <a:latin typeface="-윤체L" pitchFamily="18" charset="-127"/>
              <a:ea typeface="-윤체L" pitchFamily="18" charset="-127"/>
            </a:endParaRPr>
          </a:p>
        </p:txBody>
      </p:sp>
      <p:graphicFrame>
        <p:nvGraphicFramePr>
          <p:cNvPr id="772098" name="Object 2"/>
          <p:cNvGraphicFramePr>
            <a:graphicFrameLocks noChangeAspect="1"/>
          </p:cNvGraphicFramePr>
          <p:nvPr/>
        </p:nvGraphicFramePr>
        <p:xfrm>
          <a:off x="1258888" y="549275"/>
          <a:ext cx="5634037" cy="452438"/>
        </p:xfrm>
        <a:graphic>
          <a:graphicData uri="http://schemas.openxmlformats.org/presentationml/2006/ole">
            <mc:AlternateContent xmlns:mc="http://schemas.openxmlformats.org/markup-compatibility/2006">
              <mc:Choice xmlns:v="urn:schemas-microsoft-com:vml" Requires="v">
                <p:oleObj spid="_x0000_s39856" name="Equation" r:id="rId3" imgW="2514600" imgH="203040" progId="Equation.DSMT4">
                  <p:embed/>
                </p:oleObj>
              </mc:Choice>
              <mc:Fallback>
                <p:oleObj name="Equation" r:id="rId3" imgW="251460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549275"/>
                        <a:ext cx="5634037" cy="452438"/>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p:cNvGrpSpPr>
            <a:grpSpLocks/>
          </p:cNvGrpSpPr>
          <p:nvPr/>
        </p:nvGrpSpPr>
        <p:grpSpPr bwMode="auto">
          <a:xfrm>
            <a:off x="611188" y="1412875"/>
            <a:ext cx="5113337" cy="1655763"/>
            <a:chOff x="528" y="1392"/>
            <a:chExt cx="3744" cy="1703"/>
          </a:xfrm>
        </p:grpSpPr>
        <p:sp>
          <p:nvSpPr>
            <p:cNvPr id="38957" name="Line 5"/>
            <p:cNvSpPr>
              <a:spLocks noChangeShapeType="1"/>
            </p:cNvSpPr>
            <p:nvPr/>
          </p:nvSpPr>
          <p:spPr bwMode="auto">
            <a:xfrm flipV="1">
              <a:off x="1440" y="1392"/>
              <a:ext cx="0" cy="163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58" name="Line 6"/>
            <p:cNvSpPr>
              <a:spLocks noChangeShapeType="1"/>
            </p:cNvSpPr>
            <p:nvPr/>
          </p:nvSpPr>
          <p:spPr bwMode="auto">
            <a:xfrm>
              <a:off x="528" y="2832"/>
              <a:ext cx="37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59" name="Line 7"/>
            <p:cNvSpPr>
              <a:spLocks noChangeShapeType="1"/>
            </p:cNvSpPr>
            <p:nvPr/>
          </p:nvSpPr>
          <p:spPr bwMode="auto">
            <a:xfrm flipV="1">
              <a:off x="1440" y="2496"/>
              <a:ext cx="0" cy="336"/>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28" name="Object 8"/>
            <p:cNvGraphicFramePr>
              <a:graphicFrameLocks noChangeAspect="1"/>
            </p:cNvGraphicFramePr>
            <p:nvPr/>
          </p:nvGraphicFramePr>
          <p:xfrm>
            <a:off x="1296" y="2832"/>
            <a:ext cx="137" cy="192"/>
          </p:xfrm>
          <a:graphic>
            <a:graphicData uri="http://schemas.openxmlformats.org/presentationml/2006/ole">
              <mc:AlternateContent xmlns:mc="http://schemas.openxmlformats.org/markup-compatibility/2006">
                <mc:Choice xmlns:v="urn:schemas-microsoft-com:vml" Requires="v">
                  <p:oleObj spid="_x0000_s39857"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83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60" name="Line 9"/>
            <p:cNvSpPr>
              <a:spLocks noChangeShapeType="1"/>
            </p:cNvSpPr>
            <p:nvPr/>
          </p:nvSpPr>
          <p:spPr bwMode="auto">
            <a:xfrm flipH="1" flipV="1">
              <a:off x="1824" y="2064"/>
              <a:ext cx="0" cy="768"/>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61" name="Line 10"/>
            <p:cNvSpPr>
              <a:spLocks noChangeShapeType="1"/>
            </p:cNvSpPr>
            <p:nvPr/>
          </p:nvSpPr>
          <p:spPr bwMode="auto">
            <a:xfrm flipV="1">
              <a:off x="3552" y="2640"/>
              <a:ext cx="0" cy="192"/>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62" name="Line 11"/>
            <p:cNvSpPr>
              <a:spLocks noChangeShapeType="1"/>
            </p:cNvSpPr>
            <p:nvPr/>
          </p:nvSpPr>
          <p:spPr bwMode="auto">
            <a:xfrm flipV="1">
              <a:off x="2256" y="2832"/>
              <a:ext cx="0" cy="0"/>
            </a:xfrm>
            <a:prstGeom prst="line">
              <a:avLst/>
            </a:prstGeom>
            <a:noFill/>
            <a:ln w="38100">
              <a:solidFill>
                <a:schemeClr val="folHlink"/>
              </a:solidFill>
              <a:round/>
              <a:headEnd type="oval" w="med" len="me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63" name="Line 12"/>
            <p:cNvSpPr>
              <a:spLocks noChangeShapeType="1"/>
            </p:cNvSpPr>
            <p:nvPr/>
          </p:nvSpPr>
          <p:spPr bwMode="auto">
            <a:xfrm flipV="1">
              <a:off x="2688" y="2304"/>
              <a:ext cx="0" cy="528"/>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64" name="Line 13"/>
            <p:cNvSpPr>
              <a:spLocks noChangeShapeType="1"/>
            </p:cNvSpPr>
            <p:nvPr/>
          </p:nvSpPr>
          <p:spPr bwMode="auto">
            <a:xfrm>
              <a:off x="1392" y="2496"/>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965" name="Line 14"/>
            <p:cNvSpPr>
              <a:spLocks noChangeShapeType="1"/>
            </p:cNvSpPr>
            <p:nvPr/>
          </p:nvSpPr>
          <p:spPr bwMode="auto">
            <a:xfrm>
              <a:off x="1392" y="2064"/>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966" name="Line 15"/>
            <p:cNvSpPr>
              <a:spLocks noChangeShapeType="1"/>
            </p:cNvSpPr>
            <p:nvPr/>
          </p:nvSpPr>
          <p:spPr bwMode="auto">
            <a:xfrm>
              <a:off x="1392" y="163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29" name="Object 16"/>
            <p:cNvGraphicFramePr>
              <a:graphicFrameLocks noChangeAspect="1"/>
            </p:cNvGraphicFramePr>
            <p:nvPr/>
          </p:nvGraphicFramePr>
          <p:xfrm>
            <a:off x="1536" y="1392"/>
            <a:ext cx="200" cy="240"/>
          </p:xfrm>
          <a:graphic>
            <a:graphicData uri="http://schemas.openxmlformats.org/presentationml/2006/ole">
              <mc:AlternateContent xmlns:mc="http://schemas.openxmlformats.org/markup-compatibility/2006">
                <mc:Choice xmlns:v="urn:schemas-microsoft-com:vml" Requires="v">
                  <p:oleObj spid="_x0000_s39858" name="Equation" r:id="rId7" imgW="190440" imgH="228600" progId="Equation.3">
                    <p:embed/>
                  </p:oleObj>
                </mc:Choice>
                <mc:Fallback>
                  <p:oleObj name="Equation" r:id="rId7" imgW="190440" imgH="2286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392"/>
                          <a:ext cx="20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0" name="Object 17"/>
            <p:cNvGraphicFramePr>
              <a:graphicFrameLocks noChangeAspect="1"/>
            </p:cNvGraphicFramePr>
            <p:nvPr/>
          </p:nvGraphicFramePr>
          <p:xfrm>
            <a:off x="1754" y="2926"/>
            <a:ext cx="147" cy="147"/>
          </p:xfrm>
          <a:graphic>
            <a:graphicData uri="http://schemas.openxmlformats.org/presentationml/2006/ole">
              <mc:AlternateContent xmlns:mc="http://schemas.openxmlformats.org/markup-compatibility/2006">
                <mc:Choice xmlns:v="urn:schemas-microsoft-com:vml" Requires="v">
                  <p:oleObj spid="_x0000_s39859" name="Equation" r:id="rId9" imgW="139680" imgH="139680" progId="Equation.3">
                    <p:embed/>
                  </p:oleObj>
                </mc:Choice>
                <mc:Fallback>
                  <p:oleObj name="Equation" r:id="rId9" imgW="139680" imgH="13968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4" y="2926"/>
                          <a:ext cx="147" cy="1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1" name="Object 18"/>
            <p:cNvGraphicFramePr>
              <a:graphicFrameLocks noChangeAspect="1"/>
            </p:cNvGraphicFramePr>
            <p:nvPr/>
          </p:nvGraphicFramePr>
          <p:xfrm>
            <a:off x="2161" y="2908"/>
            <a:ext cx="241" cy="187"/>
          </p:xfrm>
          <a:graphic>
            <a:graphicData uri="http://schemas.openxmlformats.org/presentationml/2006/ole">
              <mc:AlternateContent xmlns:mc="http://schemas.openxmlformats.org/markup-compatibility/2006">
                <mc:Choice xmlns:v="urn:schemas-microsoft-com:vml" Requires="v">
                  <p:oleObj spid="_x0000_s39860" name="Equation" r:id="rId11" imgW="228600" imgH="177480" progId="Equation.3">
                    <p:embed/>
                  </p:oleObj>
                </mc:Choice>
                <mc:Fallback>
                  <p:oleObj name="Equation" r:id="rId11" imgW="228600" imgH="17748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61" y="2908"/>
                          <a:ext cx="241" cy="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2" name="Object 19"/>
            <p:cNvGraphicFramePr>
              <a:graphicFrameLocks noChangeAspect="1"/>
            </p:cNvGraphicFramePr>
            <p:nvPr/>
          </p:nvGraphicFramePr>
          <p:xfrm>
            <a:off x="2600" y="2860"/>
            <a:ext cx="227" cy="188"/>
          </p:xfrm>
          <a:graphic>
            <a:graphicData uri="http://schemas.openxmlformats.org/presentationml/2006/ole">
              <mc:AlternateContent xmlns:mc="http://schemas.openxmlformats.org/markup-compatibility/2006">
                <mc:Choice xmlns:v="urn:schemas-microsoft-com:vml" Requires="v">
                  <p:oleObj spid="_x0000_s39861" name="Equation" r:id="rId13" imgW="215640" imgH="177480" progId="Equation.3">
                    <p:embed/>
                  </p:oleObj>
                </mc:Choice>
                <mc:Fallback>
                  <p:oleObj name="Equation" r:id="rId13" imgW="215640" imgH="1774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00" y="2860"/>
                          <a:ext cx="227"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3" name="Object 20"/>
            <p:cNvGraphicFramePr>
              <a:graphicFrameLocks noChangeAspect="1"/>
            </p:cNvGraphicFramePr>
            <p:nvPr/>
          </p:nvGraphicFramePr>
          <p:xfrm>
            <a:off x="3026" y="2860"/>
            <a:ext cx="240" cy="188"/>
          </p:xfrm>
          <a:graphic>
            <a:graphicData uri="http://schemas.openxmlformats.org/presentationml/2006/ole">
              <mc:AlternateContent xmlns:mc="http://schemas.openxmlformats.org/markup-compatibility/2006">
                <mc:Choice xmlns:v="urn:schemas-microsoft-com:vml" Requires="v">
                  <p:oleObj spid="_x0000_s39862" name="Equation" r:id="rId15" imgW="228600" imgH="177480" progId="Equation.3">
                    <p:embed/>
                  </p:oleObj>
                </mc:Choice>
                <mc:Fallback>
                  <p:oleObj name="Equation" r:id="rId15" imgW="228600" imgH="17748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6" y="2860"/>
                          <a:ext cx="240"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67" name="Line 21"/>
            <p:cNvSpPr>
              <a:spLocks noChangeShapeType="1"/>
            </p:cNvSpPr>
            <p:nvPr/>
          </p:nvSpPr>
          <p:spPr bwMode="auto">
            <a:xfrm flipV="1">
              <a:off x="3120" y="2496"/>
              <a:ext cx="0" cy="336"/>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34" name="Object 22"/>
            <p:cNvGraphicFramePr>
              <a:graphicFrameLocks noChangeAspect="1"/>
            </p:cNvGraphicFramePr>
            <p:nvPr/>
          </p:nvGraphicFramePr>
          <p:xfrm>
            <a:off x="3415" y="2880"/>
            <a:ext cx="226" cy="188"/>
          </p:xfrm>
          <a:graphic>
            <a:graphicData uri="http://schemas.openxmlformats.org/presentationml/2006/ole">
              <mc:AlternateContent xmlns:mc="http://schemas.openxmlformats.org/markup-compatibility/2006">
                <mc:Choice xmlns:v="urn:schemas-microsoft-com:vml" Requires="v">
                  <p:oleObj spid="_x0000_s39863" name="Equation" r:id="rId17" imgW="215640" imgH="177480" progId="Equation.3">
                    <p:embed/>
                  </p:oleObj>
                </mc:Choice>
                <mc:Fallback>
                  <p:oleObj name="Equation" r:id="rId17" imgW="215640" imgH="17748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15" y="2880"/>
                          <a:ext cx="226"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5" name="Object 23"/>
            <p:cNvGraphicFramePr>
              <a:graphicFrameLocks noChangeAspect="1"/>
            </p:cNvGraphicFramePr>
            <p:nvPr/>
          </p:nvGraphicFramePr>
          <p:xfrm>
            <a:off x="4065" y="2900"/>
            <a:ext cx="160" cy="148"/>
          </p:xfrm>
          <a:graphic>
            <a:graphicData uri="http://schemas.openxmlformats.org/presentationml/2006/ole">
              <mc:AlternateContent xmlns:mc="http://schemas.openxmlformats.org/markup-compatibility/2006">
                <mc:Choice xmlns:v="urn:schemas-microsoft-com:vml" Requires="v">
                  <p:oleObj spid="_x0000_s39864" name="Equation" r:id="rId19" imgW="152280" imgH="139680" progId="Equation.3">
                    <p:embed/>
                  </p:oleObj>
                </mc:Choice>
                <mc:Fallback>
                  <p:oleObj name="Equation" r:id="rId19" imgW="152280" imgH="139680"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65" y="2900"/>
                          <a:ext cx="160" cy="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6" name="Object 24"/>
            <p:cNvGraphicFramePr>
              <a:graphicFrameLocks noChangeAspect="1"/>
            </p:cNvGraphicFramePr>
            <p:nvPr/>
          </p:nvGraphicFramePr>
          <p:xfrm>
            <a:off x="1172" y="2407"/>
            <a:ext cx="96" cy="178"/>
          </p:xfrm>
          <a:graphic>
            <a:graphicData uri="http://schemas.openxmlformats.org/presentationml/2006/ole">
              <mc:AlternateContent xmlns:mc="http://schemas.openxmlformats.org/markup-compatibility/2006">
                <mc:Choice xmlns:v="urn:schemas-microsoft-com:vml" Requires="v">
                  <p:oleObj spid="_x0000_s39865" name="Equation" r:id="rId21" imgW="88560" imgH="164880" progId="Equation.3">
                    <p:embed/>
                  </p:oleObj>
                </mc:Choice>
                <mc:Fallback>
                  <p:oleObj name="Equation" r:id="rId21" imgW="88560" imgH="16488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72" y="2407"/>
                          <a:ext cx="96"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7" name="Object 25"/>
            <p:cNvGraphicFramePr>
              <a:graphicFrameLocks noChangeAspect="1"/>
            </p:cNvGraphicFramePr>
            <p:nvPr/>
          </p:nvGraphicFramePr>
          <p:xfrm>
            <a:off x="1200" y="1974"/>
            <a:ext cx="137" cy="179"/>
          </p:xfrm>
          <a:graphic>
            <a:graphicData uri="http://schemas.openxmlformats.org/presentationml/2006/ole">
              <mc:AlternateContent xmlns:mc="http://schemas.openxmlformats.org/markup-compatibility/2006">
                <mc:Choice xmlns:v="urn:schemas-microsoft-com:vml" Requires="v">
                  <p:oleObj spid="_x0000_s39866" name="Equation" r:id="rId23" imgW="126720" imgH="164880" progId="Equation.3">
                    <p:embed/>
                  </p:oleObj>
                </mc:Choice>
                <mc:Fallback>
                  <p:oleObj name="Equation" r:id="rId23" imgW="126720" imgH="164880" progId="Equation.3">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00" y="1974"/>
                          <a:ext cx="137"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72122" name="Object 26"/>
          <p:cNvGraphicFramePr>
            <a:graphicFrameLocks noChangeAspect="1"/>
          </p:cNvGraphicFramePr>
          <p:nvPr/>
        </p:nvGraphicFramePr>
        <p:xfrm>
          <a:off x="539750" y="3141663"/>
          <a:ext cx="5635625" cy="452437"/>
        </p:xfrm>
        <a:graphic>
          <a:graphicData uri="http://schemas.openxmlformats.org/presentationml/2006/ole">
            <mc:AlternateContent xmlns:mc="http://schemas.openxmlformats.org/markup-compatibility/2006">
              <mc:Choice xmlns:v="urn:schemas-microsoft-com:vml" Requires="v">
                <p:oleObj spid="_x0000_s39867" name="Equation" r:id="rId25" imgW="2514600" imgH="203040" progId="Equation.DSMT4">
                  <p:embed/>
                </p:oleObj>
              </mc:Choice>
              <mc:Fallback>
                <p:oleObj name="Equation" r:id="rId25" imgW="2514600" imgH="203040" progId="Equation.DSMT4">
                  <p:embed/>
                  <p:pic>
                    <p:nvPicPr>
                      <p:cNvPr id="0" name="Object 2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9750" y="3141663"/>
                        <a:ext cx="5635625" cy="452437"/>
                      </a:xfrm>
                      <a:prstGeom prst="rect">
                        <a:avLst/>
                      </a:prstGeom>
                      <a:noFill/>
                      <a:ln>
                        <a:noFill/>
                      </a:ln>
                      <a:effectLst/>
                      <a:extLst>
                        <a:ext uri="{909E8E84-426E-40DD-AFC4-6F175D3DCCD1}">
                          <a14:hiddenFill xmlns:a14="http://schemas.microsoft.com/office/drawing/2010/main">
                            <a:solidFill>
                              <a:srgbClr val="CC99FF">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7"/>
          <p:cNvGrpSpPr>
            <a:grpSpLocks/>
          </p:cNvGrpSpPr>
          <p:nvPr/>
        </p:nvGrpSpPr>
        <p:grpSpPr bwMode="auto">
          <a:xfrm>
            <a:off x="827088" y="3430588"/>
            <a:ext cx="5400675" cy="1943100"/>
            <a:chOff x="480" y="2496"/>
            <a:chExt cx="3744" cy="1536"/>
          </a:xfrm>
        </p:grpSpPr>
        <p:sp>
          <p:nvSpPr>
            <p:cNvPr id="38944" name="Line 28"/>
            <p:cNvSpPr>
              <a:spLocks noChangeShapeType="1"/>
            </p:cNvSpPr>
            <p:nvPr/>
          </p:nvSpPr>
          <p:spPr bwMode="auto">
            <a:xfrm flipV="1">
              <a:off x="1392" y="2592"/>
              <a:ext cx="0" cy="14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45" name="Line 29"/>
            <p:cNvSpPr>
              <a:spLocks noChangeShapeType="1"/>
            </p:cNvSpPr>
            <p:nvPr/>
          </p:nvSpPr>
          <p:spPr bwMode="auto">
            <a:xfrm>
              <a:off x="480" y="3481"/>
              <a:ext cx="37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46" name="Line 30"/>
            <p:cNvSpPr>
              <a:spLocks noChangeShapeType="1"/>
            </p:cNvSpPr>
            <p:nvPr/>
          </p:nvSpPr>
          <p:spPr bwMode="auto">
            <a:xfrm>
              <a:off x="1392" y="3456"/>
              <a:ext cx="0" cy="23"/>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17" name="Object 31"/>
            <p:cNvGraphicFramePr>
              <a:graphicFrameLocks noChangeAspect="1"/>
            </p:cNvGraphicFramePr>
            <p:nvPr/>
          </p:nvGraphicFramePr>
          <p:xfrm>
            <a:off x="1248" y="3481"/>
            <a:ext cx="137" cy="157"/>
          </p:xfrm>
          <a:graphic>
            <a:graphicData uri="http://schemas.openxmlformats.org/presentationml/2006/ole">
              <mc:AlternateContent xmlns:mc="http://schemas.openxmlformats.org/markup-compatibility/2006">
                <mc:Choice xmlns:v="urn:schemas-microsoft-com:vml" Requires="v">
                  <p:oleObj spid="_x0000_s39868" name="Equation" r:id="rId27" imgW="126720" imgH="177480" progId="Equation.DSMT4">
                    <p:embed/>
                  </p:oleObj>
                </mc:Choice>
                <mc:Fallback>
                  <p:oleObj name="Equation" r:id="rId27" imgW="126720" imgH="177480" progId="Equation.DSMT4">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3481"/>
                          <a:ext cx="137"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7" name="Line 32"/>
            <p:cNvSpPr>
              <a:spLocks noChangeShapeType="1"/>
            </p:cNvSpPr>
            <p:nvPr/>
          </p:nvSpPr>
          <p:spPr bwMode="auto">
            <a:xfrm flipH="1">
              <a:off x="1776" y="3481"/>
              <a:ext cx="0" cy="359"/>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48" name="Line 33"/>
            <p:cNvSpPr>
              <a:spLocks noChangeShapeType="1"/>
            </p:cNvSpPr>
            <p:nvPr/>
          </p:nvSpPr>
          <p:spPr bwMode="auto">
            <a:xfrm flipV="1">
              <a:off x="3504" y="2928"/>
              <a:ext cx="0" cy="553"/>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49" name="Line 34"/>
            <p:cNvSpPr>
              <a:spLocks noChangeShapeType="1"/>
            </p:cNvSpPr>
            <p:nvPr/>
          </p:nvSpPr>
          <p:spPr bwMode="auto">
            <a:xfrm flipV="1">
              <a:off x="2208" y="3481"/>
              <a:ext cx="0" cy="0"/>
            </a:xfrm>
            <a:prstGeom prst="line">
              <a:avLst/>
            </a:prstGeom>
            <a:noFill/>
            <a:ln w="38100">
              <a:solidFill>
                <a:schemeClr val="folHlink"/>
              </a:solidFill>
              <a:round/>
              <a:headEnd type="oval" w="med" len="me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50" name="Line 35"/>
            <p:cNvSpPr>
              <a:spLocks noChangeShapeType="1"/>
            </p:cNvSpPr>
            <p:nvPr/>
          </p:nvSpPr>
          <p:spPr bwMode="auto">
            <a:xfrm flipV="1">
              <a:off x="2640" y="3312"/>
              <a:ext cx="0" cy="169"/>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38951" name="Line 36"/>
            <p:cNvSpPr>
              <a:spLocks noChangeShapeType="1"/>
            </p:cNvSpPr>
            <p:nvPr/>
          </p:nvSpPr>
          <p:spPr bwMode="auto">
            <a:xfrm>
              <a:off x="1344" y="3312"/>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952" name="Line 37"/>
            <p:cNvSpPr>
              <a:spLocks noChangeShapeType="1"/>
            </p:cNvSpPr>
            <p:nvPr/>
          </p:nvSpPr>
          <p:spPr bwMode="auto">
            <a:xfrm>
              <a:off x="1344" y="312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953" name="Line 38"/>
            <p:cNvSpPr>
              <a:spLocks noChangeShapeType="1"/>
            </p:cNvSpPr>
            <p:nvPr/>
          </p:nvSpPr>
          <p:spPr bwMode="auto">
            <a:xfrm>
              <a:off x="1344" y="292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18" name="Object 39"/>
            <p:cNvGraphicFramePr>
              <a:graphicFrameLocks noChangeAspect="1"/>
            </p:cNvGraphicFramePr>
            <p:nvPr/>
          </p:nvGraphicFramePr>
          <p:xfrm>
            <a:off x="1440" y="2496"/>
            <a:ext cx="186" cy="196"/>
          </p:xfrm>
          <a:graphic>
            <a:graphicData uri="http://schemas.openxmlformats.org/presentationml/2006/ole">
              <mc:AlternateContent xmlns:mc="http://schemas.openxmlformats.org/markup-compatibility/2006">
                <mc:Choice xmlns:v="urn:schemas-microsoft-com:vml" Requires="v">
                  <p:oleObj spid="_x0000_s39869" name="Equation" r:id="rId28" imgW="177480" imgH="228600" progId="Equation.3">
                    <p:embed/>
                  </p:oleObj>
                </mc:Choice>
                <mc:Fallback>
                  <p:oleObj name="Equation" r:id="rId28" imgW="177480" imgH="228600" progId="Equation.3">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40" y="2496"/>
                          <a:ext cx="186"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Object 40"/>
            <p:cNvGraphicFramePr>
              <a:graphicFrameLocks noChangeAspect="1"/>
            </p:cNvGraphicFramePr>
            <p:nvPr/>
          </p:nvGraphicFramePr>
          <p:xfrm>
            <a:off x="1706" y="3558"/>
            <a:ext cx="147" cy="120"/>
          </p:xfrm>
          <a:graphic>
            <a:graphicData uri="http://schemas.openxmlformats.org/presentationml/2006/ole">
              <mc:AlternateContent xmlns:mc="http://schemas.openxmlformats.org/markup-compatibility/2006">
                <mc:Choice xmlns:v="urn:schemas-microsoft-com:vml" Requires="v">
                  <p:oleObj spid="_x0000_s39870" name="Equation" r:id="rId30" imgW="139680" imgH="139680" progId="Equation.3">
                    <p:embed/>
                  </p:oleObj>
                </mc:Choice>
                <mc:Fallback>
                  <p:oleObj name="Equation" r:id="rId30" imgW="139680" imgH="139680"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6" y="3558"/>
                          <a:ext cx="147"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Object 41"/>
            <p:cNvGraphicFramePr>
              <a:graphicFrameLocks noChangeAspect="1"/>
            </p:cNvGraphicFramePr>
            <p:nvPr/>
          </p:nvGraphicFramePr>
          <p:xfrm>
            <a:off x="2113" y="3543"/>
            <a:ext cx="241" cy="153"/>
          </p:xfrm>
          <a:graphic>
            <a:graphicData uri="http://schemas.openxmlformats.org/presentationml/2006/ole">
              <mc:AlternateContent xmlns:mc="http://schemas.openxmlformats.org/markup-compatibility/2006">
                <mc:Choice xmlns:v="urn:schemas-microsoft-com:vml" Requires="v">
                  <p:oleObj spid="_x0000_s39871" name="Equation" r:id="rId31" imgW="228600" imgH="177480" progId="Equation.3">
                    <p:embed/>
                  </p:oleObj>
                </mc:Choice>
                <mc:Fallback>
                  <p:oleObj name="Equation" r:id="rId31" imgW="228600" imgH="177480" progId="Equation.3">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3" y="3543"/>
                          <a:ext cx="241"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1" name="Object 42"/>
            <p:cNvGraphicFramePr>
              <a:graphicFrameLocks noChangeAspect="1"/>
            </p:cNvGraphicFramePr>
            <p:nvPr/>
          </p:nvGraphicFramePr>
          <p:xfrm>
            <a:off x="2552" y="3504"/>
            <a:ext cx="227" cy="154"/>
          </p:xfrm>
          <a:graphic>
            <a:graphicData uri="http://schemas.openxmlformats.org/presentationml/2006/ole">
              <mc:AlternateContent xmlns:mc="http://schemas.openxmlformats.org/markup-compatibility/2006">
                <mc:Choice xmlns:v="urn:schemas-microsoft-com:vml" Requires="v">
                  <p:oleObj spid="_x0000_s39872" name="Equation" r:id="rId32" imgW="215640" imgH="177480" progId="Equation.3">
                    <p:embed/>
                  </p:oleObj>
                </mc:Choice>
                <mc:Fallback>
                  <p:oleObj name="Equation" r:id="rId32" imgW="215640" imgH="177480" progId="Equation.3">
                    <p:embed/>
                    <p:pic>
                      <p:nvPicPr>
                        <p:cNvPr id="0"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2" y="3504"/>
                          <a:ext cx="227"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43"/>
            <p:cNvGraphicFramePr>
              <a:graphicFrameLocks noChangeAspect="1"/>
            </p:cNvGraphicFramePr>
            <p:nvPr/>
          </p:nvGraphicFramePr>
          <p:xfrm>
            <a:off x="2978" y="3504"/>
            <a:ext cx="240" cy="154"/>
          </p:xfrm>
          <a:graphic>
            <a:graphicData uri="http://schemas.openxmlformats.org/presentationml/2006/ole">
              <mc:AlternateContent xmlns:mc="http://schemas.openxmlformats.org/markup-compatibility/2006">
                <mc:Choice xmlns:v="urn:schemas-microsoft-com:vml" Requires="v">
                  <p:oleObj spid="_x0000_s39873" name="Equation" r:id="rId33" imgW="228600" imgH="177480" progId="Equation.3">
                    <p:embed/>
                  </p:oleObj>
                </mc:Choice>
                <mc:Fallback>
                  <p:oleObj name="Equation" r:id="rId33" imgW="228600" imgH="177480" progId="Equation.3">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78" y="3504"/>
                          <a:ext cx="240"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4" name="Line 44"/>
            <p:cNvSpPr>
              <a:spLocks noChangeShapeType="1"/>
            </p:cNvSpPr>
            <p:nvPr/>
          </p:nvSpPr>
          <p:spPr bwMode="auto">
            <a:xfrm>
              <a:off x="3072" y="3481"/>
              <a:ext cx="0" cy="359"/>
            </a:xfrm>
            <a:prstGeom prst="line">
              <a:avLst/>
            </a:prstGeom>
            <a:noFill/>
            <a:ln w="38100">
              <a:solidFill>
                <a:srgbClr val="0000FF"/>
              </a:solidFill>
              <a:round/>
              <a:headEnd/>
              <a:tailEnd type="oval"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23" name="Object 45"/>
            <p:cNvGraphicFramePr>
              <a:graphicFrameLocks noChangeAspect="1"/>
            </p:cNvGraphicFramePr>
            <p:nvPr/>
          </p:nvGraphicFramePr>
          <p:xfrm>
            <a:off x="3367" y="3520"/>
            <a:ext cx="226" cy="154"/>
          </p:xfrm>
          <a:graphic>
            <a:graphicData uri="http://schemas.openxmlformats.org/presentationml/2006/ole">
              <mc:AlternateContent xmlns:mc="http://schemas.openxmlformats.org/markup-compatibility/2006">
                <mc:Choice xmlns:v="urn:schemas-microsoft-com:vml" Requires="v">
                  <p:oleObj spid="_x0000_s39874" name="Equation" r:id="rId34" imgW="215640" imgH="177480" progId="Equation.3">
                    <p:embed/>
                  </p:oleObj>
                </mc:Choice>
                <mc:Fallback>
                  <p:oleObj name="Equation" r:id="rId34" imgW="215640" imgH="177480" progId="Equation.3">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7" y="3520"/>
                          <a:ext cx="226"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4" name="Object 46"/>
            <p:cNvGraphicFramePr>
              <a:graphicFrameLocks noChangeAspect="1"/>
            </p:cNvGraphicFramePr>
            <p:nvPr/>
          </p:nvGraphicFramePr>
          <p:xfrm>
            <a:off x="4017" y="3537"/>
            <a:ext cx="160" cy="121"/>
          </p:xfrm>
          <a:graphic>
            <a:graphicData uri="http://schemas.openxmlformats.org/presentationml/2006/ole">
              <mc:AlternateContent xmlns:mc="http://schemas.openxmlformats.org/markup-compatibility/2006">
                <mc:Choice xmlns:v="urn:schemas-microsoft-com:vml" Requires="v">
                  <p:oleObj spid="_x0000_s39875" name="Equation" r:id="rId35" imgW="152280" imgH="139680" progId="Equation.3">
                    <p:embed/>
                  </p:oleObj>
                </mc:Choice>
                <mc:Fallback>
                  <p:oleObj name="Equation" r:id="rId35" imgW="152280" imgH="139680" progId="Equation.3">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7" y="3537"/>
                          <a:ext cx="160"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5" name="Object 47"/>
            <p:cNvGraphicFramePr>
              <a:graphicFrameLocks noChangeAspect="1"/>
            </p:cNvGraphicFramePr>
            <p:nvPr/>
          </p:nvGraphicFramePr>
          <p:xfrm>
            <a:off x="1008" y="3024"/>
            <a:ext cx="275" cy="268"/>
          </p:xfrm>
          <a:graphic>
            <a:graphicData uri="http://schemas.openxmlformats.org/presentationml/2006/ole">
              <mc:AlternateContent xmlns:mc="http://schemas.openxmlformats.org/markup-compatibility/2006">
                <mc:Choice xmlns:v="urn:schemas-microsoft-com:vml" Requires="v">
                  <p:oleObj spid="_x0000_s39876" name="Equation" r:id="rId36" imgW="253800" imgH="304560" progId="Equation.3">
                    <p:embed/>
                  </p:oleObj>
                </mc:Choice>
                <mc:Fallback>
                  <p:oleObj name="Equation" r:id="rId36" imgW="253800" imgH="304560" progId="Equation.3">
                    <p:embed/>
                    <p:pic>
                      <p:nvPicPr>
                        <p:cNvPr id="0" name="Object 4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08" y="3024"/>
                          <a:ext cx="27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6" name="Object 48"/>
            <p:cNvGraphicFramePr>
              <a:graphicFrameLocks noChangeAspect="1"/>
            </p:cNvGraphicFramePr>
            <p:nvPr/>
          </p:nvGraphicFramePr>
          <p:xfrm>
            <a:off x="960" y="2736"/>
            <a:ext cx="344" cy="268"/>
          </p:xfrm>
          <a:graphic>
            <a:graphicData uri="http://schemas.openxmlformats.org/presentationml/2006/ole">
              <mc:AlternateContent xmlns:mc="http://schemas.openxmlformats.org/markup-compatibility/2006">
                <mc:Choice xmlns:v="urn:schemas-microsoft-com:vml" Requires="v">
                  <p:oleObj spid="_x0000_s39877" name="Equation" r:id="rId38" imgW="317160" imgH="304560" progId="Equation.3">
                    <p:embed/>
                  </p:oleObj>
                </mc:Choice>
                <mc:Fallback>
                  <p:oleObj name="Equation" r:id="rId38" imgW="317160" imgH="304560" progId="Equation.3">
                    <p:embed/>
                    <p:pic>
                      <p:nvPicPr>
                        <p:cNvPr id="0" name="Object 4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60" y="2736"/>
                          <a:ext cx="344"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55" name="Line 49"/>
            <p:cNvSpPr>
              <a:spLocks noChangeShapeType="1"/>
            </p:cNvSpPr>
            <p:nvPr/>
          </p:nvSpPr>
          <p:spPr bwMode="auto">
            <a:xfrm>
              <a:off x="1344" y="364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38956" name="Line 50"/>
            <p:cNvSpPr>
              <a:spLocks noChangeShapeType="1"/>
            </p:cNvSpPr>
            <p:nvPr/>
          </p:nvSpPr>
          <p:spPr bwMode="auto">
            <a:xfrm>
              <a:off x="1344" y="384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38927" name="Object 51"/>
            <p:cNvGraphicFramePr>
              <a:graphicFrameLocks noChangeAspect="1"/>
            </p:cNvGraphicFramePr>
            <p:nvPr/>
          </p:nvGraphicFramePr>
          <p:xfrm>
            <a:off x="1001" y="3744"/>
            <a:ext cx="385" cy="268"/>
          </p:xfrm>
          <a:graphic>
            <a:graphicData uri="http://schemas.openxmlformats.org/presentationml/2006/ole">
              <mc:AlternateContent xmlns:mc="http://schemas.openxmlformats.org/markup-compatibility/2006">
                <mc:Choice xmlns:v="urn:schemas-microsoft-com:vml" Requires="v">
                  <p:oleObj spid="_x0000_s39878" name="Equation" r:id="rId40" imgW="355320" imgH="304560" progId="Equation.3">
                    <p:embed/>
                  </p:oleObj>
                </mc:Choice>
                <mc:Fallback>
                  <p:oleObj name="Equation" r:id="rId40" imgW="355320" imgH="304560" progId="Equation.3">
                    <p:embed/>
                    <p:pic>
                      <p:nvPicPr>
                        <p:cNvPr id="0" name="Object 5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001" y="3744"/>
                          <a:ext cx="385"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72148" name="Object 52"/>
          <p:cNvGraphicFramePr>
            <a:graphicFrameLocks noChangeAspect="1"/>
          </p:cNvGraphicFramePr>
          <p:nvPr/>
        </p:nvGraphicFramePr>
        <p:xfrm>
          <a:off x="827088" y="5373688"/>
          <a:ext cx="6481762" cy="903287"/>
        </p:xfrm>
        <a:graphic>
          <a:graphicData uri="http://schemas.openxmlformats.org/presentationml/2006/ole">
            <mc:AlternateContent xmlns:mc="http://schemas.openxmlformats.org/markup-compatibility/2006">
              <mc:Choice xmlns:v="urn:schemas-microsoft-com:vml" Requires="v">
                <p:oleObj spid="_x0000_s39879" name="Equation" r:id="rId42" imgW="2819160" imgH="393480" progId="Equation.3">
                  <p:embed/>
                </p:oleObj>
              </mc:Choice>
              <mc:Fallback>
                <p:oleObj name="Equation" r:id="rId42" imgW="2819160" imgH="393480" progId="Equation.3">
                  <p:embed/>
                  <p:pic>
                    <p:nvPicPr>
                      <p:cNvPr id="0" name="Object 52"/>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27088" y="5373688"/>
                        <a:ext cx="6481762" cy="903287"/>
                      </a:xfrm>
                      <a:prstGeom prst="rect">
                        <a:avLst/>
                      </a:prstGeom>
                      <a:solidFill>
                        <a:srgbClr val="CCFFFF">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20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7721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772148"/>
                                        </p:tgtEl>
                                        <p:attrNameLst>
                                          <p:attrName>style.visibility</p:attrName>
                                        </p:attrNameLst>
                                      </p:cBhvr>
                                      <p:to>
                                        <p:strVal val="visible"/>
                                      </p:to>
                                    </p:set>
                                    <p:anim calcmode="lin" valueType="num">
                                      <p:cBhvr additive="base">
                                        <p:cTn id="27" dur="500" fill="hold"/>
                                        <p:tgtEl>
                                          <p:spTgt spid="772148"/>
                                        </p:tgtEl>
                                        <p:attrNameLst>
                                          <p:attrName>ppt_x</p:attrName>
                                        </p:attrNameLst>
                                      </p:cBhvr>
                                      <p:tavLst>
                                        <p:tav tm="0">
                                          <p:val>
                                            <p:strVal val="0-#ppt_w/2"/>
                                          </p:val>
                                        </p:tav>
                                        <p:tav tm="100000">
                                          <p:val>
                                            <p:strVal val="#ppt_x"/>
                                          </p:val>
                                        </p:tav>
                                      </p:tavLst>
                                    </p:anim>
                                    <p:anim calcmode="lin" valueType="num">
                                      <p:cBhvr additive="base">
                                        <p:cTn id="28" dur="500" fill="hold"/>
                                        <p:tgtEl>
                                          <p:spTgt spid="772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 name="页脚占位符 4"/>
          <p:cNvSpPr>
            <a:spLocks noGrp="1"/>
          </p:cNvSpPr>
          <p:nvPr>
            <p:ph type="ftr" sz="quarter" idx="11"/>
          </p:nvPr>
        </p:nvSpPr>
        <p:spPr/>
        <p:txBody>
          <a:bodyPr/>
          <a:lstStyle/>
          <a:p>
            <a:pPr>
              <a:defRPr/>
            </a:pPr>
            <a:r>
              <a:rPr lang="zh-CN" altLang="en-US"/>
              <a:t>信号与系统</a:t>
            </a:r>
          </a:p>
        </p:txBody>
      </p:sp>
      <p:sp>
        <p:nvSpPr>
          <p:cNvPr id="16691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F608AD8-F4A0-4B7D-A6F8-06DD5D7AA17A}" type="slidenum">
              <a:rPr lang="en-US" altLang="ko-KR" smtClean="0">
                <a:solidFill>
                  <a:srgbClr val="003399"/>
                </a:solidFill>
                <a:latin typeface="-윤체L" pitchFamily="18" charset="-127"/>
                <a:ea typeface="-윤체L" pitchFamily="18" charset="-127"/>
              </a:rPr>
              <a:pPr/>
              <a:t>5</a:t>
            </a:fld>
            <a:endParaRPr lang="en-US" altLang="ko-KR" smtClean="0">
              <a:solidFill>
                <a:srgbClr val="003399"/>
              </a:solidFill>
              <a:latin typeface="-윤체L" pitchFamily="18" charset="-127"/>
              <a:ea typeface="-윤체L" pitchFamily="18" charset="-127"/>
            </a:endParaRPr>
          </a:p>
        </p:txBody>
      </p:sp>
      <p:sp>
        <p:nvSpPr>
          <p:cNvPr id="519171" name="Rectangle 3"/>
          <p:cNvSpPr>
            <a:spLocks noRot="1" noChangeArrowheads="1"/>
          </p:cNvSpPr>
          <p:nvPr/>
        </p:nvSpPr>
        <p:spPr bwMode="auto">
          <a:xfrm>
            <a:off x="250825" y="1557338"/>
            <a:ext cx="8534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直到</a:t>
            </a:r>
            <a:r>
              <a:rPr lang="en-US" altLang="zh-CN" sz="2300" b="1" dirty="0">
                <a:latin typeface="宋体" charset="-122"/>
                <a:ea typeface="宋体" charset="-122"/>
              </a:rPr>
              <a:t>19</a:t>
            </a:r>
            <a:r>
              <a:rPr lang="zh-CN" altLang="en-US" sz="2300" b="1" dirty="0">
                <a:latin typeface="宋体" charset="-122"/>
                <a:ea typeface="宋体" charset="-122"/>
              </a:rPr>
              <a:t>世纪末，制造出电容器。</a:t>
            </a:r>
            <a:r>
              <a:rPr lang="en-US" altLang="zh-CN" sz="2300" b="1" dirty="0">
                <a:latin typeface="宋体" charset="-122"/>
                <a:ea typeface="宋体" charset="-122"/>
              </a:rPr>
              <a:t>20</a:t>
            </a:r>
            <a:r>
              <a:rPr lang="zh-CN" altLang="en-US" sz="2300" b="1" dirty="0">
                <a:latin typeface="宋体" charset="-122"/>
                <a:ea typeface="宋体" charset="-122"/>
              </a:rPr>
              <a:t>世纪初，谐振电路、滤波器、正弦振荡器等一系列问题的解决为正弦函数与傅里叶分析的在通信系统中的应用开辟了广阔的前景。</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从此，在通信与控制系统的理论研究和实际应用之中，</a:t>
            </a:r>
            <a:r>
              <a:rPr lang="zh-CN" altLang="en-US" sz="2300" b="1" dirty="0">
                <a:solidFill>
                  <a:srgbClr val="FF5050"/>
                </a:solidFill>
                <a:latin typeface="宋体" charset="-122"/>
                <a:ea typeface="宋体" charset="-122"/>
              </a:rPr>
              <a:t>采用频率域（频域）的分析方法比经典的时间域（时域）方法</a:t>
            </a:r>
            <a:r>
              <a:rPr lang="zh-CN" altLang="en-US" sz="2300" b="1" dirty="0">
                <a:latin typeface="宋体" charset="-122"/>
                <a:ea typeface="宋体" charset="-122"/>
              </a:rPr>
              <a:t>有许多突出的优点。</a:t>
            </a:r>
          </a:p>
          <a:p>
            <a:pPr marL="342900" indent="-342900" algn="just" eaLnBrk="1" hangingPunct="1">
              <a:spcBef>
                <a:spcPct val="20000"/>
              </a:spcBef>
              <a:buClr>
                <a:schemeClr val="tx1"/>
              </a:buClr>
              <a:buSzPct val="85000"/>
              <a:buFontTx/>
              <a:buChar char="•"/>
            </a:pPr>
            <a:r>
              <a:rPr lang="zh-CN" altLang="en-US" sz="2300" b="1" dirty="0">
                <a:latin typeface="宋体" charset="-122"/>
                <a:ea typeface="宋体" charset="-122"/>
              </a:rPr>
              <a:t>当今，傅里叶分析方法已成为信号分析与系统设计不可缺少的重要工具。</a:t>
            </a:r>
          </a:p>
          <a:p>
            <a:pPr marL="342900" indent="-342900" algn="just" eaLnBrk="1" hangingPunct="1">
              <a:spcBef>
                <a:spcPct val="20000"/>
              </a:spcBef>
              <a:buClr>
                <a:schemeClr val="tx1"/>
              </a:buClr>
              <a:buSzPct val="85000"/>
              <a:buFontTx/>
              <a:buChar char="•"/>
            </a:pPr>
            <a:r>
              <a:rPr lang="en-US" altLang="zh-CN" sz="2300" b="1" dirty="0">
                <a:latin typeface="宋体" charset="-122"/>
                <a:ea typeface="宋体" charset="-122"/>
              </a:rPr>
              <a:t>20</a:t>
            </a:r>
            <a:r>
              <a:rPr lang="zh-CN" altLang="en-US" sz="2300" b="1" dirty="0">
                <a:latin typeface="宋体" charset="-122"/>
                <a:ea typeface="宋体" charset="-122"/>
              </a:rPr>
              <a:t>世纪</a:t>
            </a:r>
            <a:r>
              <a:rPr lang="en-US" altLang="zh-CN" sz="2300" b="1" dirty="0">
                <a:latin typeface="宋体" charset="-122"/>
                <a:ea typeface="宋体" charset="-122"/>
              </a:rPr>
              <a:t>70</a:t>
            </a:r>
            <a:r>
              <a:rPr lang="zh-CN" altLang="en-US" sz="2300" b="1" dirty="0">
                <a:latin typeface="宋体" charset="-122"/>
                <a:ea typeface="宋体" charset="-122"/>
              </a:rPr>
              <a:t>年代，出现的各种二值正交函数（沃尔什函数），它对通信、数字信号处理等技术领域的研究提供了多种途径和手段。使人们认识到傅里叶分析不是信息科学与技术领域中唯一的变换域方法。</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7510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91FFF94-2FCC-4142-AD71-76FD8452E4C2}" type="slidenum">
              <a:rPr lang="en-US" altLang="ko-KR" smtClean="0">
                <a:solidFill>
                  <a:srgbClr val="003399"/>
                </a:solidFill>
                <a:latin typeface="-윤체L" pitchFamily="18" charset="-127"/>
                <a:ea typeface="-윤체L" pitchFamily="18" charset="-127"/>
              </a:rPr>
              <a:pPr/>
              <a:t>50</a:t>
            </a:fld>
            <a:endParaRPr lang="en-US" altLang="ko-KR" smtClean="0">
              <a:solidFill>
                <a:srgbClr val="003399"/>
              </a:solidFill>
              <a:latin typeface="-윤체L" pitchFamily="18" charset="-127"/>
              <a:ea typeface="-윤체L" pitchFamily="18" charset="-127"/>
            </a:endParaRPr>
          </a:p>
        </p:txBody>
      </p:sp>
      <p:sp>
        <p:nvSpPr>
          <p:cNvPr id="175109" name="Rectangle 2"/>
          <p:cNvSpPr>
            <a:spLocks noRot="1" noChangeArrowheads="1"/>
          </p:cNvSpPr>
          <p:nvPr/>
        </p:nvSpPr>
        <p:spPr bwMode="auto">
          <a:xfrm>
            <a:off x="609600" y="533400"/>
            <a:ext cx="7772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8000" b="1">
                <a:solidFill>
                  <a:srgbClr val="0066FF"/>
                </a:solidFill>
                <a:ea typeface="宋体" charset="-122"/>
              </a:rPr>
              <a:t>第四节</a:t>
            </a:r>
            <a:br>
              <a:rPr lang="zh-CN" altLang="en-US" sz="8000" b="1">
                <a:solidFill>
                  <a:srgbClr val="0066FF"/>
                </a:solidFill>
                <a:ea typeface="宋体" charset="-122"/>
              </a:rPr>
            </a:br>
            <a:r>
              <a:rPr lang="zh-CN" altLang="en-US" sz="8000" b="1">
                <a:solidFill>
                  <a:srgbClr val="0066FF"/>
                </a:solidFill>
                <a:ea typeface="宋体" charset="-122"/>
              </a:rPr>
              <a:t>傅里叶变换</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3994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E72545E-986F-4167-88A9-75E7D253AED5}" type="slidenum">
              <a:rPr lang="en-US" altLang="ko-KR" smtClean="0">
                <a:solidFill>
                  <a:srgbClr val="003399"/>
                </a:solidFill>
                <a:latin typeface="-윤체L" pitchFamily="18" charset="-127"/>
                <a:ea typeface="-윤체L" pitchFamily="18" charset="-127"/>
              </a:rPr>
              <a:pPr/>
              <a:t>51</a:t>
            </a:fld>
            <a:endParaRPr lang="en-US" altLang="ko-KR" smtClean="0">
              <a:solidFill>
                <a:srgbClr val="003399"/>
              </a:solidFill>
              <a:latin typeface="-윤체L" pitchFamily="18" charset="-127"/>
              <a:ea typeface="-윤체L" pitchFamily="18" charset="-127"/>
            </a:endParaRPr>
          </a:p>
        </p:txBody>
      </p:sp>
      <p:sp>
        <p:nvSpPr>
          <p:cNvPr id="39942" name="Rectangle 2"/>
          <p:cNvSpPr>
            <a:spLocks noGrp="1" noChangeArrowheads="1"/>
          </p:cNvSpPr>
          <p:nvPr>
            <p:ph type="title"/>
          </p:nvPr>
        </p:nvSpPr>
        <p:spPr>
          <a:xfrm>
            <a:off x="971550" y="188913"/>
            <a:ext cx="7772400" cy="762000"/>
          </a:xfrm>
          <a:noFill/>
        </p:spPr>
        <p:txBody>
          <a:bodyPr/>
          <a:lstStyle/>
          <a:p>
            <a:pPr algn="l" eaLnBrk="1" hangingPunct="1"/>
            <a:r>
              <a:rPr lang="zh-CN" altLang="en-US" sz="3600" smtClean="0">
                <a:solidFill>
                  <a:srgbClr val="FF0000"/>
                </a:solidFill>
              </a:rPr>
              <a:t>一、傅里叶变换（非周期信号）</a:t>
            </a:r>
          </a:p>
        </p:txBody>
      </p:sp>
      <p:sp>
        <p:nvSpPr>
          <p:cNvPr id="567299" name="Rectangle 3"/>
          <p:cNvSpPr>
            <a:spLocks noGrp="1" noChangeArrowheads="1"/>
          </p:cNvSpPr>
          <p:nvPr>
            <p:ph type="body" idx="1"/>
          </p:nvPr>
        </p:nvSpPr>
        <p:spPr>
          <a:xfrm>
            <a:off x="323850" y="1341438"/>
            <a:ext cx="4173538" cy="625475"/>
          </a:xfrm>
        </p:spPr>
        <p:txBody>
          <a:bodyPr/>
          <a:lstStyle/>
          <a:p>
            <a:pPr algn="just" eaLnBrk="1" hangingPunct="1">
              <a:buFont typeface="Wingdings" pitchFamily="2" charset="2"/>
              <a:buNone/>
              <a:defRPr/>
            </a:pPr>
            <a:r>
              <a:rPr lang="en-US" altLang="zh-CN" smtClean="0">
                <a:solidFill>
                  <a:srgbClr val="FF0000"/>
                </a:solidFill>
                <a:latin typeface="华文细黑" pitchFamily="2" charset="-122"/>
                <a:ea typeface="华文细黑" pitchFamily="2" charset="-122"/>
              </a:rPr>
              <a:t>1.</a:t>
            </a:r>
            <a:r>
              <a:rPr lang="zh-CN" altLang="en-US" smtClean="0">
                <a:solidFill>
                  <a:srgbClr val="FF0000"/>
                </a:solidFill>
                <a:latin typeface="华文细黑" pitchFamily="2" charset="-122"/>
                <a:ea typeface="华文细黑" pitchFamily="2" charset="-122"/>
              </a:rPr>
              <a:t>傅里叶变换引入</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567300" name="Object 4"/>
          <p:cNvGraphicFramePr>
            <a:graphicFrameLocks noChangeAspect="1"/>
          </p:cNvGraphicFramePr>
          <p:nvPr/>
        </p:nvGraphicFramePr>
        <p:xfrm>
          <a:off x="323850" y="1989138"/>
          <a:ext cx="7907338" cy="2138362"/>
        </p:xfrm>
        <a:graphic>
          <a:graphicData uri="http://schemas.openxmlformats.org/presentationml/2006/ole">
            <mc:AlternateContent xmlns:mc="http://schemas.openxmlformats.org/markup-compatibility/2006">
              <mc:Choice xmlns:v="urn:schemas-microsoft-com:vml" Requires="v">
                <p:oleObj spid="_x0000_s39983" name="Equation" r:id="rId3" imgW="4127400" imgH="1130040" progId="Equation.DSMT4">
                  <p:embed/>
                </p:oleObj>
              </mc:Choice>
              <mc:Fallback>
                <p:oleObj name="Equation" r:id="rId3" imgW="4127400" imgH="1130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989138"/>
                        <a:ext cx="7907338" cy="21383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02" name="Text Box 6"/>
          <p:cNvSpPr txBox="1">
            <a:spLocks noChangeArrowheads="1"/>
          </p:cNvSpPr>
          <p:nvPr/>
        </p:nvSpPr>
        <p:spPr bwMode="auto">
          <a:xfrm>
            <a:off x="228600" y="4191000"/>
            <a:ext cx="85344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由于周期信号的周期</a:t>
            </a:r>
            <a:r>
              <a:rPr lang="en-US" altLang="zh-CN" sz="2000" b="1">
                <a:ea typeface="宋体" charset="-122"/>
              </a:rPr>
              <a:t>T</a:t>
            </a:r>
            <a:r>
              <a:rPr lang="en-US" altLang="zh-CN" sz="2000" b="1" baseline="-25000">
                <a:ea typeface="宋体" charset="-122"/>
              </a:rPr>
              <a:t>1</a:t>
            </a:r>
            <a:r>
              <a:rPr lang="en-US" altLang="zh-CN" sz="2000" b="1">
                <a:ea typeface="宋体" charset="-122"/>
                <a:sym typeface="Symbol" pitchFamily="18" charset="2"/>
              </a:rPr>
              <a:t></a:t>
            </a:r>
            <a:r>
              <a:rPr lang="zh-CN" altLang="en-US" sz="2000" b="1">
                <a:ea typeface="宋体" charset="-122"/>
                <a:sym typeface="Symbol" pitchFamily="18" charset="2"/>
              </a:rPr>
              <a:t>，谱线的间隔</a:t>
            </a:r>
            <a:r>
              <a:rPr lang="en-US" altLang="zh-CN" sz="2000" b="1">
                <a:ea typeface="宋体" charset="-122"/>
                <a:sym typeface="Symbol" pitchFamily="18" charset="2"/>
              </a:rPr>
              <a:t>w</a:t>
            </a:r>
            <a:r>
              <a:rPr lang="en-US" altLang="zh-CN" sz="2000" b="1" baseline="-25000">
                <a:ea typeface="宋体" charset="-122"/>
                <a:sym typeface="Symbol" pitchFamily="18" charset="2"/>
              </a:rPr>
              <a:t>1</a:t>
            </a:r>
            <a:r>
              <a:rPr lang="en-US" altLang="zh-CN" sz="2000" b="1">
                <a:ea typeface="宋体" charset="-122"/>
                <a:sym typeface="Symbol" pitchFamily="18" charset="2"/>
              </a:rPr>
              <a:t>0</a:t>
            </a:r>
            <a:r>
              <a:rPr lang="zh-CN" altLang="en-US" sz="2000" b="1">
                <a:ea typeface="宋体" charset="-122"/>
                <a:sym typeface="Symbol" pitchFamily="18" charset="2"/>
              </a:rPr>
              <a:t>，则</a:t>
            </a:r>
            <a:r>
              <a:rPr lang="zh-CN" altLang="en-US" sz="2000" b="1">
                <a:solidFill>
                  <a:srgbClr val="FF0000"/>
                </a:solidFill>
                <a:ea typeface="宋体" charset="-122"/>
                <a:sym typeface="Symbol" pitchFamily="18" charset="2"/>
              </a:rPr>
              <a:t>离散谱变成连续谱</a:t>
            </a:r>
            <a:r>
              <a:rPr lang="zh-CN" altLang="en-US" sz="2000" b="1">
                <a:ea typeface="宋体" charset="-122"/>
                <a:sym typeface="Symbol" pitchFamily="18" charset="2"/>
              </a:rPr>
              <a:t>。</a:t>
            </a:r>
          </a:p>
          <a:p>
            <a:pPr algn="l" eaLnBrk="1" hangingPunct="1">
              <a:spcBef>
                <a:spcPct val="50000"/>
              </a:spcBef>
            </a:pPr>
            <a:r>
              <a:rPr lang="zh-CN" altLang="en-US" sz="2000" b="1">
                <a:ea typeface="宋体" charset="-122"/>
                <a:sym typeface="Symbol" pitchFamily="18" charset="2"/>
              </a:rPr>
              <a:t>由于</a:t>
            </a:r>
            <a:r>
              <a:rPr lang="zh-CN" altLang="en-US" sz="2000" b="1">
                <a:ea typeface="宋体" charset="-122"/>
              </a:rPr>
              <a:t>周期信号的周期</a:t>
            </a:r>
            <a:r>
              <a:rPr lang="en-US" altLang="zh-CN" sz="2000" b="1">
                <a:ea typeface="宋体" charset="-122"/>
              </a:rPr>
              <a:t>T</a:t>
            </a:r>
            <a:r>
              <a:rPr lang="en-US" altLang="zh-CN" sz="2000" b="1" baseline="-25000">
                <a:ea typeface="宋体" charset="-122"/>
              </a:rPr>
              <a:t>1</a:t>
            </a:r>
            <a:r>
              <a:rPr lang="en-US" altLang="zh-CN" sz="2000" b="1">
                <a:ea typeface="宋体" charset="-122"/>
                <a:sym typeface="Symbol" pitchFamily="18" charset="2"/>
              </a:rPr>
              <a:t></a:t>
            </a:r>
            <a:r>
              <a:rPr lang="zh-CN" altLang="en-US" sz="2000" b="1">
                <a:ea typeface="宋体" charset="-122"/>
                <a:sym typeface="Symbol" pitchFamily="18" charset="2"/>
              </a:rPr>
              <a:t>，谱线的长度</a:t>
            </a:r>
            <a:r>
              <a:rPr lang="en-US" altLang="zh-CN" sz="2000" b="1">
                <a:ea typeface="宋体" charset="-122"/>
                <a:sym typeface="Symbol" pitchFamily="18" charset="2"/>
              </a:rPr>
              <a:t>F(nw1)</a:t>
            </a:r>
            <a:r>
              <a:rPr lang="zh-CN" altLang="en-US" sz="2000" b="1">
                <a:ea typeface="宋体" charset="-122"/>
                <a:sym typeface="Symbol" pitchFamily="18" charset="2"/>
              </a:rPr>
              <a:t>趋于零，则其</a:t>
            </a:r>
            <a:r>
              <a:rPr lang="zh-CN" altLang="en-US" sz="2000" b="1">
                <a:solidFill>
                  <a:srgbClr val="FF0000"/>
                </a:solidFill>
                <a:ea typeface="宋体" charset="-122"/>
                <a:sym typeface="Symbol" pitchFamily="18" charset="2"/>
              </a:rPr>
              <a:t>频谱失去应有的意义。</a:t>
            </a:r>
          </a:p>
          <a:p>
            <a:pPr algn="l" eaLnBrk="1" hangingPunct="1">
              <a:spcBef>
                <a:spcPct val="50000"/>
              </a:spcBef>
            </a:pPr>
            <a:r>
              <a:rPr lang="zh-CN" altLang="en-US" sz="2000" b="1">
                <a:ea typeface="宋体" charset="-122"/>
                <a:sym typeface="Symbol" pitchFamily="18" charset="2"/>
              </a:rPr>
              <a:t> 但从物理意义上讲，既然是一个信号，那么必然有能量，无论如何分解，必须存在频谱分布。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7300"/>
                                        </p:tgtEl>
                                        <p:attrNameLst>
                                          <p:attrName>style.visibility</p:attrName>
                                        </p:attrNameLst>
                                      </p:cBhvr>
                                      <p:to>
                                        <p:strVal val="visible"/>
                                      </p:to>
                                    </p:set>
                                    <p:animEffect transition="in" filter="blinds(horizontal)">
                                      <p:cBhvr>
                                        <p:cTn id="7" dur="500"/>
                                        <p:tgtEl>
                                          <p:spTgt spid="567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7302"/>
                                        </p:tgtEl>
                                        <p:attrNameLst>
                                          <p:attrName>style.visibility</p:attrName>
                                        </p:attrNameLst>
                                      </p:cBhvr>
                                      <p:to>
                                        <p:strVal val="visible"/>
                                      </p:to>
                                    </p:set>
                                    <p:animEffect transition="in" filter="blinds(horizontal)">
                                      <p:cBhvr>
                                        <p:cTn id="12" dur="500"/>
                                        <p:tgtEl>
                                          <p:spTgt spid="567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4"/>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5"/>
          <p:cNvSpPr>
            <a:spLocks noGrp="1"/>
          </p:cNvSpPr>
          <p:nvPr>
            <p:ph type="ftr" sz="quarter" idx="11"/>
          </p:nvPr>
        </p:nvSpPr>
        <p:spPr/>
        <p:txBody>
          <a:bodyPr/>
          <a:lstStyle/>
          <a:p>
            <a:pPr>
              <a:defRPr/>
            </a:pPr>
            <a:r>
              <a:rPr lang="zh-CN" altLang="en-US"/>
              <a:t>信号与系统</a:t>
            </a:r>
          </a:p>
        </p:txBody>
      </p:sp>
      <p:sp>
        <p:nvSpPr>
          <p:cNvPr id="4096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4161FD8-D9EE-479D-ADBA-6CC5682679A4}" type="slidenum">
              <a:rPr lang="en-US" altLang="ko-KR" smtClean="0">
                <a:solidFill>
                  <a:srgbClr val="003399"/>
                </a:solidFill>
                <a:latin typeface="-윤체L" pitchFamily="18" charset="-127"/>
                <a:ea typeface="-윤체L" pitchFamily="18" charset="-127"/>
              </a:rPr>
              <a:pPr/>
              <a:t>52</a:t>
            </a:fld>
            <a:endParaRPr lang="en-US" altLang="ko-KR" smtClean="0">
              <a:solidFill>
                <a:srgbClr val="003399"/>
              </a:solidFill>
              <a:latin typeface="-윤체L" pitchFamily="18" charset="-127"/>
              <a:ea typeface="-윤체L" pitchFamily="18" charset="-127"/>
            </a:endParaRPr>
          </a:p>
        </p:txBody>
      </p:sp>
      <p:sp>
        <p:nvSpPr>
          <p:cNvPr id="568329" name="Rectangle 9"/>
          <p:cNvSpPr>
            <a:spLocks noGrp="1" noChangeArrowheads="1"/>
          </p:cNvSpPr>
          <p:nvPr>
            <p:ph type="title"/>
          </p:nvPr>
        </p:nvSpPr>
        <p:spPr>
          <a:xfrm>
            <a:off x="0" y="404813"/>
            <a:ext cx="5972175" cy="1066800"/>
          </a:xfrm>
        </p:spPr>
        <p:txBody>
          <a:bodyPr/>
          <a:lstStyle/>
          <a:p>
            <a:pPr eaLnBrk="1" hangingPunct="1">
              <a:defRPr/>
            </a:pPr>
            <a:r>
              <a:rPr lang="en-US" altLang="zh-CN" sz="3200" smtClean="0">
                <a:solidFill>
                  <a:srgbClr val="FF0000"/>
                </a:solidFill>
                <a:latin typeface="华文细黑" pitchFamily="2" charset="-122"/>
                <a:ea typeface="华文细黑" pitchFamily="2" charset="-122"/>
              </a:rPr>
              <a:t>2.</a:t>
            </a:r>
            <a:r>
              <a:rPr lang="zh-CN" altLang="en-US" sz="3200" smtClean="0">
                <a:solidFill>
                  <a:srgbClr val="FF0000"/>
                </a:solidFill>
                <a:latin typeface="华文细黑" pitchFamily="2" charset="-122"/>
                <a:ea typeface="华文细黑" pitchFamily="2" charset="-122"/>
              </a:rPr>
              <a:t>频谱密度的概念</a:t>
            </a:r>
            <a:r>
              <a:rPr lang="zh-CN" altLang="en-US" sz="36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32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br>
              <a:rPr lang="zh-CN" altLang="en-US" sz="32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br>
            <a:endParaRPr lang="zh-CN" altLang="en-US" sz="32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ndParaRPr>
          </a:p>
        </p:txBody>
      </p:sp>
      <p:graphicFrame>
        <p:nvGraphicFramePr>
          <p:cNvPr id="568323" name="Object 3"/>
          <p:cNvGraphicFramePr>
            <a:graphicFrameLocks noChangeAspect="1"/>
          </p:cNvGraphicFramePr>
          <p:nvPr/>
        </p:nvGraphicFramePr>
        <p:xfrm>
          <a:off x="539750" y="2636838"/>
          <a:ext cx="6592888" cy="2139950"/>
        </p:xfrm>
        <a:graphic>
          <a:graphicData uri="http://schemas.openxmlformats.org/presentationml/2006/ole">
            <mc:AlternateContent xmlns:mc="http://schemas.openxmlformats.org/markup-compatibility/2006">
              <mc:Choice xmlns:v="urn:schemas-microsoft-com:vml" Requires="v">
                <p:oleObj spid="_x0000_s41046" name="Equation" r:id="rId4" imgW="2984400" imgH="977760" progId="Equation.DSMT4">
                  <p:embed/>
                </p:oleObj>
              </mc:Choice>
              <mc:Fallback>
                <p:oleObj name="Equation" r:id="rId4" imgW="2984400" imgH="97776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636838"/>
                        <a:ext cx="6592888" cy="21399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8325" name="Text Box 5"/>
          <p:cNvSpPr txBox="1">
            <a:spLocks noChangeArrowheads="1"/>
          </p:cNvSpPr>
          <p:nvPr/>
        </p:nvSpPr>
        <p:spPr bwMode="auto">
          <a:xfrm>
            <a:off x="539750" y="1628775"/>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 </a:t>
            </a:r>
            <a:r>
              <a:rPr lang="zh-CN" altLang="en-US" sz="2800" b="1">
                <a:ea typeface="宋体" charset="-122"/>
              </a:rPr>
              <a:t>对非周期信号不能采用周期信号的频谱定义方式。而必须引入一个新的量。</a:t>
            </a:r>
            <a:endParaRPr lang="zh-CN" altLang="en-US" sz="2800" b="1">
              <a:ea typeface="宋体" charset="-122"/>
              <a:sym typeface="Symbol" pitchFamily="18" charset="2"/>
            </a:endParaRPr>
          </a:p>
        </p:txBody>
      </p:sp>
      <p:sp>
        <p:nvSpPr>
          <p:cNvPr id="40970" name="Text Box 6"/>
          <p:cNvSpPr txBox="1">
            <a:spLocks noChangeArrowheads="1"/>
          </p:cNvSpPr>
          <p:nvPr/>
        </p:nvSpPr>
        <p:spPr bwMode="auto">
          <a:xfrm>
            <a:off x="914400" y="5257800"/>
            <a:ext cx="419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zh-CN" altLang="en-US" b="1">
              <a:ea typeface="宋体" charset="-122"/>
            </a:endParaRPr>
          </a:p>
        </p:txBody>
      </p:sp>
      <p:sp>
        <p:nvSpPr>
          <p:cNvPr id="568327" name="Text Box 7"/>
          <p:cNvSpPr txBox="1">
            <a:spLocks noChangeArrowheads="1"/>
          </p:cNvSpPr>
          <p:nvPr/>
        </p:nvSpPr>
        <p:spPr bwMode="auto">
          <a:xfrm>
            <a:off x="539750" y="4724400"/>
            <a:ext cx="83534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频谱密度函数：在</a:t>
            </a:r>
            <a:r>
              <a:rPr lang="en-US" altLang="zh-CN" sz="2600" b="1">
                <a:ea typeface="宋体" charset="-122"/>
              </a:rPr>
              <a:t>T</a:t>
            </a:r>
            <a:r>
              <a:rPr lang="en-US" altLang="zh-CN" sz="2600" b="1" baseline="-25000">
                <a:ea typeface="宋体" charset="-122"/>
              </a:rPr>
              <a:t>1</a:t>
            </a:r>
            <a:r>
              <a:rPr lang="en-US" altLang="zh-CN" sz="2600" b="1">
                <a:ea typeface="宋体" charset="-122"/>
                <a:sym typeface="Symbol" pitchFamily="18" charset="2"/>
              </a:rPr>
              <a:t></a:t>
            </a:r>
            <a:r>
              <a:rPr lang="zh-CN" altLang="en-US" sz="2600" b="1">
                <a:ea typeface="宋体" charset="-122"/>
                <a:sym typeface="Symbol" pitchFamily="18" charset="2"/>
              </a:rPr>
              <a:t>，谱线的间隔</a:t>
            </a:r>
            <a:r>
              <a:rPr lang="en-US" altLang="zh-CN" sz="2600" b="1">
                <a:ea typeface="宋体" charset="-122"/>
                <a:sym typeface="Symbol" pitchFamily="18" charset="2"/>
              </a:rPr>
              <a:t>w</a:t>
            </a:r>
            <a:r>
              <a:rPr lang="en-US" altLang="zh-CN" sz="2600" b="1" baseline="-25000">
                <a:ea typeface="宋体" charset="-122"/>
                <a:sym typeface="Symbol" pitchFamily="18" charset="2"/>
              </a:rPr>
              <a:t>1</a:t>
            </a:r>
            <a:r>
              <a:rPr lang="en-US" altLang="zh-CN" sz="2600" b="1">
                <a:ea typeface="宋体" charset="-122"/>
                <a:sym typeface="Symbol" pitchFamily="18" charset="2"/>
              </a:rPr>
              <a:t>0</a:t>
            </a:r>
            <a:r>
              <a:rPr lang="en-US" altLang="zh-CN" sz="2600" b="1">
                <a:ea typeface="宋体" charset="-122"/>
              </a:rPr>
              <a:t> , </a:t>
            </a:r>
          </a:p>
          <a:p>
            <a:pPr algn="l" eaLnBrk="1" hangingPunct="1">
              <a:spcBef>
                <a:spcPct val="50000"/>
              </a:spcBef>
            </a:pPr>
            <a:r>
              <a:rPr lang="zh-CN" altLang="en-US" sz="2600" b="1">
                <a:ea typeface="宋体" charset="-122"/>
              </a:rPr>
              <a:t> 不趋于零，而趋近于有限值，且变成一个连续函数，简称为频谱函数。</a:t>
            </a:r>
            <a:r>
              <a:rPr lang="zh-CN" altLang="en-US" sz="2800" b="1">
                <a:ea typeface="宋体" charset="-122"/>
              </a:rPr>
              <a:t>     </a:t>
            </a:r>
          </a:p>
        </p:txBody>
      </p:sp>
      <p:graphicFrame>
        <p:nvGraphicFramePr>
          <p:cNvPr id="568328" name="Object 8"/>
          <p:cNvGraphicFramePr>
            <a:graphicFrameLocks noGrp="1" noChangeAspect="1"/>
          </p:cNvGraphicFramePr>
          <p:nvPr>
            <p:ph sz="half" idx="2"/>
          </p:nvPr>
        </p:nvGraphicFramePr>
        <p:xfrm>
          <a:off x="7451725" y="4652963"/>
          <a:ext cx="1079500" cy="692150"/>
        </p:xfrm>
        <a:graphic>
          <a:graphicData uri="http://schemas.openxmlformats.org/presentationml/2006/ole">
            <mc:AlternateContent xmlns:mc="http://schemas.openxmlformats.org/markup-compatibility/2006">
              <mc:Choice xmlns:v="urn:schemas-microsoft-com:vml" Requires="v">
                <p:oleObj spid="_x0000_s41047" name="Equation" r:id="rId6" imgW="672840" imgH="431640" progId="Equation.DSMT4">
                  <p:embed/>
                </p:oleObj>
              </mc:Choice>
              <mc:Fallback>
                <p:oleObj name="Equation" r:id="rId6" imgW="672840" imgH="43164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725" y="4652963"/>
                        <a:ext cx="10795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animEffect transition="in" filter="blinds(horizontal)">
                                      <p:cBhvr>
                                        <p:cTn id="7" dur="500"/>
                                        <p:tgtEl>
                                          <p:spTgt spid="5683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68323"/>
                                        </p:tgtEl>
                                        <p:attrNameLst>
                                          <p:attrName>style.visibility</p:attrName>
                                        </p:attrNameLst>
                                      </p:cBhvr>
                                      <p:to>
                                        <p:strVal val="visible"/>
                                      </p:to>
                                    </p:set>
                                    <p:animEffect transition="in" filter="blinds(horizontal)">
                                      <p:cBhvr>
                                        <p:cTn id="12" dur="500"/>
                                        <p:tgtEl>
                                          <p:spTgt spid="5683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68328"/>
                                        </p:tgtEl>
                                        <p:attrNameLst>
                                          <p:attrName>style.visibility</p:attrName>
                                        </p:attrNameLst>
                                      </p:cBhvr>
                                      <p:to>
                                        <p:strVal val="visible"/>
                                      </p:to>
                                    </p:set>
                                    <p:animEffect transition="in" filter="blinds(horizontal)">
                                      <p:cBhvr>
                                        <p:cTn id="17" dur="500"/>
                                        <p:tgtEl>
                                          <p:spTgt spid="56832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68327"/>
                                        </p:tgtEl>
                                        <p:attrNameLst>
                                          <p:attrName>style.visibility</p:attrName>
                                        </p:attrNameLst>
                                      </p:cBhvr>
                                      <p:to>
                                        <p:strVal val="visible"/>
                                      </p:to>
                                    </p:set>
                                    <p:animEffect transition="in" filter="blinds(horizontal)">
                                      <p:cBhvr>
                                        <p:cTn id="20" dur="500"/>
                                        <p:tgtEl>
                                          <p:spTgt spid="568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5" grpId="0"/>
      <p:bldP spid="5683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6" name="页脚占位符 4"/>
          <p:cNvSpPr>
            <a:spLocks noGrp="1"/>
          </p:cNvSpPr>
          <p:nvPr>
            <p:ph type="ftr" sz="quarter" idx="11"/>
          </p:nvPr>
        </p:nvSpPr>
        <p:spPr/>
        <p:txBody>
          <a:bodyPr/>
          <a:lstStyle/>
          <a:p>
            <a:pPr>
              <a:defRPr/>
            </a:pPr>
            <a:r>
              <a:rPr lang="zh-CN" altLang="en-US"/>
              <a:t>信号与系统</a:t>
            </a:r>
          </a:p>
        </p:txBody>
      </p:sp>
      <p:sp>
        <p:nvSpPr>
          <p:cNvPr id="4199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0DA7CD0-E3E2-4BCF-8BF8-E28682AD2BD6}" type="slidenum">
              <a:rPr lang="en-US" altLang="ko-KR" smtClean="0">
                <a:solidFill>
                  <a:srgbClr val="003399"/>
                </a:solidFill>
                <a:latin typeface="-윤체L" pitchFamily="18" charset="-127"/>
                <a:ea typeface="-윤체L" pitchFamily="18" charset="-127"/>
              </a:rPr>
              <a:pPr/>
              <a:t>53</a:t>
            </a:fld>
            <a:endParaRPr lang="en-US" altLang="ko-KR" smtClean="0">
              <a:solidFill>
                <a:srgbClr val="003399"/>
              </a:solidFill>
              <a:latin typeface="-윤체L" pitchFamily="18" charset="-127"/>
              <a:ea typeface="-윤체L" pitchFamily="18" charset="-127"/>
            </a:endParaRPr>
          </a:p>
        </p:txBody>
      </p:sp>
      <p:graphicFrame>
        <p:nvGraphicFramePr>
          <p:cNvPr id="569346" name="Object 2"/>
          <p:cNvGraphicFramePr>
            <a:graphicFrameLocks noChangeAspect="1"/>
          </p:cNvGraphicFramePr>
          <p:nvPr/>
        </p:nvGraphicFramePr>
        <p:xfrm>
          <a:off x="684213" y="2997200"/>
          <a:ext cx="7358062" cy="674688"/>
        </p:xfrm>
        <a:graphic>
          <a:graphicData uri="http://schemas.openxmlformats.org/presentationml/2006/ole">
            <mc:AlternateContent xmlns:mc="http://schemas.openxmlformats.org/markup-compatibility/2006">
              <mc:Choice xmlns:v="urn:schemas-microsoft-com:vml" Requires="v">
                <p:oleObj spid="_x0000_s42335" name="Equation" r:id="rId3" imgW="3568680" imgH="330120" progId="Equation.DSMT4">
                  <p:embed/>
                </p:oleObj>
              </mc:Choice>
              <mc:Fallback>
                <p:oleObj name="Equation" r:id="rId3" imgW="3568680" imgH="3301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997200"/>
                        <a:ext cx="7358062" cy="674688"/>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47" name="Object 3"/>
          <p:cNvGraphicFramePr>
            <a:graphicFrameLocks noChangeAspect="1"/>
          </p:cNvGraphicFramePr>
          <p:nvPr/>
        </p:nvGraphicFramePr>
        <p:xfrm>
          <a:off x="684213" y="3644900"/>
          <a:ext cx="6324600" cy="1438275"/>
        </p:xfrm>
        <a:graphic>
          <a:graphicData uri="http://schemas.openxmlformats.org/presentationml/2006/ole">
            <mc:AlternateContent xmlns:mc="http://schemas.openxmlformats.org/markup-compatibility/2006">
              <mc:Choice xmlns:v="urn:schemas-microsoft-com:vml" Requires="v">
                <p:oleObj spid="_x0000_s42336" name="Equation" r:id="rId5" imgW="2692080" imgH="660240" progId="Equation.DSMT4">
                  <p:embed/>
                </p:oleObj>
              </mc:Choice>
              <mc:Fallback>
                <p:oleObj name="Equation" r:id="rId5" imgW="2692080" imgH="6602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644900"/>
                        <a:ext cx="6324600" cy="1438275"/>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48" name="Object 4"/>
          <p:cNvGraphicFramePr>
            <a:graphicFrameLocks noChangeAspect="1"/>
          </p:cNvGraphicFramePr>
          <p:nvPr/>
        </p:nvGraphicFramePr>
        <p:xfrm>
          <a:off x="858838" y="5105400"/>
          <a:ext cx="6691312" cy="728663"/>
        </p:xfrm>
        <a:graphic>
          <a:graphicData uri="http://schemas.openxmlformats.org/presentationml/2006/ole">
            <mc:AlternateContent xmlns:mc="http://schemas.openxmlformats.org/markup-compatibility/2006">
              <mc:Choice xmlns:v="urn:schemas-microsoft-com:vml" Requires="v">
                <p:oleObj spid="_x0000_s42337" name="Equation" r:id="rId7" imgW="2997000" imgH="330120" progId="Equation.DSMT4">
                  <p:embed/>
                </p:oleObj>
              </mc:Choice>
              <mc:Fallback>
                <p:oleObj name="Equation" r:id="rId7" imgW="2997000" imgH="33012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838" y="5105400"/>
                        <a:ext cx="6691312" cy="7286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9" name="Rectangle 6"/>
          <p:cNvSpPr>
            <a:spLocks noChangeArrowheads="1"/>
          </p:cNvSpPr>
          <p:nvPr/>
        </p:nvSpPr>
        <p:spPr bwMode="auto">
          <a:xfrm>
            <a:off x="900113" y="333375"/>
            <a:ext cx="3367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altLang="zh-CN" sz="3200" b="1">
                <a:solidFill>
                  <a:srgbClr val="FF0000"/>
                </a:solidFill>
                <a:latin typeface="华文细黑" pitchFamily="2" charset="-122"/>
                <a:ea typeface="华文细黑" pitchFamily="2" charset="-122"/>
              </a:rPr>
              <a:t>3.</a:t>
            </a:r>
            <a:r>
              <a:rPr lang="zh-CN" altLang="en-US" sz="3200" b="1">
                <a:solidFill>
                  <a:srgbClr val="FF0000"/>
                </a:solidFill>
                <a:latin typeface="华文细黑" pitchFamily="2" charset="-122"/>
                <a:ea typeface="华文细黑" pitchFamily="2" charset="-122"/>
              </a:rPr>
              <a:t>傅里叶变换定义</a:t>
            </a:r>
          </a:p>
        </p:txBody>
      </p:sp>
      <p:graphicFrame>
        <p:nvGraphicFramePr>
          <p:cNvPr id="569351" name="Object 7"/>
          <p:cNvGraphicFramePr>
            <a:graphicFrameLocks noChangeAspect="1"/>
          </p:cNvGraphicFramePr>
          <p:nvPr/>
        </p:nvGraphicFramePr>
        <p:xfrm>
          <a:off x="1443038" y="1546225"/>
          <a:ext cx="1976437" cy="517525"/>
        </p:xfrm>
        <a:graphic>
          <a:graphicData uri="http://schemas.openxmlformats.org/presentationml/2006/ole">
            <mc:AlternateContent xmlns:mc="http://schemas.openxmlformats.org/markup-compatibility/2006">
              <mc:Choice xmlns:v="urn:schemas-microsoft-com:vml" Requires="v">
                <p:oleObj spid="_x0000_s42338" name="Equation" r:id="rId9" imgW="609480" imgH="228600" progId="Equation.DSMT4">
                  <p:embed/>
                </p:oleObj>
              </mc:Choice>
              <mc:Fallback>
                <p:oleObj name="Equation" r:id="rId9" imgW="60948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3038" y="1546225"/>
                        <a:ext cx="1976437"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52" name="Object 8"/>
          <p:cNvGraphicFramePr>
            <a:graphicFrameLocks noChangeAspect="1"/>
          </p:cNvGraphicFramePr>
          <p:nvPr/>
        </p:nvGraphicFramePr>
        <p:xfrm>
          <a:off x="4467225" y="1546225"/>
          <a:ext cx="2336800" cy="481013"/>
        </p:xfrm>
        <a:graphic>
          <a:graphicData uri="http://schemas.openxmlformats.org/presentationml/2006/ole">
            <mc:AlternateContent xmlns:mc="http://schemas.openxmlformats.org/markup-compatibility/2006">
              <mc:Choice xmlns:v="urn:schemas-microsoft-com:vml" Requires="v">
                <p:oleObj spid="_x0000_s42339" name="Equation" r:id="rId11" imgW="774360" imgH="228600" progId="Equation.DSMT4">
                  <p:embed/>
                </p:oleObj>
              </mc:Choice>
              <mc:Fallback>
                <p:oleObj name="Equation" r:id="rId11" imgW="77436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7225" y="1546225"/>
                        <a:ext cx="2336800"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53" name="Object 9"/>
          <p:cNvGraphicFramePr>
            <a:graphicFrameLocks noChangeAspect="1"/>
          </p:cNvGraphicFramePr>
          <p:nvPr/>
        </p:nvGraphicFramePr>
        <p:xfrm>
          <a:off x="1066800" y="2133600"/>
          <a:ext cx="3144838" cy="849313"/>
        </p:xfrm>
        <a:graphic>
          <a:graphicData uri="http://schemas.openxmlformats.org/presentationml/2006/ole">
            <mc:AlternateContent xmlns:mc="http://schemas.openxmlformats.org/markup-compatibility/2006">
              <mc:Choice xmlns:v="urn:schemas-microsoft-com:vml" Requires="v">
                <p:oleObj spid="_x0000_s42340" name="Equation" r:id="rId13" imgW="1117440" imgH="431640" progId="Equation.DSMT4">
                  <p:embed/>
                </p:oleObj>
              </mc:Choice>
              <mc:Fallback>
                <p:oleObj name="Equation" r:id="rId13" imgW="1117440" imgH="4316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6800" y="2133600"/>
                        <a:ext cx="3144838" cy="84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54" name="Object 10"/>
          <p:cNvGraphicFramePr>
            <a:graphicFrameLocks noChangeAspect="1"/>
          </p:cNvGraphicFramePr>
          <p:nvPr/>
        </p:nvGraphicFramePr>
        <p:xfrm>
          <a:off x="4500563" y="2060575"/>
          <a:ext cx="2663825" cy="920750"/>
        </p:xfrm>
        <a:graphic>
          <a:graphicData uri="http://schemas.openxmlformats.org/presentationml/2006/ole">
            <mc:AlternateContent xmlns:mc="http://schemas.openxmlformats.org/markup-compatibility/2006">
              <mc:Choice xmlns:v="urn:schemas-microsoft-com:vml" Requires="v">
                <p:oleObj spid="_x0000_s42341" name="Equation" r:id="rId15" imgW="927000" imgH="457200" progId="Equation.DSMT4">
                  <p:embed/>
                </p:oleObj>
              </mc:Choice>
              <mc:Fallback>
                <p:oleObj name="Equation" r:id="rId15" imgW="927000" imgH="4572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00563" y="2060575"/>
                        <a:ext cx="2663825"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9355" name="Text Box 11"/>
          <p:cNvSpPr txBox="1">
            <a:spLocks noChangeArrowheads="1"/>
          </p:cNvSpPr>
          <p:nvPr/>
        </p:nvSpPr>
        <p:spPr bwMode="auto">
          <a:xfrm>
            <a:off x="323850" y="1557338"/>
            <a:ext cx="88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由：</a:t>
            </a:r>
          </a:p>
        </p:txBody>
      </p:sp>
      <p:sp>
        <p:nvSpPr>
          <p:cNvPr id="569356" name="Text Box 12"/>
          <p:cNvSpPr txBox="1">
            <a:spLocks noChangeArrowheads="1"/>
          </p:cNvSpPr>
          <p:nvPr/>
        </p:nvSpPr>
        <p:spPr bwMode="auto">
          <a:xfrm>
            <a:off x="323850" y="2276475"/>
            <a:ext cx="958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得：</a:t>
            </a:r>
          </a:p>
        </p:txBody>
      </p:sp>
      <p:graphicFrame>
        <p:nvGraphicFramePr>
          <p:cNvPr id="569357" name="Object 13"/>
          <p:cNvGraphicFramePr>
            <a:graphicFrameLocks noChangeAspect="1"/>
          </p:cNvGraphicFramePr>
          <p:nvPr/>
        </p:nvGraphicFramePr>
        <p:xfrm>
          <a:off x="1071563" y="5734050"/>
          <a:ext cx="1993900" cy="417513"/>
        </p:xfrm>
        <a:graphic>
          <a:graphicData uri="http://schemas.openxmlformats.org/presentationml/2006/ole">
            <mc:AlternateContent xmlns:mc="http://schemas.openxmlformats.org/markup-compatibility/2006">
              <mc:Choice xmlns:v="urn:schemas-microsoft-com:vml" Requires="v">
                <p:oleObj spid="_x0000_s42342" name="Equation" r:id="rId17" imgW="1143000" imgH="228600" progId="Equation.DSMT4">
                  <p:embed/>
                </p:oleObj>
              </mc:Choice>
              <mc:Fallback>
                <p:oleObj name="Equation" r:id="rId17" imgW="1143000" imgH="228600" progId="Equation.DSMT4">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1563" y="5734050"/>
                        <a:ext cx="19939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9358" name="Object 14"/>
          <p:cNvGraphicFramePr>
            <a:graphicFrameLocks noChangeAspect="1"/>
          </p:cNvGraphicFramePr>
          <p:nvPr/>
        </p:nvGraphicFramePr>
        <p:xfrm>
          <a:off x="4237038" y="5734050"/>
          <a:ext cx="2230437" cy="417513"/>
        </p:xfrm>
        <a:graphic>
          <a:graphicData uri="http://schemas.openxmlformats.org/presentationml/2006/ole">
            <mc:AlternateContent xmlns:mc="http://schemas.openxmlformats.org/markup-compatibility/2006">
              <mc:Choice xmlns:v="urn:schemas-microsoft-com:vml" Requires="v">
                <p:oleObj spid="_x0000_s42343" name="Equation" r:id="rId19" imgW="1180800" imgH="228600" progId="Equation.DSMT4">
                  <p:embed/>
                </p:oleObj>
              </mc:Choice>
              <mc:Fallback>
                <p:oleObj name="Equation" r:id="rId19" imgW="1180800" imgH="228600" progId="Equation.DSMT4">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37038" y="5734050"/>
                        <a:ext cx="22304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9351"/>
                                        </p:tgtEl>
                                        <p:attrNameLst>
                                          <p:attrName>style.visibility</p:attrName>
                                        </p:attrNameLst>
                                      </p:cBhvr>
                                      <p:to>
                                        <p:strVal val="visible"/>
                                      </p:to>
                                    </p:set>
                                    <p:animEffect transition="in" filter="blinds(horizontal)">
                                      <p:cBhvr>
                                        <p:cTn id="7" dur="500"/>
                                        <p:tgtEl>
                                          <p:spTgt spid="569351"/>
                                        </p:tgtEl>
                                      </p:cBhvr>
                                    </p:animEffect>
                                  </p:childTnLst>
                                </p:cTn>
                              </p:par>
                              <p:par>
                                <p:cTn id="8" presetID="3" presetClass="entr" presetSubtype="10" fill="hold" nodeType="withEffect">
                                  <p:stCondLst>
                                    <p:cond delay="0"/>
                                  </p:stCondLst>
                                  <p:childTnLst>
                                    <p:set>
                                      <p:cBhvr>
                                        <p:cTn id="9" dur="1" fill="hold">
                                          <p:stCondLst>
                                            <p:cond delay="0"/>
                                          </p:stCondLst>
                                        </p:cTn>
                                        <p:tgtEl>
                                          <p:spTgt spid="569352"/>
                                        </p:tgtEl>
                                        <p:attrNameLst>
                                          <p:attrName>style.visibility</p:attrName>
                                        </p:attrNameLst>
                                      </p:cBhvr>
                                      <p:to>
                                        <p:strVal val="visible"/>
                                      </p:to>
                                    </p:set>
                                    <p:animEffect transition="in" filter="blinds(horizontal)">
                                      <p:cBhvr>
                                        <p:cTn id="10" dur="500"/>
                                        <p:tgtEl>
                                          <p:spTgt spid="56935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69355"/>
                                        </p:tgtEl>
                                        <p:attrNameLst>
                                          <p:attrName>style.visibility</p:attrName>
                                        </p:attrNameLst>
                                      </p:cBhvr>
                                      <p:to>
                                        <p:strVal val="visible"/>
                                      </p:to>
                                    </p:set>
                                    <p:animEffect transition="in" filter="blinds(horizontal)">
                                      <p:cBhvr>
                                        <p:cTn id="13" dur="500"/>
                                        <p:tgtEl>
                                          <p:spTgt spid="56935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569353"/>
                                        </p:tgtEl>
                                        <p:attrNameLst>
                                          <p:attrName>style.visibility</p:attrName>
                                        </p:attrNameLst>
                                      </p:cBhvr>
                                      <p:to>
                                        <p:strVal val="visible"/>
                                      </p:to>
                                    </p:set>
                                    <p:animEffect transition="in" filter="blinds(horizontal)">
                                      <p:cBhvr>
                                        <p:cTn id="18" dur="500"/>
                                        <p:tgtEl>
                                          <p:spTgt spid="569353"/>
                                        </p:tgtEl>
                                      </p:cBhvr>
                                    </p:animEffect>
                                  </p:childTnLst>
                                </p:cTn>
                              </p:par>
                              <p:par>
                                <p:cTn id="19" presetID="3" presetClass="entr" presetSubtype="10" fill="hold" nodeType="withEffect">
                                  <p:stCondLst>
                                    <p:cond delay="0"/>
                                  </p:stCondLst>
                                  <p:childTnLst>
                                    <p:set>
                                      <p:cBhvr>
                                        <p:cTn id="20" dur="1" fill="hold">
                                          <p:stCondLst>
                                            <p:cond delay="0"/>
                                          </p:stCondLst>
                                        </p:cTn>
                                        <p:tgtEl>
                                          <p:spTgt spid="569354"/>
                                        </p:tgtEl>
                                        <p:attrNameLst>
                                          <p:attrName>style.visibility</p:attrName>
                                        </p:attrNameLst>
                                      </p:cBhvr>
                                      <p:to>
                                        <p:strVal val="visible"/>
                                      </p:to>
                                    </p:set>
                                    <p:animEffect transition="in" filter="blinds(horizontal)">
                                      <p:cBhvr>
                                        <p:cTn id="21" dur="500"/>
                                        <p:tgtEl>
                                          <p:spTgt spid="56935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69356"/>
                                        </p:tgtEl>
                                        <p:attrNameLst>
                                          <p:attrName>style.visibility</p:attrName>
                                        </p:attrNameLst>
                                      </p:cBhvr>
                                      <p:to>
                                        <p:strVal val="visible"/>
                                      </p:to>
                                    </p:set>
                                    <p:animEffect transition="in" filter="blinds(horizontal)">
                                      <p:cBhvr>
                                        <p:cTn id="24" dur="500"/>
                                        <p:tgtEl>
                                          <p:spTgt spid="56935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569346"/>
                                        </p:tgtEl>
                                        <p:attrNameLst>
                                          <p:attrName>style.visibility</p:attrName>
                                        </p:attrNameLst>
                                      </p:cBhvr>
                                      <p:to>
                                        <p:strVal val="visible"/>
                                      </p:to>
                                    </p:set>
                                    <p:animEffect transition="in" filter="blinds(horizontal)">
                                      <p:cBhvr>
                                        <p:cTn id="29" dur="500"/>
                                        <p:tgtEl>
                                          <p:spTgt spid="56934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569347"/>
                                        </p:tgtEl>
                                        <p:attrNameLst>
                                          <p:attrName>style.visibility</p:attrName>
                                        </p:attrNameLst>
                                      </p:cBhvr>
                                      <p:to>
                                        <p:strVal val="visible"/>
                                      </p:to>
                                    </p:set>
                                    <p:animEffect transition="in" filter="blinds(horizontal)">
                                      <p:cBhvr>
                                        <p:cTn id="34" dur="500"/>
                                        <p:tgtEl>
                                          <p:spTgt spid="56934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569348"/>
                                        </p:tgtEl>
                                        <p:attrNameLst>
                                          <p:attrName>style.visibility</p:attrName>
                                        </p:attrNameLst>
                                      </p:cBhvr>
                                      <p:to>
                                        <p:strVal val="visible"/>
                                      </p:to>
                                    </p:set>
                                    <p:animEffect transition="in" filter="blinds(horizontal)">
                                      <p:cBhvr>
                                        <p:cTn id="39" dur="500"/>
                                        <p:tgtEl>
                                          <p:spTgt spid="56934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569357"/>
                                        </p:tgtEl>
                                        <p:attrNameLst>
                                          <p:attrName>style.visibility</p:attrName>
                                        </p:attrNameLst>
                                      </p:cBhvr>
                                      <p:to>
                                        <p:strVal val="visible"/>
                                      </p:to>
                                    </p:set>
                                    <p:animEffect transition="in" filter="blinds(horizontal)">
                                      <p:cBhvr>
                                        <p:cTn id="44" dur="500"/>
                                        <p:tgtEl>
                                          <p:spTgt spid="569357"/>
                                        </p:tgtEl>
                                      </p:cBhvr>
                                    </p:animEffect>
                                  </p:childTnLst>
                                </p:cTn>
                              </p:par>
                              <p:par>
                                <p:cTn id="45" presetID="3" presetClass="entr" presetSubtype="10" fill="hold" nodeType="withEffect">
                                  <p:stCondLst>
                                    <p:cond delay="0"/>
                                  </p:stCondLst>
                                  <p:childTnLst>
                                    <p:set>
                                      <p:cBhvr>
                                        <p:cTn id="46" dur="1" fill="hold">
                                          <p:stCondLst>
                                            <p:cond delay="0"/>
                                          </p:stCondLst>
                                        </p:cTn>
                                        <p:tgtEl>
                                          <p:spTgt spid="569358"/>
                                        </p:tgtEl>
                                        <p:attrNameLst>
                                          <p:attrName>style.visibility</p:attrName>
                                        </p:attrNameLst>
                                      </p:cBhvr>
                                      <p:to>
                                        <p:strVal val="visible"/>
                                      </p:to>
                                    </p:set>
                                    <p:animEffect transition="in" filter="blinds(horizontal)">
                                      <p:cBhvr>
                                        <p:cTn id="47" dur="500"/>
                                        <p:tgtEl>
                                          <p:spTgt spid="569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55" grpId="0"/>
      <p:bldP spid="5693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0" name="页脚占位符 4"/>
          <p:cNvSpPr>
            <a:spLocks noGrp="1"/>
          </p:cNvSpPr>
          <p:nvPr>
            <p:ph type="ftr" sz="quarter" idx="11"/>
          </p:nvPr>
        </p:nvSpPr>
        <p:spPr/>
        <p:txBody>
          <a:bodyPr/>
          <a:lstStyle/>
          <a:p>
            <a:pPr>
              <a:defRPr/>
            </a:pPr>
            <a:r>
              <a:rPr lang="zh-CN" altLang="en-US"/>
              <a:t>信号与系统</a:t>
            </a:r>
          </a:p>
        </p:txBody>
      </p:sp>
      <p:sp>
        <p:nvSpPr>
          <p:cNvPr id="4301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D0D14AB-352E-4116-813C-45EAB6298761}" type="slidenum">
              <a:rPr lang="en-US" altLang="ko-KR" smtClean="0">
                <a:solidFill>
                  <a:srgbClr val="003399"/>
                </a:solidFill>
                <a:latin typeface="-윤체L" pitchFamily="18" charset="-127"/>
                <a:ea typeface="-윤체L" pitchFamily="18" charset="-127"/>
              </a:rPr>
              <a:pPr/>
              <a:t>54</a:t>
            </a:fld>
            <a:endParaRPr lang="en-US" altLang="ko-KR" smtClean="0">
              <a:solidFill>
                <a:srgbClr val="003399"/>
              </a:solidFill>
              <a:latin typeface="-윤체L" pitchFamily="18" charset="-127"/>
              <a:ea typeface="-윤체L" pitchFamily="18" charset="-127"/>
            </a:endParaRPr>
          </a:p>
        </p:txBody>
      </p:sp>
      <p:sp>
        <p:nvSpPr>
          <p:cNvPr id="43019" name="Rectangle 3"/>
          <p:cNvSpPr>
            <a:spLocks noChangeArrowheads="1"/>
          </p:cNvSpPr>
          <p:nvPr/>
        </p:nvSpPr>
        <p:spPr bwMode="auto">
          <a:xfrm>
            <a:off x="1042988" y="333375"/>
            <a:ext cx="6618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altLang="zh-CN" sz="3200" b="1">
                <a:solidFill>
                  <a:srgbClr val="FF0000"/>
                </a:solidFill>
                <a:latin typeface="华文细黑" pitchFamily="2" charset="-122"/>
                <a:ea typeface="华文细黑" pitchFamily="2" charset="-122"/>
              </a:rPr>
              <a:t>4.</a:t>
            </a:r>
            <a:r>
              <a:rPr lang="zh-CN" altLang="en-US" sz="3200" b="1">
                <a:solidFill>
                  <a:srgbClr val="FF0000"/>
                </a:solidFill>
                <a:latin typeface="华文细黑" pitchFamily="2" charset="-122"/>
                <a:ea typeface="华文细黑" pitchFamily="2" charset="-122"/>
              </a:rPr>
              <a:t>非周期信号的幅度频谱与相位频谱</a:t>
            </a:r>
          </a:p>
        </p:txBody>
      </p:sp>
      <p:graphicFrame>
        <p:nvGraphicFramePr>
          <p:cNvPr id="570372" name="Object 4"/>
          <p:cNvGraphicFramePr>
            <a:graphicFrameLocks noChangeAspect="1"/>
          </p:cNvGraphicFramePr>
          <p:nvPr/>
        </p:nvGraphicFramePr>
        <p:xfrm>
          <a:off x="1979613" y="1989138"/>
          <a:ext cx="3313112" cy="569912"/>
        </p:xfrm>
        <a:graphic>
          <a:graphicData uri="http://schemas.openxmlformats.org/presentationml/2006/ole">
            <mc:AlternateContent xmlns:mc="http://schemas.openxmlformats.org/markup-compatibility/2006">
              <mc:Choice xmlns:v="urn:schemas-microsoft-com:vml" Requires="v">
                <p:oleObj spid="_x0000_s43215" name="Equation" r:id="rId3" imgW="1206360" imgH="253800" progId="Equation.3">
                  <p:embed/>
                </p:oleObj>
              </mc:Choice>
              <mc:Fallback>
                <p:oleObj name="Equation" r:id="rId3" imgW="1206360" imgH="253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989138"/>
                        <a:ext cx="3313112"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0373" name="Text Box 5"/>
          <p:cNvSpPr txBox="1">
            <a:spLocks noChangeArrowheads="1"/>
          </p:cNvSpPr>
          <p:nvPr/>
        </p:nvSpPr>
        <p:spPr bwMode="auto">
          <a:xfrm>
            <a:off x="468313" y="1557338"/>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频谱函数</a:t>
            </a:r>
            <a:r>
              <a:rPr lang="en-US" altLang="zh-CN" sz="2400" b="1">
                <a:ea typeface="宋体" charset="-122"/>
              </a:rPr>
              <a:t>F(w)</a:t>
            </a:r>
            <a:r>
              <a:rPr lang="zh-CN" altLang="en-US" sz="2400" b="1">
                <a:ea typeface="宋体" charset="-122"/>
              </a:rPr>
              <a:t>：一般是复函数。</a:t>
            </a:r>
          </a:p>
        </p:txBody>
      </p:sp>
      <p:grpSp>
        <p:nvGrpSpPr>
          <p:cNvPr id="2" name="Group 6"/>
          <p:cNvGrpSpPr>
            <a:grpSpLocks/>
          </p:cNvGrpSpPr>
          <p:nvPr/>
        </p:nvGrpSpPr>
        <p:grpSpPr bwMode="auto">
          <a:xfrm>
            <a:off x="0" y="2565400"/>
            <a:ext cx="8748713" cy="495300"/>
            <a:chOff x="68" y="1632"/>
            <a:chExt cx="5548" cy="451"/>
          </a:xfrm>
        </p:grpSpPr>
        <p:graphicFrame>
          <p:nvGraphicFramePr>
            <p:cNvPr id="43014" name="Object 7"/>
            <p:cNvGraphicFramePr>
              <a:graphicFrameLocks noChangeAspect="1"/>
            </p:cNvGraphicFramePr>
            <p:nvPr/>
          </p:nvGraphicFramePr>
          <p:xfrm>
            <a:off x="68" y="1632"/>
            <a:ext cx="993" cy="389"/>
          </p:xfrm>
          <a:graphic>
            <a:graphicData uri="http://schemas.openxmlformats.org/presentationml/2006/ole">
              <mc:AlternateContent xmlns:mc="http://schemas.openxmlformats.org/markup-compatibility/2006">
                <mc:Choice xmlns:v="urn:schemas-microsoft-com:vml" Requires="v">
                  <p:oleObj spid="_x0000_s43216" name="Equation" r:id="rId5" imgW="444240" imgH="253800" progId="Equation.DSMT4">
                    <p:embed/>
                  </p:oleObj>
                </mc:Choice>
                <mc:Fallback>
                  <p:oleObj name="Equation" r:id="rId5" imgW="444240" imgH="253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 y="1632"/>
                          <a:ext cx="993"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9" name="Text Box 8"/>
            <p:cNvSpPr txBox="1">
              <a:spLocks noChangeArrowheads="1"/>
            </p:cNvSpPr>
            <p:nvPr/>
          </p:nvSpPr>
          <p:spPr bwMode="auto">
            <a:xfrm>
              <a:off x="912" y="1680"/>
              <a:ext cx="470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300" b="1">
                  <a:ea typeface="宋体" charset="-122"/>
                </a:rPr>
                <a:t>：是</a:t>
              </a:r>
              <a:r>
                <a:rPr lang="en-US" altLang="zh-CN" sz="2300" b="1">
                  <a:ea typeface="宋体" charset="-122"/>
                </a:rPr>
                <a:t>F(w)</a:t>
              </a:r>
              <a:r>
                <a:rPr lang="zh-CN" altLang="en-US" sz="2300" b="1">
                  <a:ea typeface="宋体" charset="-122"/>
                </a:rPr>
                <a:t>的模，它代表信号中各频率分量的</a:t>
              </a:r>
              <a:r>
                <a:rPr lang="zh-CN" altLang="en-US" sz="2300" b="1">
                  <a:solidFill>
                    <a:srgbClr val="FF0000"/>
                  </a:solidFill>
                  <a:ea typeface="宋体" charset="-122"/>
                </a:rPr>
                <a:t>相对</a:t>
              </a:r>
              <a:r>
                <a:rPr lang="zh-CN" altLang="en-US" sz="2300" b="1">
                  <a:ea typeface="宋体" charset="-122"/>
                </a:rPr>
                <a:t>大小。</a:t>
              </a:r>
            </a:p>
          </p:txBody>
        </p:sp>
      </p:grpSp>
      <p:grpSp>
        <p:nvGrpSpPr>
          <p:cNvPr id="3" name="Group 9"/>
          <p:cNvGrpSpPr>
            <a:grpSpLocks/>
          </p:cNvGrpSpPr>
          <p:nvPr/>
        </p:nvGrpSpPr>
        <p:grpSpPr bwMode="auto">
          <a:xfrm>
            <a:off x="-19050" y="3581400"/>
            <a:ext cx="9163050" cy="492125"/>
            <a:chOff x="-12" y="2256"/>
            <a:chExt cx="5772" cy="310"/>
          </a:xfrm>
        </p:grpSpPr>
        <p:graphicFrame>
          <p:nvGraphicFramePr>
            <p:cNvPr id="43013" name="Object 10"/>
            <p:cNvGraphicFramePr>
              <a:graphicFrameLocks noChangeAspect="1"/>
            </p:cNvGraphicFramePr>
            <p:nvPr/>
          </p:nvGraphicFramePr>
          <p:xfrm>
            <a:off x="-12" y="2256"/>
            <a:ext cx="689" cy="310"/>
          </p:xfrm>
          <a:graphic>
            <a:graphicData uri="http://schemas.openxmlformats.org/presentationml/2006/ole">
              <mc:AlternateContent xmlns:mc="http://schemas.openxmlformats.org/markup-compatibility/2006">
                <mc:Choice xmlns:v="urn:schemas-microsoft-com:vml" Requires="v">
                  <p:oleObj spid="_x0000_s43217" name="Equation" r:id="rId7" imgW="368280" imgH="203040" progId="Equation.DSMT4">
                    <p:embed/>
                  </p:oleObj>
                </mc:Choice>
                <mc:Fallback>
                  <p:oleObj name="Equation" r:id="rId7" imgW="368280" imgH="20304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 y="2256"/>
                          <a:ext cx="689"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8" name="Text Box 11"/>
            <p:cNvSpPr txBox="1">
              <a:spLocks noChangeArrowheads="1"/>
            </p:cNvSpPr>
            <p:nvPr/>
          </p:nvSpPr>
          <p:spPr bwMode="auto">
            <a:xfrm>
              <a:off x="576" y="2256"/>
              <a:ext cx="51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300" b="1">
                  <a:ea typeface="宋体" charset="-122"/>
                </a:rPr>
                <a:t>：是</a:t>
              </a:r>
              <a:r>
                <a:rPr lang="en-US" altLang="zh-CN" sz="2300" b="1">
                  <a:ea typeface="宋体" charset="-122"/>
                </a:rPr>
                <a:t>F(w)</a:t>
              </a:r>
              <a:r>
                <a:rPr lang="zh-CN" altLang="en-US" sz="2300" b="1">
                  <a:ea typeface="宋体" charset="-122"/>
                </a:rPr>
                <a:t>的相位函数，它代表信号中各频率分量的</a:t>
              </a:r>
              <a:r>
                <a:rPr lang="zh-CN" altLang="en-US" sz="2300" b="1">
                  <a:solidFill>
                    <a:srgbClr val="FF0000"/>
                  </a:solidFill>
                  <a:ea typeface="宋体" charset="-122"/>
                </a:rPr>
                <a:t>相位关系。</a:t>
              </a:r>
            </a:p>
          </p:txBody>
        </p:sp>
      </p:grpSp>
      <p:sp>
        <p:nvSpPr>
          <p:cNvPr id="570380" name="Text Box 12"/>
          <p:cNvSpPr txBox="1">
            <a:spLocks noChangeArrowheads="1"/>
          </p:cNvSpPr>
          <p:nvPr/>
        </p:nvSpPr>
        <p:spPr bwMode="auto">
          <a:xfrm>
            <a:off x="152400" y="4267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人们习惯上也把：</a:t>
            </a:r>
          </a:p>
        </p:txBody>
      </p:sp>
      <p:grpSp>
        <p:nvGrpSpPr>
          <p:cNvPr id="4" name="Group 13"/>
          <p:cNvGrpSpPr>
            <a:grpSpLocks/>
          </p:cNvGrpSpPr>
          <p:nvPr/>
        </p:nvGrpSpPr>
        <p:grpSpPr bwMode="auto">
          <a:xfrm>
            <a:off x="161925" y="4876800"/>
            <a:ext cx="6467475" cy="615950"/>
            <a:chOff x="102" y="3072"/>
            <a:chExt cx="4074" cy="388"/>
          </a:xfrm>
        </p:grpSpPr>
        <p:graphicFrame>
          <p:nvGraphicFramePr>
            <p:cNvPr id="43012" name="Object 14"/>
            <p:cNvGraphicFramePr>
              <a:graphicFrameLocks noChangeAspect="1"/>
            </p:cNvGraphicFramePr>
            <p:nvPr/>
          </p:nvGraphicFramePr>
          <p:xfrm>
            <a:off x="102" y="3072"/>
            <a:ext cx="1590" cy="388"/>
          </p:xfrm>
          <a:graphic>
            <a:graphicData uri="http://schemas.openxmlformats.org/presentationml/2006/ole">
              <mc:AlternateContent xmlns:mc="http://schemas.openxmlformats.org/markup-compatibility/2006">
                <mc:Choice xmlns:v="urn:schemas-microsoft-com:vml" Requires="v">
                  <p:oleObj spid="_x0000_s43218" name="Equation" r:id="rId9" imgW="711000" imgH="253800" progId="Equation.DSMT4">
                    <p:embed/>
                  </p:oleObj>
                </mc:Choice>
                <mc:Fallback>
                  <p:oleObj name="Equation" r:id="rId9" imgW="711000" imgH="25380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 y="3072"/>
                          <a:ext cx="1590" cy="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7" name="Text Box 15"/>
            <p:cNvSpPr txBox="1">
              <a:spLocks noChangeArrowheads="1"/>
            </p:cNvSpPr>
            <p:nvPr/>
          </p:nvSpPr>
          <p:spPr bwMode="auto">
            <a:xfrm>
              <a:off x="1584" y="3072"/>
              <a:ext cx="2592"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300" b="1">
                  <a:ea typeface="宋体" charset="-122"/>
                </a:rPr>
                <a:t>：为非周期信号的幅度频谱；</a:t>
              </a:r>
            </a:p>
          </p:txBody>
        </p:sp>
      </p:grpSp>
      <p:grpSp>
        <p:nvGrpSpPr>
          <p:cNvPr id="5" name="Group 16"/>
          <p:cNvGrpSpPr>
            <a:grpSpLocks/>
          </p:cNvGrpSpPr>
          <p:nvPr/>
        </p:nvGrpSpPr>
        <p:grpSpPr bwMode="auto">
          <a:xfrm>
            <a:off x="395288" y="5589588"/>
            <a:ext cx="5867400" cy="492125"/>
            <a:chOff x="144" y="3504"/>
            <a:chExt cx="3696" cy="310"/>
          </a:xfrm>
        </p:grpSpPr>
        <p:graphicFrame>
          <p:nvGraphicFramePr>
            <p:cNvPr id="43011" name="Object 17"/>
            <p:cNvGraphicFramePr>
              <a:graphicFrameLocks noChangeAspect="1"/>
            </p:cNvGraphicFramePr>
            <p:nvPr/>
          </p:nvGraphicFramePr>
          <p:xfrm>
            <a:off x="144" y="3504"/>
            <a:ext cx="1140" cy="310"/>
          </p:xfrm>
          <a:graphic>
            <a:graphicData uri="http://schemas.openxmlformats.org/presentationml/2006/ole">
              <mc:AlternateContent xmlns:mc="http://schemas.openxmlformats.org/markup-compatibility/2006">
                <mc:Choice xmlns:v="urn:schemas-microsoft-com:vml" Requires="v">
                  <p:oleObj spid="_x0000_s43219" name="Equation" r:id="rId11" imgW="609480" imgH="203040" progId="Equation.3">
                    <p:embed/>
                  </p:oleObj>
                </mc:Choice>
                <mc:Fallback>
                  <p:oleObj name="Equation" r:id="rId11" imgW="609480" imgH="203040"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 y="3504"/>
                          <a:ext cx="1140"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26" name="Text Box 18"/>
            <p:cNvSpPr txBox="1">
              <a:spLocks noChangeArrowheads="1"/>
            </p:cNvSpPr>
            <p:nvPr/>
          </p:nvSpPr>
          <p:spPr bwMode="auto">
            <a:xfrm>
              <a:off x="1200" y="3504"/>
              <a:ext cx="2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：为非周期信号的相位频谱。</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0373"/>
                                        </p:tgtEl>
                                        <p:attrNameLst>
                                          <p:attrName>style.visibility</p:attrName>
                                        </p:attrNameLst>
                                      </p:cBhvr>
                                      <p:to>
                                        <p:strVal val="visible"/>
                                      </p:to>
                                    </p:set>
                                    <p:animEffect transition="in" filter="blinds(horizontal)">
                                      <p:cBhvr>
                                        <p:cTn id="7" dur="500"/>
                                        <p:tgtEl>
                                          <p:spTgt spid="570373"/>
                                        </p:tgtEl>
                                      </p:cBhvr>
                                    </p:animEffect>
                                  </p:childTnLst>
                                </p:cTn>
                              </p:par>
                              <p:par>
                                <p:cTn id="8" presetID="3" presetClass="entr" presetSubtype="10" fill="hold" nodeType="withEffect">
                                  <p:stCondLst>
                                    <p:cond delay="0"/>
                                  </p:stCondLst>
                                  <p:childTnLst>
                                    <p:set>
                                      <p:cBhvr>
                                        <p:cTn id="9" dur="1" fill="hold">
                                          <p:stCondLst>
                                            <p:cond delay="0"/>
                                          </p:stCondLst>
                                        </p:cTn>
                                        <p:tgtEl>
                                          <p:spTgt spid="570372"/>
                                        </p:tgtEl>
                                        <p:attrNameLst>
                                          <p:attrName>style.visibility</p:attrName>
                                        </p:attrNameLst>
                                      </p:cBhvr>
                                      <p:to>
                                        <p:strVal val="visible"/>
                                      </p:to>
                                    </p:set>
                                    <p:animEffect transition="in" filter="blinds(horizontal)">
                                      <p:cBhvr>
                                        <p:cTn id="10" dur="500"/>
                                        <p:tgtEl>
                                          <p:spTgt spid="5703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70380"/>
                                        </p:tgtEl>
                                        <p:attrNameLst>
                                          <p:attrName>style.visibility</p:attrName>
                                        </p:attrNameLst>
                                      </p:cBhvr>
                                      <p:to>
                                        <p:strVal val="visible"/>
                                      </p:to>
                                    </p:set>
                                    <p:animEffect transition="in" filter="blinds(horizontal)">
                                      <p:cBhvr>
                                        <p:cTn id="23" dur="500"/>
                                        <p:tgtEl>
                                          <p:spTgt spid="570380"/>
                                        </p:tgtEl>
                                      </p:cBhvr>
                                    </p:animEffect>
                                  </p:childTnLst>
                                </p:cTn>
                              </p:par>
                              <p:par>
                                <p:cTn id="24" presetID="3" presetClass="entr" presetSubtype="1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par>
                                <p:cTn id="27" presetID="3" presetClass="entr" presetSubtype="1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linds(horizontal)">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3" grpId="0"/>
      <p:bldP spid="57038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440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4BA7751-E725-426E-90F5-A325D0FF79BE}" type="slidenum">
              <a:rPr lang="en-US" altLang="ko-KR" smtClean="0">
                <a:solidFill>
                  <a:srgbClr val="003399"/>
                </a:solidFill>
                <a:latin typeface="-윤체L" pitchFamily="18" charset="-127"/>
                <a:ea typeface="-윤체L" pitchFamily="18" charset="-127"/>
              </a:rPr>
              <a:pPr/>
              <a:t>55</a:t>
            </a:fld>
            <a:endParaRPr lang="en-US" altLang="ko-KR" smtClean="0">
              <a:solidFill>
                <a:srgbClr val="003399"/>
              </a:solidFill>
              <a:latin typeface="-윤체L" pitchFamily="18" charset="-127"/>
              <a:ea typeface="-윤체L" pitchFamily="18" charset="-127"/>
            </a:endParaRPr>
          </a:p>
        </p:txBody>
      </p:sp>
      <p:graphicFrame>
        <p:nvGraphicFramePr>
          <p:cNvPr id="571394" name="Object 2"/>
          <p:cNvGraphicFramePr>
            <a:graphicFrameLocks noChangeAspect="1"/>
          </p:cNvGraphicFramePr>
          <p:nvPr/>
        </p:nvGraphicFramePr>
        <p:xfrm>
          <a:off x="684213" y="1412875"/>
          <a:ext cx="6840537" cy="1625600"/>
        </p:xfrm>
        <a:graphic>
          <a:graphicData uri="http://schemas.openxmlformats.org/presentationml/2006/ole">
            <mc:AlternateContent xmlns:mc="http://schemas.openxmlformats.org/markup-compatibility/2006">
              <mc:Choice xmlns:v="urn:schemas-microsoft-com:vml" Requires="v">
                <p:oleObj spid="_x0000_s44191" name="Equation" r:id="rId3" imgW="3162240" imgH="787320" progId="Equation.DSMT4">
                  <p:embed/>
                </p:oleObj>
              </mc:Choice>
              <mc:Fallback>
                <p:oleObj name="Equation" r:id="rId3" imgW="3162240" imgH="7873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12875"/>
                        <a:ext cx="6840537" cy="1625600"/>
                      </a:xfrm>
                      <a:prstGeom prst="rect">
                        <a:avLst/>
                      </a:prstGeom>
                      <a:noFill/>
                      <a:ln>
                        <a:noFill/>
                      </a:ln>
                      <a:effectLst/>
                      <a:extLst>
                        <a:ext uri="{909E8E84-426E-40DD-AFC4-6F175D3DCCD1}">
                          <a14:hiddenFill xmlns:a14="http://schemas.microsoft.com/office/drawing/2010/main">
                            <a:solidFill>
                              <a:srgbClr val="CCFFCC">
                                <a:alpha val="49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1395" name="Object 3"/>
          <p:cNvGraphicFramePr>
            <a:graphicFrameLocks noChangeAspect="1"/>
          </p:cNvGraphicFramePr>
          <p:nvPr/>
        </p:nvGraphicFramePr>
        <p:xfrm>
          <a:off x="914400" y="2895600"/>
          <a:ext cx="5616575" cy="1679575"/>
        </p:xfrm>
        <a:graphic>
          <a:graphicData uri="http://schemas.openxmlformats.org/presentationml/2006/ole">
            <mc:AlternateContent xmlns:mc="http://schemas.openxmlformats.org/markup-compatibility/2006">
              <mc:Choice xmlns:v="urn:schemas-microsoft-com:vml" Requires="v">
                <p:oleObj spid="_x0000_s44192" name="Equation" r:id="rId5" imgW="2476440" imgH="812520" progId="Equation.DSMT4">
                  <p:embed/>
                </p:oleObj>
              </mc:Choice>
              <mc:Fallback>
                <p:oleObj name="Equation" r:id="rId5" imgW="2476440" imgH="81252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895600"/>
                        <a:ext cx="5616575" cy="1679575"/>
                      </a:xfrm>
                      <a:prstGeom prst="rect">
                        <a:avLst/>
                      </a:prstGeom>
                      <a:noFill/>
                      <a:ln>
                        <a:noFill/>
                      </a:ln>
                      <a:effectLst/>
                      <a:extLst>
                        <a:ext uri="{909E8E84-426E-40DD-AFC4-6F175D3DCCD1}">
                          <a14:hiddenFill xmlns:a14="http://schemas.microsoft.com/office/drawing/2010/main">
                            <a:solidFill>
                              <a:srgbClr val="CCFFCC">
                                <a:alpha val="49001"/>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42" name="Rectangle 5"/>
          <p:cNvSpPr>
            <a:spLocks noChangeArrowheads="1"/>
          </p:cNvSpPr>
          <p:nvPr/>
        </p:nvSpPr>
        <p:spPr bwMode="auto">
          <a:xfrm>
            <a:off x="1331913" y="333375"/>
            <a:ext cx="53990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altLang="zh-CN" sz="3200" b="1">
                <a:solidFill>
                  <a:srgbClr val="FF0000"/>
                </a:solidFill>
                <a:latin typeface="华文细黑" pitchFamily="2" charset="-122"/>
                <a:ea typeface="华文细黑" pitchFamily="2" charset="-122"/>
              </a:rPr>
              <a:t>5.</a:t>
            </a:r>
            <a:r>
              <a:rPr lang="zh-CN" altLang="en-US" sz="3200" b="1">
                <a:solidFill>
                  <a:srgbClr val="FF0000"/>
                </a:solidFill>
                <a:latin typeface="华文细黑" pitchFamily="2" charset="-122"/>
                <a:ea typeface="华文细黑" pitchFamily="2" charset="-122"/>
              </a:rPr>
              <a:t>傅里叶变换形式的三角形式</a:t>
            </a:r>
          </a:p>
        </p:txBody>
      </p:sp>
      <p:graphicFrame>
        <p:nvGraphicFramePr>
          <p:cNvPr id="571398" name="Object 6"/>
          <p:cNvGraphicFramePr>
            <a:graphicFrameLocks noChangeAspect="1"/>
          </p:cNvGraphicFramePr>
          <p:nvPr/>
        </p:nvGraphicFramePr>
        <p:xfrm>
          <a:off x="2305050" y="5734050"/>
          <a:ext cx="3813175" cy="395288"/>
        </p:xfrm>
        <a:graphic>
          <a:graphicData uri="http://schemas.openxmlformats.org/presentationml/2006/ole">
            <mc:AlternateContent xmlns:mc="http://schemas.openxmlformats.org/markup-compatibility/2006">
              <mc:Choice xmlns:v="urn:schemas-microsoft-com:vml" Requires="v">
                <p:oleObj spid="_x0000_s44193" name="Equation" r:id="rId7" imgW="2070000" imgH="215640" progId="Equation.DSMT4">
                  <p:embed/>
                </p:oleObj>
              </mc:Choice>
              <mc:Fallback>
                <p:oleObj name="Equation" r:id="rId7" imgW="2070000" imgH="215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5050" y="5734050"/>
                        <a:ext cx="3813175" cy="39528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1399" name="Object 7"/>
          <p:cNvGraphicFramePr>
            <a:graphicFrameLocks noChangeAspect="1"/>
          </p:cNvGraphicFramePr>
          <p:nvPr/>
        </p:nvGraphicFramePr>
        <p:xfrm>
          <a:off x="557213" y="4652963"/>
          <a:ext cx="5427662" cy="971550"/>
        </p:xfrm>
        <a:graphic>
          <a:graphicData uri="http://schemas.openxmlformats.org/presentationml/2006/ole">
            <mc:AlternateContent xmlns:mc="http://schemas.openxmlformats.org/markup-compatibility/2006">
              <mc:Choice xmlns:v="urn:schemas-microsoft-com:vml" Requires="v">
                <p:oleObj spid="_x0000_s44194" name="Equation" r:id="rId9" imgW="2514600" imgH="482400" progId="Equation.DSMT4">
                  <p:embed/>
                </p:oleObj>
              </mc:Choice>
              <mc:Fallback>
                <p:oleObj name="Equation" r:id="rId9" imgW="2514600" imgH="482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13" y="4652963"/>
                        <a:ext cx="5427662" cy="97155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713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1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571399"/>
                                        </p:tgtEl>
                                        <p:attrNameLst>
                                          <p:attrName>style.visibility</p:attrName>
                                        </p:attrNameLst>
                                      </p:cBhvr>
                                      <p:to>
                                        <p:strVal val="visible"/>
                                      </p:to>
                                    </p:set>
                                    <p:anim calcmode="lin" valueType="num">
                                      <p:cBhvr additive="base">
                                        <p:cTn id="15" dur="500" fill="hold"/>
                                        <p:tgtEl>
                                          <p:spTgt spid="571399"/>
                                        </p:tgtEl>
                                        <p:attrNameLst>
                                          <p:attrName>ppt_x</p:attrName>
                                        </p:attrNameLst>
                                      </p:cBhvr>
                                      <p:tavLst>
                                        <p:tav tm="0">
                                          <p:val>
                                            <p:strVal val="0-#ppt_w/2"/>
                                          </p:val>
                                        </p:tav>
                                        <p:tav tm="100000">
                                          <p:val>
                                            <p:strVal val="#ppt_x"/>
                                          </p:val>
                                        </p:tav>
                                      </p:tavLst>
                                    </p:anim>
                                    <p:anim calcmode="lin" valueType="num">
                                      <p:cBhvr additive="base">
                                        <p:cTn id="16" dur="500" fill="hold"/>
                                        <p:tgtEl>
                                          <p:spTgt spid="57139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571398"/>
                                        </p:tgtEl>
                                        <p:attrNameLst>
                                          <p:attrName>style.visibility</p:attrName>
                                        </p:attrNameLst>
                                      </p:cBhvr>
                                      <p:to>
                                        <p:strVal val="visible"/>
                                      </p:to>
                                    </p:set>
                                    <p:anim calcmode="lin" valueType="num">
                                      <p:cBhvr additive="base">
                                        <p:cTn id="21" dur="500" fill="hold"/>
                                        <p:tgtEl>
                                          <p:spTgt spid="571398"/>
                                        </p:tgtEl>
                                        <p:attrNameLst>
                                          <p:attrName>ppt_x</p:attrName>
                                        </p:attrNameLst>
                                      </p:cBhvr>
                                      <p:tavLst>
                                        <p:tav tm="0">
                                          <p:val>
                                            <p:strVal val="0-#ppt_w/2"/>
                                          </p:val>
                                        </p:tav>
                                        <p:tav tm="100000">
                                          <p:val>
                                            <p:strVal val="#ppt_x"/>
                                          </p:val>
                                        </p:tav>
                                      </p:tavLst>
                                    </p:anim>
                                    <p:anim calcmode="lin" valueType="num">
                                      <p:cBhvr additive="base">
                                        <p:cTn id="22" dur="500" fill="hold"/>
                                        <p:tgtEl>
                                          <p:spTgt spid="571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7613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E09F2BE-C29F-433B-9007-FC42304C8C52}" type="slidenum">
              <a:rPr lang="en-US" altLang="ko-KR" smtClean="0">
                <a:solidFill>
                  <a:srgbClr val="003399"/>
                </a:solidFill>
                <a:latin typeface="-윤체L" pitchFamily="18" charset="-127"/>
                <a:ea typeface="-윤체L" pitchFamily="18" charset="-127"/>
              </a:rPr>
              <a:pPr/>
              <a:t>56</a:t>
            </a:fld>
            <a:endParaRPr lang="en-US" altLang="ko-KR" smtClean="0">
              <a:solidFill>
                <a:srgbClr val="003399"/>
              </a:solidFill>
              <a:latin typeface="-윤체L" pitchFamily="18" charset="-127"/>
              <a:ea typeface="-윤체L" pitchFamily="18" charset="-127"/>
            </a:endParaRPr>
          </a:p>
        </p:txBody>
      </p:sp>
      <p:sp>
        <p:nvSpPr>
          <p:cNvPr id="176134" name="Rectangle 3"/>
          <p:cNvSpPr>
            <a:spLocks noChangeArrowheads="1"/>
          </p:cNvSpPr>
          <p:nvPr/>
        </p:nvSpPr>
        <p:spPr bwMode="auto">
          <a:xfrm>
            <a:off x="971550" y="260350"/>
            <a:ext cx="37734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altLang="zh-CN" sz="3200" b="1">
                <a:solidFill>
                  <a:srgbClr val="FF0000"/>
                </a:solidFill>
                <a:latin typeface="华文细黑" pitchFamily="2" charset="-122"/>
                <a:ea typeface="华文细黑" pitchFamily="2" charset="-122"/>
              </a:rPr>
              <a:t>6.</a:t>
            </a:r>
            <a:r>
              <a:rPr lang="zh-CN" altLang="en-US" sz="3200" b="1">
                <a:solidFill>
                  <a:srgbClr val="FF0000"/>
                </a:solidFill>
                <a:latin typeface="华文细黑" pitchFamily="2" charset="-122"/>
                <a:ea typeface="华文细黑" pitchFamily="2" charset="-122"/>
              </a:rPr>
              <a:t>傅里叶变换的特点</a:t>
            </a:r>
          </a:p>
        </p:txBody>
      </p:sp>
      <p:sp>
        <p:nvSpPr>
          <p:cNvPr id="176135" name="Text Box 4"/>
          <p:cNvSpPr txBox="1">
            <a:spLocks noChangeArrowheads="1"/>
          </p:cNvSpPr>
          <p:nvPr/>
        </p:nvSpPr>
        <p:spPr bwMode="auto">
          <a:xfrm>
            <a:off x="179388" y="1484313"/>
            <a:ext cx="86756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buFontTx/>
              <a:buChar char="•"/>
            </a:pPr>
            <a:r>
              <a:rPr lang="zh-CN" altLang="en-US" sz="2400" b="1" dirty="0">
                <a:ea typeface="宋体" charset="-122"/>
              </a:rPr>
              <a:t>非</a:t>
            </a:r>
            <a:r>
              <a:rPr lang="zh-CN" altLang="en-US" sz="2000" b="1" dirty="0">
                <a:ea typeface="宋体" charset="-122"/>
              </a:rPr>
              <a:t>周期信号和周期信号一样，可以分解成许多不同频率的</a:t>
            </a:r>
            <a:r>
              <a:rPr lang="zh-CN" altLang="en-US" sz="2000" b="1" dirty="0">
                <a:solidFill>
                  <a:srgbClr val="FF0000"/>
                </a:solidFill>
                <a:ea typeface="宋体" charset="-122"/>
              </a:rPr>
              <a:t>正、余弦分量</a:t>
            </a:r>
            <a:r>
              <a:rPr lang="zh-CN" altLang="en-US" sz="2000" b="1" dirty="0">
                <a:ea typeface="宋体" charset="-122"/>
              </a:rPr>
              <a:t>。</a:t>
            </a:r>
          </a:p>
          <a:p>
            <a:pPr algn="l" eaLnBrk="1" hangingPunct="1">
              <a:spcBef>
                <a:spcPct val="50000"/>
              </a:spcBef>
              <a:buFontTx/>
              <a:buChar char="•"/>
            </a:pPr>
            <a:r>
              <a:rPr lang="zh-CN" altLang="en-US" sz="2000" b="1" dirty="0">
                <a:ea typeface="宋体" charset="-122"/>
              </a:rPr>
              <a:t>由于非周期信号的周期趋于无限大，基波趋于无限小，于是它</a:t>
            </a:r>
            <a:r>
              <a:rPr lang="zh-CN" altLang="en-US" sz="2000" b="1" dirty="0">
                <a:solidFill>
                  <a:srgbClr val="FF0000"/>
                </a:solidFill>
                <a:ea typeface="宋体" charset="-122"/>
              </a:rPr>
              <a:t>包含了从零到无限高的所有频率分量</a:t>
            </a:r>
            <a:r>
              <a:rPr lang="zh-CN" altLang="en-US" sz="2000" b="1" dirty="0">
                <a:ea typeface="宋体" charset="-122"/>
              </a:rPr>
              <a:t>。</a:t>
            </a:r>
          </a:p>
          <a:p>
            <a:pPr algn="l" eaLnBrk="1" hangingPunct="1">
              <a:spcBef>
                <a:spcPct val="50000"/>
              </a:spcBef>
              <a:buFontTx/>
              <a:buChar char="•"/>
            </a:pPr>
            <a:r>
              <a:rPr lang="zh-CN" altLang="en-US" sz="2000" b="1" dirty="0">
                <a:ea typeface="宋体" charset="-122"/>
              </a:rPr>
              <a:t>由于周期趋于无限大，因此，对任一能量有限（功率无限）的信号（如单脉冲信号），在各频率点的分量幅度趋于零。</a:t>
            </a:r>
          </a:p>
          <a:p>
            <a:pPr algn="l" eaLnBrk="1" hangingPunct="1">
              <a:spcBef>
                <a:spcPct val="50000"/>
              </a:spcBef>
              <a:buFontTx/>
              <a:buChar char="•"/>
            </a:pPr>
            <a:r>
              <a:rPr lang="zh-CN" altLang="en-US" sz="2000" b="1" dirty="0">
                <a:ea typeface="宋体" charset="-122"/>
              </a:rPr>
              <a:t>非周期信号的频谱用</a:t>
            </a:r>
            <a:r>
              <a:rPr lang="zh-CN" altLang="en-US" sz="2000" b="1" dirty="0">
                <a:solidFill>
                  <a:srgbClr val="FF0000"/>
                </a:solidFill>
                <a:ea typeface="宋体" charset="-122"/>
              </a:rPr>
              <a:t>频谱密度</a:t>
            </a:r>
            <a:r>
              <a:rPr lang="zh-CN" altLang="en-US" sz="2000" b="1" dirty="0">
                <a:ea typeface="宋体" charset="-122"/>
              </a:rPr>
              <a:t>来表示。</a:t>
            </a:r>
          </a:p>
          <a:p>
            <a:pPr algn="l" eaLnBrk="1" hangingPunct="1">
              <a:spcBef>
                <a:spcPct val="50000"/>
              </a:spcBef>
              <a:buFontTx/>
              <a:buChar char="•"/>
            </a:pPr>
            <a:r>
              <a:rPr lang="zh-CN" altLang="en-US" sz="2000" b="1" dirty="0">
                <a:ea typeface="宋体" charset="-122"/>
              </a:rPr>
              <a:t>看出：</a:t>
            </a:r>
          </a:p>
          <a:p>
            <a:pPr algn="l" eaLnBrk="1" hangingPunct="1">
              <a:spcBef>
                <a:spcPct val="50000"/>
              </a:spcBef>
            </a:pPr>
            <a:r>
              <a:rPr lang="zh-CN" altLang="en-US" sz="2000" b="1" dirty="0">
                <a:ea typeface="宋体" charset="-122"/>
              </a:rPr>
              <a:t>周期信号其频谱为离散谱；（</a:t>
            </a:r>
            <a:r>
              <a:rPr lang="zh-CN" altLang="en-US" sz="2000" b="1" dirty="0">
                <a:solidFill>
                  <a:srgbClr val="FF0000"/>
                </a:solidFill>
                <a:ea typeface="宋体" charset="-122"/>
              </a:rPr>
              <a:t>傅里叶级数</a:t>
            </a:r>
            <a:r>
              <a:rPr lang="zh-CN" altLang="en-US" sz="2000" b="1" dirty="0">
                <a:ea typeface="宋体" charset="-122"/>
              </a:rPr>
              <a:t>）</a:t>
            </a:r>
          </a:p>
          <a:p>
            <a:pPr algn="l" eaLnBrk="1" hangingPunct="1">
              <a:spcBef>
                <a:spcPct val="50000"/>
              </a:spcBef>
            </a:pPr>
            <a:r>
              <a:rPr lang="zh-CN" altLang="en-US" sz="2000" b="1" dirty="0">
                <a:ea typeface="宋体" charset="-122"/>
              </a:rPr>
              <a:t>非周期信号其频谱为连续谱；（</a:t>
            </a:r>
            <a:r>
              <a:rPr lang="zh-CN" altLang="en-US" sz="2000" b="1" dirty="0">
                <a:solidFill>
                  <a:srgbClr val="FF0000"/>
                </a:solidFill>
                <a:ea typeface="宋体" charset="-122"/>
              </a:rPr>
              <a:t>傅里叶变换</a:t>
            </a:r>
            <a:r>
              <a:rPr lang="zh-CN" altLang="en-US" sz="2000" b="1" dirty="0">
                <a:ea typeface="宋体" charset="-122"/>
              </a:rPr>
              <a:t>）</a:t>
            </a:r>
          </a:p>
          <a:p>
            <a:pPr algn="l" eaLnBrk="1" hangingPunct="1">
              <a:spcBef>
                <a:spcPct val="50000"/>
              </a:spcBef>
            </a:pPr>
            <a:r>
              <a:rPr lang="zh-CN" altLang="en-US" sz="2000" b="1" dirty="0">
                <a:ea typeface="宋体" charset="-122"/>
              </a:rPr>
              <a:t>周期信号与非周期信号，傅里叶级数与傅里叶变换，离散谱与连续谱，在一定条件下可以互相转化并统一起来。</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4506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03EBCA8-1500-4B6D-B333-A6118041600D}" type="slidenum">
              <a:rPr lang="en-US" altLang="ko-KR" smtClean="0">
                <a:solidFill>
                  <a:srgbClr val="003399"/>
                </a:solidFill>
                <a:latin typeface="-윤체L" pitchFamily="18" charset="-127"/>
                <a:ea typeface="-윤체L" pitchFamily="18" charset="-127"/>
              </a:rPr>
              <a:pPr/>
              <a:t>57</a:t>
            </a:fld>
            <a:endParaRPr lang="en-US" altLang="ko-KR" smtClean="0">
              <a:solidFill>
                <a:srgbClr val="003399"/>
              </a:solidFill>
              <a:latin typeface="-윤체L" pitchFamily="18" charset="-127"/>
              <a:ea typeface="-윤체L" pitchFamily="18" charset="-127"/>
            </a:endParaRPr>
          </a:p>
        </p:txBody>
      </p:sp>
      <p:sp>
        <p:nvSpPr>
          <p:cNvPr id="45063" name="Rectangle 3"/>
          <p:cNvSpPr>
            <a:spLocks noChangeArrowheads="1"/>
          </p:cNvSpPr>
          <p:nvPr/>
        </p:nvSpPr>
        <p:spPr bwMode="auto">
          <a:xfrm>
            <a:off x="1187450" y="404813"/>
            <a:ext cx="53990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n-US" altLang="zh-CN" sz="3200" b="1">
                <a:solidFill>
                  <a:srgbClr val="FF0000"/>
                </a:solidFill>
                <a:latin typeface="华文细黑" pitchFamily="2" charset="-122"/>
                <a:ea typeface="华文细黑" pitchFamily="2" charset="-122"/>
              </a:rPr>
              <a:t>7.</a:t>
            </a:r>
            <a:r>
              <a:rPr lang="zh-CN" altLang="en-US" sz="3200" b="1">
                <a:solidFill>
                  <a:srgbClr val="FF0000"/>
                </a:solidFill>
                <a:latin typeface="华文细黑" pitchFamily="2" charset="-122"/>
                <a:ea typeface="华文细黑" pitchFamily="2" charset="-122"/>
              </a:rPr>
              <a:t>傅里叶变换的存在充分条件</a:t>
            </a:r>
          </a:p>
        </p:txBody>
      </p:sp>
      <p:sp>
        <p:nvSpPr>
          <p:cNvPr id="45064" name="Text Box 4"/>
          <p:cNvSpPr txBox="1">
            <a:spLocks noChangeArrowheads="1"/>
          </p:cNvSpPr>
          <p:nvPr/>
        </p:nvSpPr>
        <p:spPr bwMode="auto">
          <a:xfrm>
            <a:off x="395288" y="1700213"/>
            <a:ext cx="8139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       傅里叶变换存在的充分条件是在无限内满足绝对可积条件：</a:t>
            </a:r>
          </a:p>
        </p:txBody>
      </p:sp>
      <p:graphicFrame>
        <p:nvGraphicFramePr>
          <p:cNvPr id="573445" name="Object 5"/>
          <p:cNvGraphicFramePr>
            <a:graphicFrameLocks noChangeAspect="1"/>
          </p:cNvGraphicFramePr>
          <p:nvPr/>
        </p:nvGraphicFramePr>
        <p:xfrm>
          <a:off x="2409825" y="2924175"/>
          <a:ext cx="2903538" cy="801688"/>
        </p:xfrm>
        <a:graphic>
          <a:graphicData uri="http://schemas.openxmlformats.org/presentationml/2006/ole">
            <mc:AlternateContent xmlns:mc="http://schemas.openxmlformats.org/markup-compatibility/2006">
              <mc:Choice xmlns:v="urn:schemas-microsoft-com:vml" Requires="v">
                <p:oleObj spid="_x0000_s45103" name="Equation" r:id="rId3" imgW="977760" imgH="330120" progId="Equation.DSMT4">
                  <p:embed/>
                </p:oleObj>
              </mc:Choice>
              <mc:Fallback>
                <p:oleObj name="Equation" r:id="rId3" imgW="977760" imgH="33012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5" y="2924175"/>
                        <a:ext cx="2903538"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5" name="Text Box 6"/>
          <p:cNvSpPr txBox="1">
            <a:spLocks noChangeArrowheads="1"/>
          </p:cNvSpPr>
          <p:nvPr/>
        </p:nvSpPr>
        <p:spPr bwMode="auto">
          <a:xfrm>
            <a:off x="539750" y="4076700"/>
            <a:ext cx="7924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dirty="0">
                <a:ea typeface="宋体" charset="-122"/>
              </a:rPr>
              <a:t>       借助奇异函数（如冲激函数）的概念，可使许多</a:t>
            </a:r>
            <a:r>
              <a:rPr lang="zh-CN" altLang="en-US" sz="2800" b="1" dirty="0">
                <a:solidFill>
                  <a:srgbClr val="FF0000"/>
                </a:solidFill>
                <a:ea typeface="宋体" charset="-122"/>
              </a:rPr>
              <a:t>不满足绝对可积条件的信号</a:t>
            </a:r>
            <a:r>
              <a:rPr lang="zh-CN" altLang="en-US" sz="2800" b="1" dirty="0">
                <a:ea typeface="宋体" charset="-122"/>
              </a:rPr>
              <a:t>，如周期信号、阶跃信号、符号函数等</a:t>
            </a:r>
            <a:r>
              <a:rPr lang="zh-CN" altLang="en-US" sz="2800" b="1" dirty="0">
                <a:solidFill>
                  <a:srgbClr val="FF0000"/>
                </a:solidFill>
                <a:ea typeface="宋体" charset="-122"/>
              </a:rPr>
              <a:t>存在傅里叶变换</a:t>
            </a:r>
            <a:r>
              <a:rPr lang="zh-CN" altLang="en-US" sz="2800" b="1" dirty="0">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7715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70CAEE5-CDEB-4A28-BEA1-F5D91F8129A0}" type="slidenum">
              <a:rPr lang="en-US" altLang="ko-KR" smtClean="0">
                <a:solidFill>
                  <a:srgbClr val="003399"/>
                </a:solidFill>
                <a:latin typeface="-윤체L" pitchFamily="18" charset="-127"/>
                <a:ea typeface="-윤체L" pitchFamily="18" charset="-127"/>
              </a:rPr>
              <a:pPr/>
              <a:t>58</a:t>
            </a:fld>
            <a:endParaRPr lang="en-US" altLang="ko-KR" smtClean="0">
              <a:solidFill>
                <a:srgbClr val="003399"/>
              </a:solidFill>
              <a:latin typeface="-윤체L" pitchFamily="18" charset="-127"/>
              <a:ea typeface="-윤체L" pitchFamily="18" charset="-127"/>
            </a:endParaRPr>
          </a:p>
        </p:txBody>
      </p:sp>
      <p:sp>
        <p:nvSpPr>
          <p:cNvPr id="177157" name="Rectangle 2"/>
          <p:cNvSpPr>
            <a:spLocks noRot="1" noChangeArrowheads="1"/>
          </p:cNvSpPr>
          <p:nvPr/>
        </p:nvSpPr>
        <p:spPr bwMode="auto">
          <a:xfrm>
            <a:off x="611188" y="908050"/>
            <a:ext cx="7772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8000" b="1">
                <a:solidFill>
                  <a:srgbClr val="0066FF"/>
                </a:solidFill>
                <a:ea typeface="宋体" charset="-122"/>
              </a:rPr>
              <a:t>第五节</a:t>
            </a:r>
            <a:br>
              <a:rPr lang="zh-CN" altLang="en-US" sz="8000" b="1">
                <a:solidFill>
                  <a:srgbClr val="0066FF"/>
                </a:solidFill>
                <a:ea typeface="宋体" charset="-122"/>
              </a:rPr>
            </a:br>
            <a:r>
              <a:rPr lang="zh-CN" altLang="en-US" sz="8000" b="1">
                <a:solidFill>
                  <a:srgbClr val="0066FF"/>
                </a:solidFill>
                <a:ea typeface="宋体" charset="-122"/>
              </a:rPr>
              <a:t>典型非周期信号的傅里叶变换</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6" name="页脚占位符 4"/>
          <p:cNvSpPr>
            <a:spLocks noGrp="1"/>
          </p:cNvSpPr>
          <p:nvPr>
            <p:ph type="ftr" sz="quarter" idx="11"/>
          </p:nvPr>
        </p:nvSpPr>
        <p:spPr/>
        <p:txBody>
          <a:bodyPr/>
          <a:lstStyle/>
          <a:p>
            <a:pPr>
              <a:defRPr/>
            </a:pPr>
            <a:r>
              <a:rPr lang="zh-CN" altLang="en-US"/>
              <a:t>信号与系统</a:t>
            </a:r>
          </a:p>
        </p:txBody>
      </p:sp>
      <p:sp>
        <p:nvSpPr>
          <p:cNvPr id="17818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4A4C3BD-68E2-4A1C-A1F6-4FDBBB1995A0}" type="slidenum">
              <a:rPr lang="en-US" altLang="ko-KR" smtClean="0">
                <a:solidFill>
                  <a:srgbClr val="003399"/>
                </a:solidFill>
                <a:latin typeface="-윤체L" pitchFamily="18" charset="-127"/>
                <a:ea typeface="-윤체L" pitchFamily="18" charset="-127"/>
              </a:rPr>
              <a:pPr/>
              <a:t>59</a:t>
            </a:fld>
            <a:endParaRPr lang="en-US" altLang="ko-KR" smtClean="0">
              <a:solidFill>
                <a:srgbClr val="003399"/>
              </a:solidFill>
              <a:latin typeface="-윤체L" pitchFamily="18" charset="-127"/>
              <a:ea typeface="-윤체L" pitchFamily="18" charset="-127"/>
            </a:endParaRPr>
          </a:p>
        </p:txBody>
      </p:sp>
      <p:sp>
        <p:nvSpPr>
          <p:cNvPr id="575490" name="Rectangle 2"/>
          <p:cNvSpPr>
            <a:spLocks noGrp="1" noChangeArrowheads="1"/>
          </p:cNvSpPr>
          <p:nvPr>
            <p:ph type="body" idx="1"/>
          </p:nvPr>
        </p:nvSpPr>
        <p:spPr>
          <a:xfrm>
            <a:off x="1403350" y="549275"/>
            <a:ext cx="6262688"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典型非周期信号的傅里叶变换</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
        <p:nvSpPr>
          <p:cNvPr id="178183" name="Text Box 4"/>
          <p:cNvSpPr txBox="1">
            <a:spLocks noChangeArrowheads="1"/>
          </p:cNvSpPr>
          <p:nvPr/>
        </p:nvSpPr>
        <p:spPr bwMode="auto">
          <a:xfrm>
            <a:off x="609600" y="1600200"/>
            <a:ext cx="74676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dirty="0">
                <a:ea typeface="宋体" charset="-122"/>
              </a:rPr>
              <a:t>    本节主要介绍以下几种典型的非周期信号的频谱。</a:t>
            </a:r>
          </a:p>
          <a:p>
            <a:pPr algn="l" eaLnBrk="1" hangingPunct="1">
              <a:spcBef>
                <a:spcPct val="50000"/>
              </a:spcBef>
            </a:pPr>
            <a:r>
              <a:rPr lang="en-US" altLang="zh-CN" sz="2400" b="1" dirty="0">
                <a:ea typeface="宋体" charset="-122"/>
              </a:rPr>
              <a:t>1</a:t>
            </a:r>
            <a:r>
              <a:rPr lang="zh-CN" altLang="en-US" sz="2400" b="1" dirty="0">
                <a:ea typeface="宋体" charset="-122"/>
              </a:rPr>
              <a:t>、单边指数信号</a:t>
            </a:r>
          </a:p>
          <a:p>
            <a:pPr algn="l" eaLnBrk="1" hangingPunct="1">
              <a:spcBef>
                <a:spcPct val="50000"/>
              </a:spcBef>
            </a:pPr>
            <a:r>
              <a:rPr lang="en-US" altLang="zh-CN" sz="2400" b="1" dirty="0">
                <a:ea typeface="宋体" charset="-122"/>
              </a:rPr>
              <a:t>2</a:t>
            </a:r>
            <a:r>
              <a:rPr lang="zh-CN" altLang="en-US" sz="2400" b="1" dirty="0">
                <a:ea typeface="宋体" charset="-122"/>
              </a:rPr>
              <a:t>、双边指数信号</a:t>
            </a:r>
          </a:p>
          <a:p>
            <a:pPr algn="l" eaLnBrk="1" hangingPunct="1">
              <a:spcBef>
                <a:spcPct val="50000"/>
              </a:spcBef>
            </a:pPr>
            <a:r>
              <a:rPr lang="en-US" altLang="zh-CN" sz="2400" b="1" dirty="0">
                <a:ea typeface="宋体" charset="-122"/>
              </a:rPr>
              <a:t>3</a:t>
            </a:r>
            <a:r>
              <a:rPr lang="zh-CN" altLang="en-US" sz="2400" b="1" dirty="0">
                <a:ea typeface="宋体" charset="-122"/>
              </a:rPr>
              <a:t>、奇双边指数信号</a:t>
            </a:r>
          </a:p>
          <a:p>
            <a:pPr algn="l" eaLnBrk="1" hangingPunct="1">
              <a:spcBef>
                <a:spcPct val="50000"/>
              </a:spcBef>
            </a:pPr>
            <a:r>
              <a:rPr lang="en-US" altLang="zh-CN" sz="2400" b="1" dirty="0">
                <a:ea typeface="宋体" charset="-122"/>
              </a:rPr>
              <a:t>4</a:t>
            </a:r>
            <a:r>
              <a:rPr lang="zh-CN" altLang="en-US" sz="2400" b="1" dirty="0">
                <a:ea typeface="宋体" charset="-122"/>
              </a:rPr>
              <a:t>、矩形脉冲信号</a:t>
            </a:r>
          </a:p>
          <a:p>
            <a:pPr algn="l" eaLnBrk="1" hangingPunct="1">
              <a:spcBef>
                <a:spcPct val="50000"/>
              </a:spcBef>
            </a:pPr>
            <a:r>
              <a:rPr lang="en-US" altLang="zh-CN" sz="2400" b="1" dirty="0">
                <a:ea typeface="宋体" charset="-122"/>
              </a:rPr>
              <a:t>5</a:t>
            </a:r>
            <a:r>
              <a:rPr lang="zh-CN" altLang="en-US" sz="2400" b="1" dirty="0">
                <a:ea typeface="宋体" charset="-122"/>
              </a:rPr>
              <a:t>、钟形脉冲信号</a:t>
            </a:r>
          </a:p>
          <a:p>
            <a:pPr algn="l" eaLnBrk="1" hangingPunct="1">
              <a:spcBef>
                <a:spcPct val="50000"/>
              </a:spcBef>
            </a:pPr>
            <a:r>
              <a:rPr lang="en-US" altLang="zh-CN" sz="2400" b="1" dirty="0">
                <a:ea typeface="宋体" charset="-122"/>
              </a:rPr>
              <a:t>6</a:t>
            </a:r>
            <a:r>
              <a:rPr lang="zh-CN" altLang="en-US" sz="2400" b="1" dirty="0">
                <a:ea typeface="宋体" charset="-122"/>
              </a:rPr>
              <a:t>、符号函数</a:t>
            </a:r>
          </a:p>
          <a:p>
            <a:pPr algn="l" eaLnBrk="1" hangingPunct="1">
              <a:spcBef>
                <a:spcPct val="50000"/>
              </a:spcBef>
            </a:pPr>
            <a:r>
              <a:rPr lang="en-US" altLang="zh-CN" sz="2400" b="1" dirty="0">
                <a:ea typeface="宋体" charset="-122"/>
              </a:rPr>
              <a:t>7</a:t>
            </a:r>
            <a:r>
              <a:rPr lang="zh-CN" altLang="en-US" sz="2400" b="1" dirty="0">
                <a:ea typeface="宋体" charset="-122"/>
              </a:rPr>
              <a:t>、升余弦脉冲信号</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 name="页脚占位符 4"/>
          <p:cNvSpPr>
            <a:spLocks noGrp="1"/>
          </p:cNvSpPr>
          <p:nvPr>
            <p:ph type="ftr" sz="quarter" idx="11"/>
          </p:nvPr>
        </p:nvSpPr>
        <p:spPr/>
        <p:txBody>
          <a:bodyPr/>
          <a:lstStyle/>
          <a:p>
            <a:pPr>
              <a:defRPr/>
            </a:pPr>
            <a:r>
              <a:rPr lang="zh-CN" altLang="en-US"/>
              <a:t>信号与系统</a:t>
            </a:r>
          </a:p>
        </p:txBody>
      </p:sp>
      <p:sp>
        <p:nvSpPr>
          <p:cNvPr id="1679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57731CF-F7F5-47F2-B485-252B6A3F0DEF}" type="slidenum">
              <a:rPr lang="en-US" altLang="ko-KR" smtClean="0">
                <a:solidFill>
                  <a:srgbClr val="003399"/>
                </a:solidFill>
                <a:latin typeface="-윤체L" pitchFamily="18" charset="-127"/>
                <a:ea typeface="-윤체L" pitchFamily="18" charset="-127"/>
              </a:rPr>
              <a:pPr/>
              <a:t>6</a:t>
            </a:fld>
            <a:endParaRPr lang="en-US" altLang="ko-KR" smtClean="0">
              <a:solidFill>
                <a:srgbClr val="003399"/>
              </a:solidFill>
              <a:latin typeface="-윤체L" pitchFamily="18" charset="-127"/>
              <a:ea typeface="-윤체L" pitchFamily="18" charset="-127"/>
            </a:endParaRPr>
          </a:p>
        </p:txBody>
      </p:sp>
      <p:sp>
        <p:nvSpPr>
          <p:cNvPr id="520195" name="Rectangle 3"/>
          <p:cNvSpPr>
            <a:spLocks noRot="1" noChangeArrowheads="1"/>
          </p:cNvSpPr>
          <p:nvPr/>
        </p:nvSpPr>
        <p:spPr bwMode="auto">
          <a:xfrm>
            <a:off x="0" y="1484313"/>
            <a:ext cx="91440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但傅里叶分析始终有着极其广泛的应用，它是研究其他变换方法的基础。而且出现了”快速傅里叶变换（</a:t>
            </a:r>
            <a:r>
              <a:rPr lang="en-US" altLang="zh-CN" sz="2000" b="1" dirty="0">
                <a:latin typeface="宋体" charset="-122"/>
                <a:ea typeface="宋体" charset="-122"/>
              </a:rPr>
              <a:t>FFT</a:t>
            </a:r>
            <a:r>
              <a:rPr lang="zh-CN" altLang="en-US" sz="2000" b="1" dirty="0">
                <a:latin typeface="宋体" charset="-122"/>
                <a:ea typeface="宋体" charset="-122"/>
              </a:rPr>
              <a:t>）”它给傅里叶分析这一数学工具增添了新的生命力。</a:t>
            </a:r>
          </a:p>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傅里叶分析方法不仅应用于电力工程、通信和控制领域之中，而且在力学、光学、量子物理和各种线性系统分析等许多有关数学、物理和工程技术领域中得到广泛的应用。</a:t>
            </a:r>
          </a:p>
          <a:p>
            <a:pPr marL="342900" indent="-342900" algn="just" eaLnBrk="1" hangingPunct="1">
              <a:spcBef>
                <a:spcPct val="20000"/>
              </a:spcBef>
              <a:buClr>
                <a:schemeClr val="tx1"/>
              </a:buClr>
              <a:buSzPct val="85000"/>
              <a:buFontTx/>
              <a:buChar char="•"/>
            </a:pPr>
            <a:r>
              <a:rPr lang="zh-CN" altLang="en-US" sz="2000" b="1" dirty="0">
                <a:solidFill>
                  <a:srgbClr val="FF5050"/>
                </a:solidFill>
                <a:latin typeface="宋体" charset="-122"/>
                <a:ea typeface="宋体" charset="-122"/>
              </a:rPr>
              <a:t>本章讨论的路线：</a:t>
            </a:r>
          </a:p>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傅里叶级数正交函数</a:t>
            </a:r>
            <a:r>
              <a:rPr lang="en-US" altLang="zh-CN" sz="2000" b="1" dirty="0">
                <a:latin typeface="宋体" charset="-122"/>
                <a:ea typeface="宋体" charset="-122"/>
              </a:rPr>
              <a:t>——</a:t>
            </a:r>
            <a:r>
              <a:rPr lang="zh-CN" altLang="en-US" sz="2000" b="1" dirty="0">
                <a:latin typeface="宋体" charset="-122"/>
                <a:ea typeface="宋体" charset="-122"/>
              </a:rPr>
              <a:t>傅里叶变换，建立信号频谱的概念；</a:t>
            </a:r>
          </a:p>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通过典型信号频谱以及傅里叶变换性质的研究，掌握傅里叶分析方法的应用。</a:t>
            </a:r>
          </a:p>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对于周期信号而言，进行频谱分析可用傅里叶级数或傅里叶变换；傅里叶级数相当于傅里叶变换的一种特殊表达形式。</a:t>
            </a:r>
          </a:p>
          <a:p>
            <a:pPr marL="342900" indent="-342900" algn="just" eaLnBrk="1" hangingPunct="1">
              <a:spcBef>
                <a:spcPct val="20000"/>
              </a:spcBef>
              <a:buClr>
                <a:schemeClr val="tx1"/>
              </a:buClr>
              <a:buSzPct val="85000"/>
              <a:buFontTx/>
              <a:buChar char="•"/>
            </a:pPr>
            <a:r>
              <a:rPr lang="zh-CN" altLang="en-US" sz="2000" b="1" dirty="0">
                <a:latin typeface="宋体" charset="-122"/>
                <a:ea typeface="宋体" charset="-122"/>
              </a:rPr>
              <a:t>最后对研究周期信号与抽样信号的傅里叶变换，并介绍抽样定理，抽样定理奠定了数字通信的理论基础。</a:t>
            </a:r>
            <a:r>
              <a:rPr lang="zh-CN" altLang="en-US" sz="2400" b="1" dirty="0">
                <a:latin typeface="宋体" charset="-122"/>
                <a:ea typeface="宋体" charset="-122"/>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460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7DD3A7F-625A-4675-A0FF-597FB3B42126}" type="slidenum">
              <a:rPr lang="en-US" altLang="ko-KR" smtClean="0">
                <a:solidFill>
                  <a:srgbClr val="003399"/>
                </a:solidFill>
                <a:latin typeface="-윤체L" pitchFamily="18" charset="-127"/>
                <a:ea typeface="-윤체L" pitchFamily="18" charset="-127"/>
              </a:rPr>
              <a:pPr/>
              <a:t>60</a:t>
            </a:fld>
            <a:endParaRPr lang="en-US" altLang="ko-KR" smtClean="0">
              <a:solidFill>
                <a:srgbClr val="003399"/>
              </a:solidFill>
              <a:latin typeface="-윤체L" pitchFamily="18" charset="-127"/>
              <a:ea typeface="-윤체L" pitchFamily="18" charset="-127"/>
            </a:endParaRPr>
          </a:p>
        </p:txBody>
      </p:sp>
      <p:sp>
        <p:nvSpPr>
          <p:cNvPr id="576514" name="Rectangle 2"/>
          <p:cNvSpPr>
            <a:spLocks noGrp="1" noChangeArrowheads="1"/>
          </p:cNvSpPr>
          <p:nvPr>
            <p:ph type="body" idx="1"/>
          </p:nvPr>
        </p:nvSpPr>
        <p:spPr>
          <a:xfrm>
            <a:off x="1116013" y="404813"/>
            <a:ext cx="6262687"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一、单边指数信号的傅里叶变换</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46082" name="Object 3"/>
          <p:cNvGraphicFramePr>
            <a:graphicFrameLocks noChangeAspect="1"/>
          </p:cNvGraphicFramePr>
          <p:nvPr/>
        </p:nvGraphicFramePr>
        <p:xfrm>
          <a:off x="687388" y="1484313"/>
          <a:ext cx="6475412" cy="669925"/>
        </p:xfrm>
        <a:graphic>
          <a:graphicData uri="http://schemas.openxmlformats.org/presentationml/2006/ole">
            <mc:AlternateContent xmlns:mc="http://schemas.openxmlformats.org/markup-compatibility/2006">
              <mc:Choice xmlns:v="urn:schemas-microsoft-com:vml" Requires="v">
                <p:oleObj spid="_x0000_s46203" name="Equation" r:id="rId3" imgW="2400120" imgH="279360" progId="Equation.DSMT4">
                  <p:embed/>
                </p:oleObj>
              </mc:Choice>
              <mc:Fallback>
                <p:oleObj name="Equation" r:id="rId3" imgW="2400120" imgH="2793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88" y="1484313"/>
                        <a:ext cx="6475412" cy="669925"/>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16" name="Object 4"/>
          <p:cNvGraphicFramePr>
            <a:graphicFrameLocks noChangeAspect="1"/>
          </p:cNvGraphicFramePr>
          <p:nvPr/>
        </p:nvGraphicFramePr>
        <p:xfrm>
          <a:off x="2971800" y="5516563"/>
          <a:ext cx="1670050" cy="512762"/>
        </p:xfrm>
        <a:graphic>
          <a:graphicData uri="http://schemas.openxmlformats.org/presentationml/2006/ole">
            <mc:AlternateContent xmlns:mc="http://schemas.openxmlformats.org/markup-compatibility/2006">
              <mc:Choice xmlns:v="urn:schemas-microsoft-com:vml" Requires="v">
                <p:oleObj spid="_x0000_s46204" name="Equation" r:id="rId5" imgW="660240" imgH="203040" progId="Equation.DSMT4">
                  <p:embed/>
                </p:oleObj>
              </mc:Choice>
              <mc:Fallback>
                <p:oleObj name="Equation" r:id="rId5" imgW="660240" imgH="2030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5516563"/>
                        <a:ext cx="1670050" cy="5127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395288" y="2276475"/>
            <a:ext cx="8218487" cy="2998788"/>
            <a:chOff x="261" y="1536"/>
            <a:chExt cx="5177" cy="1889"/>
          </a:xfrm>
        </p:grpSpPr>
        <p:graphicFrame>
          <p:nvGraphicFramePr>
            <p:cNvPr id="46084" name="Object 7"/>
            <p:cNvGraphicFramePr>
              <a:graphicFrameLocks noChangeAspect="1"/>
            </p:cNvGraphicFramePr>
            <p:nvPr/>
          </p:nvGraphicFramePr>
          <p:xfrm>
            <a:off x="261" y="1968"/>
            <a:ext cx="5177" cy="1457"/>
          </p:xfrm>
          <a:graphic>
            <a:graphicData uri="http://schemas.openxmlformats.org/presentationml/2006/ole">
              <mc:AlternateContent xmlns:mc="http://schemas.openxmlformats.org/markup-compatibility/2006">
                <mc:Choice xmlns:v="urn:schemas-microsoft-com:vml" Requires="v">
                  <p:oleObj spid="_x0000_s46205" name="Equation" r:id="rId7" imgW="2400120" imgH="939600" progId="Equation.DSMT4">
                    <p:embed/>
                  </p:oleObj>
                </mc:Choice>
                <mc:Fallback>
                  <p:oleObj name="Equation" r:id="rId7" imgW="2400120" imgH="939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 y="1968"/>
                          <a:ext cx="5177" cy="1457"/>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1" name="Text Box 8"/>
            <p:cNvSpPr txBox="1">
              <a:spLocks noChangeArrowheads="1"/>
            </p:cNvSpPr>
            <p:nvPr/>
          </p:nvSpPr>
          <p:spPr bwMode="auto">
            <a:xfrm>
              <a:off x="336" y="1536"/>
              <a:ext cx="22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其傅里叶变换为：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76516"/>
                                        </p:tgtEl>
                                        <p:attrNameLst>
                                          <p:attrName>style.visibility</p:attrName>
                                        </p:attrNameLst>
                                      </p:cBhvr>
                                      <p:to>
                                        <p:strVal val="visible"/>
                                      </p:to>
                                    </p:set>
                                    <p:animEffect transition="in" filter="blinds(horizontal)">
                                      <p:cBhvr>
                                        <p:cTn id="10" dur="500"/>
                                        <p:tgtEl>
                                          <p:spTgt spid="576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4710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4969210-A099-4D3E-85B6-2ED717117DD4}" type="slidenum">
              <a:rPr lang="en-US" altLang="ko-KR" smtClean="0">
                <a:solidFill>
                  <a:srgbClr val="003399"/>
                </a:solidFill>
                <a:latin typeface="-윤체L" pitchFamily="18" charset="-127"/>
                <a:ea typeface="-윤체L" pitchFamily="18" charset="-127"/>
              </a:rPr>
              <a:pPr/>
              <a:t>61</a:t>
            </a:fld>
            <a:endParaRPr lang="en-US" altLang="ko-KR" smtClean="0">
              <a:solidFill>
                <a:srgbClr val="003399"/>
              </a:solidFill>
              <a:latin typeface="-윤체L" pitchFamily="18" charset="-127"/>
              <a:ea typeface="-윤체L" pitchFamily="18" charset="-127"/>
            </a:endParaRPr>
          </a:p>
        </p:txBody>
      </p:sp>
      <p:sp>
        <p:nvSpPr>
          <p:cNvPr id="47111" name="Text Box 3"/>
          <p:cNvSpPr txBox="1">
            <a:spLocks noChangeArrowheads="1"/>
          </p:cNvSpPr>
          <p:nvPr/>
        </p:nvSpPr>
        <p:spPr bwMode="auto">
          <a:xfrm>
            <a:off x="1547813" y="1557338"/>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代入傅里叶变换定义公式中</a:t>
            </a:r>
          </a:p>
        </p:txBody>
      </p:sp>
      <p:graphicFrame>
        <p:nvGraphicFramePr>
          <p:cNvPr id="577540" name="Object 4"/>
          <p:cNvGraphicFramePr>
            <a:graphicFrameLocks noChangeAspect="1"/>
          </p:cNvGraphicFramePr>
          <p:nvPr/>
        </p:nvGraphicFramePr>
        <p:xfrm>
          <a:off x="611188" y="2205038"/>
          <a:ext cx="7802562" cy="3084512"/>
        </p:xfrm>
        <a:graphic>
          <a:graphicData uri="http://schemas.openxmlformats.org/presentationml/2006/ole">
            <mc:AlternateContent xmlns:mc="http://schemas.openxmlformats.org/markup-compatibility/2006">
              <mc:Choice xmlns:v="urn:schemas-microsoft-com:vml" Requires="v">
                <p:oleObj spid="_x0000_s47151" name="Equation" r:id="rId3" imgW="2895480" imgH="1117440" progId="Equation.DSMT4">
                  <p:embed/>
                </p:oleObj>
              </mc:Choice>
              <mc:Fallback>
                <p:oleObj name="Equation" r:id="rId3" imgW="2895480" imgH="11174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205038"/>
                        <a:ext cx="7802562" cy="308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2" name="Rectangle 5"/>
          <p:cNvSpPr>
            <a:spLocks noGrp="1" noChangeArrowheads="1"/>
          </p:cNvSpPr>
          <p:nvPr>
            <p:ph type="body" idx="1"/>
          </p:nvPr>
        </p:nvSpPr>
        <p:spPr>
          <a:xfrm>
            <a:off x="323850" y="1484313"/>
            <a:ext cx="863600" cy="457200"/>
          </a:xfrm>
        </p:spPr>
        <p:txBody>
          <a:bodyPr/>
          <a:lstStyle/>
          <a:p>
            <a:pPr eaLnBrk="1" hangingPunct="1">
              <a:buFont typeface="Wingdings" pitchFamily="2" charset="2"/>
              <a:buNone/>
            </a:pPr>
            <a:r>
              <a:rPr lang="zh-CN" altLang="en-US" sz="2400" smtClean="0">
                <a:solidFill>
                  <a:srgbClr val="0000FF"/>
                </a:solidFill>
              </a:rPr>
              <a:t>解：</a:t>
            </a:r>
          </a:p>
        </p:txBody>
      </p:sp>
      <p:sp>
        <p:nvSpPr>
          <p:cNvPr id="577542" name="Text Box 6"/>
          <p:cNvSpPr txBox="1">
            <a:spLocks noChangeArrowheads="1"/>
          </p:cNvSpPr>
          <p:nvPr/>
        </p:nvSpPr>
        <p:spPr bwMode="auto">
          <a:xfrm>
            <a:off x="395288" y="5516563"/>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单边指数信号的频谱如下：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775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77542"/>
                                        </p:tgtEl>
                                        <p:attrNameLst>
                                          <p:attrName>style.visibility</p:attrName>
                                        </p:attrNameLst>
                                      </p:cBhvr>
                                      <p:to>
                                        <p:strVal val="visible"/>
                                      </p:to>
                                    </p:set>
                                    <p:animEffect transition="in" filter="blinds(horizontal)">
                                      <p:cBhvr>
                                        <p:cTn id="11" dur="500"/>
                                        <p:tgtEl>
                                          <p:spTgt spid="577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9" name="页脚占位符 4"/>
          <p:cNvSpPr>
            <a:spLocks noGrp="1"/>
          </p:cNvSpPr>
          <p:nvPr>
            <p:ph type="ftr" sz="quarter" idx="11"/>
          </p:nvPr>
        </p:nvSpPr>
        <p:spPr/>
        <p:txBody>
          <a:bodyPr/>
          <a:lstStyle/>
          <a:p>
            <a:pPr>
              <a:defRPr/>
            </a:pPr>
            <a:r>
              <a:rPr lang="zh-CN" altLang="en-US"/>
              <a:t>信号与系统</a:t>
            </a:r>
          </a:p>
        </p:txBody>
      </p:sp>
      <p:sp>
        <p:nvSpPr>
          <p:cNvPr id="481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096A0EA-1A83-40D3-A15D-C85D6C000BAE}" type="slidenum">
              <a:rPr lang="en-US" altLang="ko-KR" smtClean="0">
                <a:solidFill>
                  <a:srgbClr val="003399"/>
                </a:solidFill>
                <a:latin typeface="-윤체L" pitchFamily="18" charset="-127"/>
                <a:ea typeface="-윤체L" pitchFamily="18" charset="-127"/>
              </a:rPr>
              <a:pPr/>
              <a:t>62</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4787900" y="3429000"/>
            <a:ext cx="3529013" cy="2736850"/>
            <a:chOff x="2976" y="2208"/>
            <a:chExt cx="2448" cy="1920"/>
          </a:xfrm>
        </p:grpSpPr>
        <p:sp>
          <p:nvSpPr>
            <p:cNvPr id="48164" name="Line 4"/>
            <p:cNvSpPr>
              <a:spLocks noChangeShapeType="1"/>
            </p:cNvSpPr>
            <p:nvPr/>
          </p:nvSpPr>
          <p:spPr bwMode="auto">
            <a:xfrm>
              <a:off x="2976" y="3360"/>
              <a:ext cx="244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8165" name="Line 5"/>
            <p:cNvSpPr>
              <a:spLocks noChangeShapeType="1"/>
            </p:cNvSpPr>
            <p:nvPr/>
          </p:nvSpPr>
          <p:spPr bwMode="auto">
            <a:xfrm flipV="1">
              <a:off x="4080" y="2352"/>
              <a:ext cx="0" cy="17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48140" name="Object 6"/>
            <p:cNvGraphicFramePr>
              <a:graphicFrameLocks noChangeAspect="1"/>
            </p:cNvGraphicFramePr>
            <p:nvPr/>
          </p:nvGraphicFramePr>
          <p:xfrm>
            <a:off x="3936" y="3408"/>
            <a:ext cx="129" cy="185"/>
          </p:xfrm>
          <a:graphic>
            <a:graphicData uri="http://schemas.openxmlformats.org/presentationml/2006/ole">
              <mc:AlternateContent xmlns:mc="http://schemas.openxmlformats.org/markup-compatibility/2006">
                <mc:Choice xmlns:v="urn:schemas-microsoft-com:vml" Requires="v">
                  <p:oleObj spid="_x0000_s48724" name="Equation" r:id="rId3" imgW="126720" imgH="177480" progId="Equation.3">
                    <p:embed/>
                  </p:oleObj>
                </mc:Choice>
                <mc:Fallback>
                  <p:oleObj name="Equation" r:id="rId3" imgW="126720" imgH="1774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3408"/>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1" name="Object 7"/>
            <p:cNvGraphicFramePr>
              <a:graphicFrameLocks noChangeAspect="1"/>
            </p:cNvGraphicFramePr>
            <p:nvPr/>
          </p:nvGraphicFramePr>
          <p:xfrm>
            <a:off x="4128" y="2544"/>
            <a:ext cx="157" cy="384"/>
          </p:xfrm>
          <a:graphic>
            <a:graphicData uri="http://schemas.openxmlformats.org/presentationml/2006/ole">
              <mc:AlternateContent xmlns:mc="http://schemas.openxmlformats.org/markup-compatibility/2006">
                <mc:Choice xmlns:v="urn:schemas-microsoft-com:vml" Requires="v">
                  <p:oleObj spid="_x0000_s48725" name="Equation" r:id="rId5" imgW="164880" imgH="393480" progId="Equation.3">
                    <p:embed/>
                  </p:oleObj>
                </mc:Choice>
                <mc:Fallback>
                  <p:oleObj name="Equation" r:id="rId5" imgW="164880" imgH="3934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 y="2544"/>
                          <a:ext cx="157"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2" name="Object 8"/>
            <p:cNvGraphicFramePr>
              <a:graphicFrameLocks noChangeAspect="1"/>
            </p:cNvGraphicFramePr>
            <p:nvPr/>
          </p:nvGraphicFramePr>
          <p:xfrm>
            <a:off x="5232" y="3408"/>
            <a:ext cx="154" cy="145"/>
          </p:xfrm>
          <a:graphic>
            <a:graphicData uri="http://schemas.openxmlformats.org/presentationml/2006/ole">
              <mc:AlternateContent xmlns:mc="http://schemas.openxmlformats.org/markup-compatibility/2006">
                <mc:Choice xmlns:v="urn:schemas-microsoft-com:vml" Requires="v">
                  <p:oleObj spid="_x0000_s48726" name="Equation" r:id="rId7" imgW="152280" imgH="139680" progId="Equation.3">
                    <p:embed/>
                  </p:oleObj>
                </mc:Choice>
                <mc:Fallback>
                  <p:oleObj name="Equation" r:id="rId7" imgW="152280" imgH="1396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 y="3408"/>
                          <a:ext cx="154"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6" name="Line 9"/>
            <p:cNvSpPr>
              <a:spLocks noChangeShapeType="1"/>
            </p:cNvSpPr>
            <p:nvPr/>
          </p:nvSpPr>
          <p:spPr bwMode="auto">
            <a:xfrm>
              <a:off x="3216" y="2688"/>
              <a:ext cx="86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8167" name="Line 10"/>
            <p:cNvSpPr>
              <a:spLocks noChangeShapeType="1"/>
            </p:cNvSpPr>
            <p:nvPr/>
          </p:nvSpPr>
          <p:spPr bwMode="auto">
            <a:xfrm>
              <a:off x="4080" y="3936"/>
              <a:ext cx="86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48143" name="Object 11"/>
            <p:cNvGraphicFramePr>
              <a:graphicFrameLocks noChangeAspect="1"/>
            </p:cNvGraphicFramePr>
            <p:nvPr/>
          </p:nvGraphicFramePr>
          <p:xfrm>
            <a:off x="4170" y="2208"/>
            <a:ext cx="1213" cy="384"/>
          </p:xfrm>
          <a:graphic>
            <a:graphicData uri="http://schemas.openxmlformats.org/presentationml/2006/ole">
              <mc:AlternateContent xmlns:mc="http://schemas.openxmlformats.org/markup-compatibility/2006">
                <mc:Choice xmlns:v="urn:schemas-microsoft-com:vml" Requires="v">
                  <p:oleObj spid="_x0000_s48727" name="Equation" r:id="rId9" imgW="1168200" imgH="393480" progId="Equation.DSMT4">
                    <p:embed/>
                  </p:oleObj>
                </mc:Choice>
                <mc:Fallback>
                  <p:oleObj name="Equation" r:id="rId9" imgW="1168200" imgH="39348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0" y="2208"/>
                          <a:ext cx="1213"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44" name="Object 12"/>
            <p:cNvGraphicFramePr>
              <a:graphicFrameLocks noChangeAspect="1"/>
            </p:cNvGraphicFramePr>
            <p:nvPr/>
          </p:nvGraphicFramePr>
          <p:xfrm>
            <a:off x="3775" y="3648"/>
            <a:ext cx="298" cy="432"/>
          </p:xfrm>
          <a:graphic>
            <a:graphicData uri="http://schemas.openxmlformats.org/presentationml/2006/ole">
              <mc:AlternateContent xmlns:mc="http://schemas.openxmlformats.org/markup-compatibility/2006">
                <mc:Choice xmlns:v="urn:schemas-microsoft-com:vml" Requires="v">
                  <p:oleObj spid="_x0000_s48728" name="Equation" r:id="rId11" imgW="279360" imgH="393480" progId="Equation.3">
                    <p:embed/>
                  </p:oleObj>
                </mc:Choice>
                <mc:Fallback>
                  <p:oleObj name="Equation" r:id="rId11" imgW="279360" imgH="3934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5" y="3648"/>
                          <a:ext cx="29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8" name="Freeform 13"/>
            <p:cNvSpPr>
              <a:spLocks/>
            </p:cNvSpPr>
            <p:nvPr/>
          </p:nvSpPr>
          <p:spPr bwMode="auto">
            <a:xfrm>
              <a:off x="3216" y="2688"/>
              <a:ext cx="1776" cy="1280"/>
            </a:xfrm>
            <a:custGeom>
              <a:avLst/>
              <a:gdLst>
                <a:gd name="T0" fmla="*/ 0 w 1776"/>
                <a:gd name="T1" fmla="*/ 0 h 1280"/>
                <a:gd name="T2" fmla="*/ 528 w 1776"/>
                <a:gd name="T3" fmla="*/ 192 h 1280"/>
                <a:gd name="T4" fmla="*/ 1152 w 1776"/>
                <a:gd name="T5" fmla="*/ 1104 h 1280"/>
                <a:gd name="T6" fmla="*/ 1776 w 1776"/>
                <a:gd name="T7" fmla="*/ 1248 h 1280"/>
                <a:gd name="T8" fmla="*/ 0 60000 65536"/>
                <a:gd name="T9" fmla="*/ 0 60000 65536"/>
                <a:gd name="T10" fmla="*/ 0 60000 65536"/>
                <a:gd name="T11" fmla="*/ 0 60000 65536"/>
                <a:gd name="T12" fmla="*/ 0 w 1776"/>
                <a:gd name="T13" fmla="*/ 0 h 1280"/>
                <a:gd name="T14" fmla="*/ 1776 w 1776"/>
                <a:gd name="T15" fmla="*/ 1280 h 1280"/>
              </a:gdLst>
              <a:ahLst/>
              <a:cxnLst>
                <a:cxn ang="T8">
                  <a:pos x="T0" y="T1"/>
                </a:cxn>
                <a:cxn ang="T9">
                  <a:pos x="T2" y="T3"/>
                </a:cxn>
                <a:cxn ang="T10">
                  <a:pos x="T4" y="T5"/>
                </a:cxn>
                <a:cxn ang="T11">
                  <a:pos x="T6" y="T7"/>
                </a:cxn>
              </a:cxnLst>
              <a:rect l="T12" t="T13" r="T14" b="T15"/>
              <a:pathLst>
                <a:path w="1776" h="1280">
                  <a:moveTo>
                    <a:pt x="0" y="0"/>
                  </a:moveTo>
                  <a:cubicBezTo>
                    <a:pt x="168" y="4"/>
                    <a:pt x="336" y="8"/>
                    <a:pt x="528" y="192"/>
                  </a:cubicBezTo>
                  <a:cubicBezTo>
                    <a:pt x="720" y="376"/>
                    <a:pt x="944" y="928"/>
                    <a:pt x="1152" y="1104"/>
                  </a:cubicBezTo>
                  <a:cubicBezTo>
                    <a:pt x="1360" y="1280"/>
                    <a:pt x="1568" y="1264"/>
                    <a:pt x="1776" y="1248"/>
                  </a:cubicBez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 name="Group 14"/>
          <p:cNvGrpSpPr>
            <a:grpSpLocks/>
          </p:cNvGrpSpPr>
          <p:nvPr/>
        </p:nvGrpSpPr>
        <p:grpSpPr bwMode="auto">
          <a:xfrm>
            <a:off x="785813" y="1357313"/>
            <a:ext cx="5688012" cy="2376487"/>
            <a:chOff x="432" y="672"/>
            <a:chExt cx="3936" cy="1728"/>
          </a:xfrm>
        </p:grpSpPr>
        <p:grpSp>
          <p:nvGrpSpPr>
            <p:cNvPr id="48157" name="Group 15"/>
            <p:cNvGrpSpPr>
              <a:grpSpLocks/>
            </p:cNvGrpSpPr>
            <p:nvPr/>
          </p:nvGrpSpPr>
          <p:grpSpPr bwMode="auto">
            <a:xfrm>
              <a:off x="432" y="672"/>
              <a:ext cx="2256" cy="1688"/>
              <a:chOff x="432" y="672"/>
              <a:chExt cx="2256" cy="1688"/>
            </a:xfrm>
          </p:grpSpPr>
          <p:graphicFrame>
            <p:nvGraphicFramePr>
              <p:cNvPr id="48136" name="Object 16"/>
              <p:cNvGraphicFramePr>
                <a:graphicFrameLocks noChangeAspect="1"/>
              </p:cNvGraphicFramePr>
              <p:nvPr/>
            </p:nvGraphicFramePr>
            <p:xfrm>
              <a:off x="986" y="672"/>
              <a:ext cx="1201" cy="535"/>
            </p:xfrm>
            <a:graphic>
              <a:graphicData uri="http://schemas.openxmlformats.org/presentationml/2006/ole">
                <mc:AlternateContent xmlns:mc="http://schemas.openxmlformats.org/markup-compatibility/2006">
                  <mc:Choice xmlns:v="urn:schemas-microsoft-com:vml" Requires="v">
                    <p:oleObj spid="_x0000_s48729" name="Equation" r:id="rId13" imgW="1015920" imgH="507960" progId="Equation.DSMT4">
                      <p:embed/>
                    </p:oleObj>
                  </mc:Choice>
                  <mc:Fallback>
                    <p:oleObj name="Equation" r:id="rId13" imgW="1015920" imgH="50796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6" y="672"/>
                            <a:ext cx="1201" cy="535"/>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61" name="Line 17"/>
              <p:cNvSpPr>
                <a:spLocks noChangeShapeType="1"/>
              </p:cNvSpPr>
              <p:nvPr/>
            </p:nvSpPr>
            <p:spPr bwMode="auto">
              <a:xfrm flipV="1">
                <a:off x="912" y="720"/>
                <a:ext cx="0" cy="15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8162" name="Line 18"/>
              <p:cNvSpPr>
                <a:spLocks noChangeShapeType="1"/>
              </p:cNvSpPr>
              <p:nvPr/>
            </p:nvSpPr>
            <p:spPr bwMode="auto">
              <a:xfrm>
                <a:off x="432" y="2160"/>
                <a:ext cx="225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8163" name="Freeform 19"/>
              <p:cNvSpPr>
                <a:spLocks/>
              </p:cNvSpPr>
              <p:nvPr/>
            </p:nvSpPr>
            <p:spPr bwMode="auto">
              <a:xfrm>
                <a:off x="912" y="1008"/>
                <a:ext cx="1536" cy="1104"/>
              </a:xfrm>
              <a:custGeom>
                <a:avLst/>
                <a:gdLst>
                  <a:gd name="T0" fmla="*/ 0 w 1536"/>
                  <a:gd name="T1" fmla="*/ 0 h 1104"/>
                  <a:gd name="T2" fmla="*/ 432 w 1536"/>
                  <a:gd name="T3" fmla="*/ 816 h 1104"/>
                  <a:gd name="T4" fmla="*/ 1536 w 1536"/>
                  <a:gd name="T5" fmla="*/ 1104 h 1104"/>
                  <a:gd name="T6" fmla="*/ 0 60000 65536"/>
                  <a:gd name="T7" fmla="*/ 0 60000 65536"/>
                  <a:gd name="T8" fmla="*/ 0 60000 65536"/>
                  <a:gd name="T9" fmla="*/ 0 w 1536"/>
                  <a:gd name="T10" fmla="*/ 0 h 1104"/>
                  <a:gd name="T11" fmla="*/ 1536 w 1536"/>
                  <a:gd name="T12" fmla="*/ 1104 h 1104"/>
                </a:gdLst>
                <a:ahLst/>
                <a:cxnLst>
                  <a:cxn ang="T6">
                    <a:pos x="T0" y="T1"/>
                  </a:cxn>
                  <a:cxn ang="T7">
                    <a:pos x="T2" y="T3"/>
                  </a:cxn>
                  <a:cxn ang="T8">
                    <a:pos x="T4" y="T5"/>
                  </a:cxn>
                </a:cxnLst>
                <a:rect l="T9" t="T10" r="T11" b="T12"/>
                <a:pathLst>
                  <a:path w="1536" h="1104">
                    <a:moveTo>
                      <a:pt x="0" y="0"/>
                    </a:moveTo>
                    <a:cubicBezTo>
                      <a:pt x="88" y="316"/>
                      <a:pt x="176" y="632"/>
                      <a:pt x="432" y="816"/>
                    </a:cubicBezTo>
                    <a:cubicBezTo>
                      <a:pt x="688" y="1000"/>
                      <a:pt x="1112" y="1052"/>
                      <a:pt x="1536" y="110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48137" name="Object 20"/>
              <p:cNvGraphicFramePr>
                <a:graphicFrameLocks noChangeAspect="1"/>
              </p:cNvGraphicFramePr>
              <p:nvPr/>
            </p:nvGraphicFramePr>
            <p:xfrm>
              <a:off x="768" y="2160"/>
              <a:ext cx="129" cy="185"/>
            </p:xfrm>
            <a:graphic>
              <a:graphicData uri="http://schemas.openxmlformats.org/presentationml/2006/ole">
                <mc:AlternateContent xmlns:mc="http://schemas.openxmlformats.org/markup-compatibility/2006">
                  <mc:Choice xmlns:v="urn:schemas-microsoft-com:vml" Requires="v">
                    <p:oleObj spid="_x0000_s48730" name="Equation" r:id="rId15" imgW="126720" imgH="177480" progId="Equation.3">
                      <p:embed/>
                    </p:oleObj>
                  </mc:Choice>
                  <mc:Fallback>
                    <p:oleObj name="Equation" r:id="rId15" imgW="126720" imgH="17748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160"/>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8" name="Object 21"/>
              <p:cNvGraphicFramePr>
                <a:graphicFrameLocks noChangeAspect="1"/>
              </p:cNvGraphicFramePr>
              <p:nvPr/>
            </p:nvGraphicFramePr>
            <p:xfrm>
              <a:off x="739" y="966"/>
              <a:ext cx="90" cy="172"/>
            </p:xfrm>
            <a:graphic>
              <a:graphicData uri="http://schemas.openxmlformats.org/presentationml/2006/ole">
                <mc:AlternateContent xmlns:mc="http://schemas.openxmlformats.org/markup-compatibility/2006">
                  <mc:Choice xmlns:v="urn:schemas-microsoft-com:vml" Requires="v">
                    <p:oleObj spid="_x0000_s48731" name="Equation" r:id="rId16" imgW="88560" imgH="164880" progId="Equation.3">
                      <p:embed/>
                    </p:oleObj>
                  </mc:Choice>
                  <mc:Fallback>
                    <p:oleObj name="Equation" r:id="rId16" imgW="88560" imgH="16488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 y="966"/>
                            <a:ext cx="90"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9" name="Object 22"/>
              <p:cNvGraphicFramePr>
                <a:graphicFrameLocks noChangeAspect="1"/>
              </p:cNvGraphicFramePr>
              <p:nvPr/>
            </p:nvGraphicFramePr>
            <p:xfrm>
              <a:off x="2576" y="2202"/>
              <a:ext cx="90" cy="158"/>
            </p:xfrm>
            <a:graphic>
              <a:graphicData uri="http://schemas.openxmlformats.org/presentationml/2006/ole">
                <mc:AlternateContent xmlns:mc="http://schemas.openxmlformats.org/markup-compatibility/2006">
                  <mc:Choice xmlns:v="urn:schemas-microsoft-com:vml" Requires="v">
                    <p:oleObj spid="_x0000_s48732" name="Equation" r:id="rId18" imgW="88560" imgH="152280" progId="Equation.3">
                      <p:embed/>
                    </p:oleObj>
                  </mc:Choice>
                  <mc:Fallback>
                    <p:oleObj name="Equation" r:id="rId18" imgW="88560" imgH="15228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76" y="2202"/>
                            <a:ext cx="9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158" name="Text Box 23"/>
            <p:cNvSpPr txBox="1">
              <a:spLocks noChangeArrowheads="1"/>
            </p:cNvSpPr>
            <p:nvPr/>
          </p:nvSpPr>
          <p:spPr bwMode="auto">
            <a:xfrm>
              <a:off x="2112" y="1632"/>
              <a:ext cx="720"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a:ea typeface="宋体" charset="-122"/>
                </a:rPr>
                <a:t>时域波形</a:t>
              </a:r>
            </a:p>
          </p:txBody>
        </p:sp>
        <p:sp>
          <p:nvSpPr>
            <p:cNvPr id="48159" name="Text Box 24"/>
            <p:cNvSpPr txBox="1">
              <a:spLocks noChangeArrowheads="1"/>
            </p:cNvSpPr>
            <p:nvPr/>
          </p:nvSpPr>
          <p:spPr bwMode="auto">
            <a:xfrm>
              <a:off x="3648" y="1632"/>
              <a:ext cx="720"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a:ea typeface="宋体" charset="-122"/>
                </a:rPr>
                <a:t>频域频谱</a:t>
              </a:r>
            </a:p>
          </p:txBody>
        </p:sp>
        <p:sp>
          <p:nvSpPr>
            <p:cNvPr id="48160" name="AutoShape 25"/>
            <p:cNvSpPr>
              <a:spLocks noChangeArrowheads="1"/>
            </p:cNvSpPr>
            <p:nvPr/>
          </p:nvSpPr>
          <p:spPr bwMode="auto">
            <a:xfrm rot="-5400000" flipH="1" flipV="1">
              <a:off x="2904" y="1848"/>
              <a:ext cx="816" cy="288"/>
            </a:xfrm>
            <a:custGeom>
              <a:avLst/>
              <a:gdLst>
                <a:gd name="T0" fmla="*/ 1 w 21600"/>
                <a:gd name="T1" fmla="*/ 0 h 21600"/>
                <a:gd name="T2" fmla="*/ 1 w 21600"/>
                <a:gd name="T3" fmla="*/ 0 h 21600"/>
                <a:gd name="T4" fmla="*/ 0 w 21600"/>
                <a:gd name="T5" fmla="*/ 0 h 21600"/>
                <a:gd name="T6" fmla="*/ 1 w 21600"/>
                <a:gd name="T7" fmla="*/ 0 h 21600"/>
                <a:gd name="T8" fmla="*/ 17694720 60000 65536"/>
                <a:gd name="T9" fmla="*/ 5898240 60000 65536"/>
                <a:gd name="T10" fmla="*/ 5898240 60000 65536"/>
                <a:gd name="T11" fmla="*/ 0 60000 65536"/>
                <a:gd name="T12" fmla="*/ 12415 w 21600"/>
                <a:gd name="T13" fmla="*/ 2925 h 21600"/>
                <a:gd name="T14" fmla="*/ 18238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grpSp>
        <p:nvGrpSpPr>
          <p:cNvPr id="5" name="Group 26"/>
          <p:cNvGrpSpPr>
            <a:grpSpLocks/>
          </p:cNvGrpSpPr>
          <p:nvPr/>
        </p:nvGrpSpPr>
        <p:grpSpPr bwMode="auto">
          <a:xfrm>
            <a:off x="0" y="3573463"/>
            <a:ext cx="4343400" cy="2587625"/>
            <a:chOff x="0" y="2496"/>
            <a:chExt cx="2736" cy="1630"/>
          </a:xfrm>
        </p:grpSpPr>
        <p:sp>
          <p:nvSpPr>
            <p:cNvPr id="48152" name="Line 27"/>
            <p:cNvSpPr>
              <a:spLocks noChangeShapeType="1"/>
            </p:cNvSpPr>
            <p:nvPr/>
          </p:nvSpPr>
          <p:spPr bwMode="auto">
            <a:xfrm>
              <a:off x="0" y="3825"/>
              <a:ext cx="273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48130" name="Object 28"/>
            <p:cNvGraphicFramePr>
              <a:graphicFrameLocks noChangeAspect="1"/>
            </p:cNvGraphicFramePr>
            <p:nvPr/>
          </p:nvGraphicFramePr>
          <p:xfrm>
            <a:off x="1285" y="2496"/>
            <a:ext cx="1083" cy="435"/>
          </p:xfrm>
          <a:graphic>
            <a:graphicData uri="http://schemas.openxmlformats.org/presentationml/2006/ole">
              <mc:AlternateContent xmlns:mc="http://schemas.openxmlformats.org/markup-compatibility/2006">
                <mc:Choice xmlns:v="urn:schemas-microsoft-com:vml" Requires="v">
                  <p:oleObj spid="_x0000_s48733" name="Equation" r:id="rId20" imgW="1231560" imgH="469800" progId="Equation.DSMT4">
                    <p:embed/>
                  </p:oleObj>
                </mc:Choice>
                <mc:Fallback>
                  <p:oleObj name="Equation" r:id="rId20" imgW="1231560" imgH="469800" progId="Equation.DSMT4">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85" y="2496"/>
                          <a:ext cx="1083" cy="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53" name="Line 29"/>
            <p:cNvSpPr>
              <a:spLocks noChangeShapeType="1"/>
            </p:cNvSpPr>
            <p:nvPr/>
          </p:nvSpPr>
          <p:spPr bwMode="auto">
            <a:xfrm flipV="1">
              <a:off x="1200" y="2544"/>
              <a:ext cx="0" cy="153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48154" name="Freeform 30"/>
            <p:cNvSpPr>
              <a:spLocks/>
            </p:cNvSpPr>
            <p:nvPr/>
          </p:nvSpPr>
          <p:spPr bwMode="auto">
            <a:xfrm>
              <a:off x="144" y="3024"/>
              <a:ext cx="2112" cy="742"/>
            </a:xfrm>
            <a:custGeom>
              <a:avLst/>
              <a:gdLst>
                <a:gd name="T0" fmla="*/ 0 w 3696"/>
                <a:gd name="T1" fmla="*/ 464 h 1144"/>
                <a:gd name="T2" fmla="*/ 314 w 3696"/>
                <a:gd name="T3" fmla="*/ 404 h 1144"/>
                <a:gd name="T4" fmla="*/ 595 w 3696"/>
                <a:gd name="T5" fmla="*/ 0 h 1144"/>
                <a:gd name="T6" fmla="*/ 909 w 3696"/>
                <a:gd name="T7" fmla="*/ 404 h 1144"/>
                <a:gd name="T8" fmla="*/ 1207 w 3696"/>
                <a:gd name="T9" fmla="*/ 464 h 1144"/>
                <a:gd name="T10" fmla="*/ 0 60000 65536"/>
                <a:gd name="T11" fmla="*/ 0 60000 65536"/>
                <a:gd name="T12" fmla="*/ 0 60000 65536"/>
                <a:gd name="T13" fmla="*/ 0 60000 65536"/>
                <a:gd name="T14" fmla="*/ 0 60000 65536"/>
                <a:gd name="T15" fmla="*/ 0 w 3696"/>
                <a:gd name="T16" fmla="*/ 0 h 1144"/>
                <a:gd name="T17" fmla="*/ 3696 w 3696"/>
                <a:gd name="T18" fmla="*/ 1144 h 1144"/>
              </a:gdLst>
              <a:ahLst/>
              <a:cxnLst>
                <a:cxn ang="T10">
                  <a:pos x="T0" y="T1"/>
                </a:cxn>
                <a:cxn ang="T11">
                  <a:pos x="T2" y="T3"/>
                </a:cxn>
                <a:cxn ang="T12">
                  <a:pos x="T4" y="T5"/>
                </a:cxn>
                <a:cxn ang="T13">
                  <a:pos x="T6" y="T7"/>
                </a:cxn>
                <a:cxn ang="T14">
                  <a:pos x="T8" y="T9"/>
                </a:cxn>
              </a:cxnLst>
              <a:rect l="T15" t="T16" r="T17" b="T18"/>
              <a:pathLst>
                <a:path w="3696" h="1144">
                  <a:moveTo>
                    <a:pt x="0" y="1104"/>
                  </a:moveTo>
                  <a:cubicBezTo>
                    <a:pt x="328" y="1124"/>
                    <a:pt x="656" y="1144"/>
                    <a:pt x="960" y="960"/>
                  </a:cubicBezTo>
                  <a:cubicBezTo>
                    <a:pt x="1264" y="776"/>
                    <a:pt x="1520" y="0"/>
                    <a:pt x="1824" y="0"/>
                  </a:cubicBezTo>
                  <a:cubicBezTo>
                    <a:pt x="2128" y="0"/>
                    <a:pt x="2472" y="776"/>
                    <a:pt x="2784" y="960"/>
                  </a:cubicBezTo>
                  <a:cubicBezTo>
                    <a:pt x="3096" y="1144"/>
                    <a:pt x="3396" y="1124"/>
                    <a:pt x="3696" y="1104"/>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48131" name="Object 31"/>
            <p:cNvGraphicFramePr>
              <a:graphicFrameLocks noChangeAspect="1"/>
            </p:cNvGraphicFramePr>
            <p:nvPr/>
          </p:nvGraphicFramePr>
          <p:xfrm>
            <a:off x="1008" y="3825"/>
            <a:ext cx="129" cy="195"/>
          </p:xfrm>
          <a:graphic>
            <a:graphicData uri="http://schemas.openxmlformats.org/presentationml/2006/ole">
              <mc:AlternateContent xmlns:mc="http://schemas.openxmlformats.org/markup-compatibility/2006">
                <mc:Choice xmlns:v="urn:schemas-microsoft-com:vml" Requires="v">
                  <p:oleObj spid="_x0000_s48734" name="Equation" r:id="rId22" imgW="126720" imgH="177480" progId="Equation.3">
                    <p:embed/>
                  </p:oleObj>
                </mc:Choice>
                <mc:Fallback>
                  <p:oleObj name="Equation" r:id="rId22" imgW="126720" imgH="17748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3825"/>
                          <a:ext cx="12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32"/>
            <p:cNvGraphicFramePr>
              <a:graphicFrameLocks noChangeAspect="1"/>
            </p:cNvGraphicFramePr>
            <p:nvPr/>
          </p:nvGraphicFramePr>
          <p:xfrm>
            <a:off x="1008" y="2640"/>
            <a:ext cx="154" cy="431"/>
          </p:xfrm>
          <a:graphic>
            <a:graphicData uri="http://schemas.openxmlformats.org/presentationml/2006/ole">
              <mc:AlternateContent xmlns:mc="http://schemas.openxmlformats.org/markup-compatibility/2006">
                <mc:Choice xmlns:v="urn:schemas-microsoft-com:vml" Requires="v">
                  <p:oleObj spid="_x0000_s48735" name="Equation" r:id="rId23" imgW="152280" imgH="393480" progId="Equation.3">
                    <p:embed/>
                  </p:oleObj>
                </mc:Choice>
                <mc:Fallback>
                  <p:oleObj name="Equation" r:id="rId23" imgW="152280" imgH="39348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08" y="2640"/>
                          <a:ext cx="154"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3" name="Object 33"/>
            <p:cNvGraphicFramePr>
              <a:graphicFrameLocks noChangeAspect="1"/>
            </p:cNvGraphicFramePr>
            <p:nvPr/>
          </p:nvGraphicFramePr>
          <p:xfrm>
            <a:off x="2496" y="3926"/>
            <a:ext cx="154" cy="153"/>
          </p:xfrm>
          <a:graphic>
            <a:graphicData uri="http://schemas.openxmlformats.org/presentationml/2006/ole">
              <mc:AlternateContent xmlns:mc="http://schemas.openxmlformats.org/markup-compatibility/2006">
                <mc:Choice xmlns:v="urn:schemas-microsoft-com:vml" Requires="v">
                  <p:oleObj spid="_x0000_s48736" name="Equation" r:id="rId25" imgW="152280" imgH="139680" progId="Equation.3">
                    <p:embed/>
                  </p:oleObj>
                </mc:Choice>
                <mc:Fallback>
                  <p:oleObj name="Equation" r:id="rId25" imgW="152280" imgH="139680"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96" y="3926"/>
                          <a:ext cx="154"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4" name="Object 34"/>
            <p:cNvGraphicFramePr>
              <a:graphicFrameLocks noChangeAspect="1"/>
            </p:cNvGraphicFramePr>
            <p:nvPr/>
          </p:nvGraphicFramePr>
          <p:xfrm>
            <a:off x="1200" y="3219"/>
            <a:ext cx="231" cy="431"/>
          </p:xfrm>
          <a:graphic>
            <a:graphicData uri="http://schemas.openxmlformats.org/presentationml/2006/ole">
              <mc:AlternateContent xmlns:mc="http://schemas.openxmlformats.org/markup-compatibility/2006">
                <mc:Choice xmlns:v="urn:schemas-microsoft-com:vml" Requires="v">
                  <p:oleObj spid="_x0000_s48737" name="Equation" r:id="rId27" imgW="228600" imgH="393480" progId="Equation.3">
                    <p:embed/>
                  </p:oleObj>
                </mc:Choice>
                <mc:Fallback>
                  <p:oleObj name="Equation" r:id="rId27" imgW="228600" imgH="393480"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00" y="3219"/>
                          <a:ext cx="231" cy="4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55" name="Line 35"/>
            <p:cNvSpPr>
              <a:spLocks noChangeShapeType="1"/>
            </p:cNvSpPr>
            <p:nvPr/>
          </p:nvSpPr>
          <p:spPr bwMode="auto">
            <a:xfrm>
              <a:off x="864" y="3456"/>
              <a:ext cx="67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48156" name="Line 36"/>
            <p:cNvSpPr>
              <a:spLocks noChangeShapeType="1"/>
            </p:cNvSpPr>
            <p:nvPr/>
          </p:nvSpPr>
          <p:spPr bwMode="auto">
            <a:xfrm>
              <a:off x="1536" y="3456"/>
              <a:ext cx="0" cy="369"/>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48135" name="Object 37"/>
            <p:cNvGraphicFramePr>
              <a:graphicFrameLocks noChangeAspect="1"/>
            </p:cNvGraphicFramePr>
            <p:nvPr/>
          </p:nvGraphicFramePr>
          <p:xfrm>
            <a:off x="1440" y="3875"/>
            <a:ext cx="308" cy="251"/>
          </p:xfrm>
          <a:graphic>
            <a:graphicData uri="http://schemas.openxmlformats.org/presentationml/2006/ole">
              <mc:AlternateContent xmlns:mc="http://schemas.openxmlformats.org/markup-compatibility/2006">
                <mc:Choice xmlns:v="urn:schemas-microsoft-com:vml" Requires="v">
                  <p:oleObj spid="_x0000_s48738" name="Equation" r:id="rId29" imgW="304560" imgH="228600" progId="Equation.3">
                    <p:embed/>
                  </p:oleObj>
                </mc:Choice>
                <mc:Fallback>
                  <p:oleObj name="Equation" r:id="rId29" imgW="304560" imgH="228600"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40" y="3875"/>
                          <a:ext cx="308"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491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DC7C9B8-3881-4223-A4AC-BA272A421825}" type="slidenum">
              <a:rPr lang="en-US" altLang="ko-KR" smtClean="0">
                <a:solidFill>
                  <a:srgbClr val="003399"/>
                </a:solidFill>
                <a:latin typeface="-윤체L" pitchFamily="18" charset="-127"/>
                <a:ea typeface="-윤체L" pitchFamily="18" charset="-127"/>
              </a:rPr>
              <a:pPr/>
              <a:t>63</a:t>
            </a:fld>
            <a:endParaRPr lang="en-US" altLang="ko-KR" smtClean="0">
              <a:solidFill>
                <a:srgbClr val="003399"/>
              </a:solidFill>
              <a:latin typeface="-윤체L" pitchFamily="18" charset="-127"/>
              <a:ea typeface="-윤체L" pitchFamily="18" charset="-127"/>
            </a:endParaRPr>
          </a:p>
        </p:txBody>
      </p:sp>
      <p:graphicFrame>
        <p:nvGraphicFramePr>
          <p:cNvPr id="49154" name="Object 2"/>
          <p:cNvGraphicFramePr>
            <a:graphicFrameLocks noChangeAspect="1"/>
          </p:cNvGraphicFramePr>
          <p:nvPr/>
        </p:nvGraphicFramePr>
        <p:xfrm>
          <a:off x="487363" y="1557338"/>
          <a:ext cx="6586537" cy="685800"/>
        </p:xfrm>
        <a:graphic>
          <a:graphicData uri="http://schemas.openxmlformats.org/presentationml/2006/ole">
            <mc:AlternateContent xmlns:mc="http://schemas.openxmlformats.org/markup-compatibility/2006">
              <mc:Choice xmlns:v="urn:schemas-microsoft-com:vml" Requires="v">
                <p:oleObj spid="_x0000_s49275" name="Equation" r:id="rId3" imgW="2387520" imgH="279360" progId="Equation.DSMT4">
                  <p:embed/>
                </p:oleObj>
              </mc:Choice>
              <mc:Fallback>
                <p:oleObj name="Equation" r:id="rId3" imgW="2387520" imgH="2793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3" y="1557338"/>
                        <a:ext cx="6586537" cy="685800"/>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9587" name="Object 3"/>
          <p:cNvGraphicFramePr>
            <a:graphicFrameLocks noChangeAspect="1"/>
          </p:cNvGraphicFramePr>
          <p:nvPr/>
        </p:nvGraphicFramePr>
        <p:xfrm>
          <a:off x="2651125" y="5181600"/>
          <a:ext cx="2055813" cy="512763"/>
        </p:xfrm>
        <a:graphic>
          <a:graphicData uri="http://schemas.openxmlformats.org/presentationml/2006/ole">
            <mc:AlternateContent xmlns:mc="http://schemas.openxmlformats.org/markup-compatibility/2006">
              <mc:Choice xmlns:v="urn:schemas-microsoft-com:vml" Requires="v">
                <p:oleObj spid="_x0000_s49276" name="Equation" r:id="rId5" imgW="812520" imgH="203040" progId="Equation.DSMT4">
                  <p:embed/>
                </p:oleObj>
              </mc:Choice>
              <mc:Fallback>
                <p:oleObj name="Equation" r:id="rId5" imgW="812520" imgH="2030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1125" y="5181600"/>
                        <a:ext cx="2055813" cy="5127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9589" name="Rectangle 5"/>
          <p:cNvSpPr>
            <a:spLocks noGrp="1" noRot="1" noChangeArrowheads="1"/>
          </p:cNvSpPr>
          <p:nvPr>
            <p:ph type="body" idx="1"/>
          </p:nvPr>
        </p:nvSpPr>
        <p:spPr>
          <a:xfrm>
            <a:off x="1042988" y="333375"/>
            <a:ext cx="6262687" cy="625475"/>
          </a:xfrm>
        </p:spPr>
        <p:txBody>
          <a:bodyPr/>
          <a:lstStyle/>
          <a:p>
            <a:pPr algn="just" eaLnBrk="1" hangingPunct="1">
              <a:buFont typeface="Wingdings" pitchFamily="2" charset="2"/>
              <a:buNone/>
              <a:defRPr/>
            </a:pPr>
            <a:r>
              <a:rPr lang="zh-CN" altLang="en-US" smtClean="0">
                <a:solidFill>
                  <a:srgbClr val="FF0000"/>
                </a:solidFill>
                <a:ea typeface="华文细黑" pitchFamily="2" charset="-122"/>
              </a:rPr>
              <a:t>二、双边指数信号的傅里叶变换</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r>
              <a:rPr lang="zh-CN" altLang="en-US" sz="20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pSp>
        <p:nvGrpSpPr>
          <p:cNvPr id="2" name="Group 6"/>
          <p:cNvGrpSpPr>
            <a:grpSpLocks/>
          </p:cNvGrpSpPr>
          <p:nvPr/>
        </p:nvGrpSpPr>
        <p:grpSpPr bwMode="auto">
          <a:xfrm>
            <a:off x="900113" y="2492375"/>
            <a:ext cx="6189662" cy="2495550"/>
            <a:chOff x="544" y="1440"/>
            <a:chExt cx="3899" cy="1572"/>
          </a:xfrm>
        </p:grpSpPr>
        <p:graphicFrame>
          <p:nvGraphicFramePr>
            <p:cNvPr id="49156" name="Object 7"/>
            <p:cNvGraphicFramePr>
              <a:graphicFrameLocks noChangeAspect="1"/>
            </p:cNvGraphicFramePr>
            <p:nvPr/>
          </p:nvGraphicFramePr>
          <p:xfrm>
            <a:off x="544" y="1968"/>
            <a:ext cx="3899" cy="1044"/>
          </p:xfrm>
          <a:graphic>
            <a:graphicData uri="http://schemas.openxmlformats.org/presentationml/2006/ole">
              <mc:AlternateContent xmlns:mc="http://schemas.openxmlformats.org/markup-compatibility/2006">
                <mc:Choice xmlns:v="urn:schemas-microsoft-com:vml" Requires="v">
                  <p:oleObj spid="_x0000_s49277" name="Equation" r:id="rId7" imgW="2286000" imgH="660240" progId="Equation.DSMT4">
                    <p:embed/>
                  </p:oleObj>
                </mc:Choice>
                <mc:Fallback>
                  <p:oleObj name="Equation" r:id="rId7" imgW="2286000" imgH="6602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 y="1968"/>
                          <a:ext cx="3899" cy="1044"/>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3" name="Text Box 8"/>
            <p:cNvSpPr txBox="1">
              <a:spLocks noChangeArrowheads="1"/>
            </p:cNvSpPr>
            <p:nvPr/>
          </p:nvSpPr>
          <p:spPr bwMode="auto">
            <a:xfrm>
              <a:off x="624" y="1440"/>
              <a:ext cx="26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其傅里叶变换为：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79587"/>
                                        </p:tgtEl>
                                        <p:attrNameLst>
                                          <p:attrName>style.visibility</p:attrName>
                                        </p:attrNameLst>
                                      </p:cBhvr>
                                      <p:to>
                                        <p:strVal val="visible"/>
                                      </p:to>
                                    </p:set>
                                    <p:animEffect transition="in" filter="blinds(horizontal)">
                                      <p:cBhvr>
                                        <p:cTn id="10" dur="500"/>
                                        <p:tgtEl>
                                          <p:spTgt spid="579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5018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4794817-1972-4CEC-970E-3676B470C90D}" type="slidenum">
              <a:rPr lang="en-US" altLang="ko-KR" smtClean="0">
                <a:solidFill>
                  <a:srgbClr val="003399"/>
                </a:solidFill>
                <a:latin typeface="-윤체L" pitchFamily="18" charset="-127"/>
                <a:ea typeface="-윤체L" pitchFamily="18" charset="-127"/>
              </a:rPr>
              <a:pPr/>
              <a:t>64</a:t>
            </a:fld>
            <a:endParaRPr lang="en-US" altLang="ko-KR" smtClean="0">
              <a:solidFill>
                <a:srgbClr val="003399"/>
              </a:solidFill>
              <a:latin typeface="-윤체L" pitchFamily="18" charset="-127"/>
              <a:ea typeface="-윤체L" pitchFamily="18" charset="-127"/>
            </a:endParaRPr>
          </a:p>
        </p:txBody>
      </p:sp>
      <p:sp>
        <p:nvSpPr>
          <p:cNvPr id="50183" name="Text Box 3"/>
          <p:cNvSpPr txBox="1">
            <a:spLocks noChangeArrowheads="1"/>
          </p:cNvSpPr>
          <p:nvPr/>
        </p:nvSpPr>
        <p:spPr bwMode="auto">
          <a:xfrm>
            <a:off x="1187450" y="148431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代入傅里叶变换定义公式中</a:t>
            </a:r>
          </a:p>
        </p:txBody>
      </p:sp>
      <p:graphicFrame>
        <p:nvGraphicFramePr>
          <p:cNvPr id="580612" name="Object 4"/>
          <p:cNvGraphicFramePr>
            <a:graphicFrameLocks noChangeAspect="1"/>
          </p:cNvGraphicFramePr>
          <p:nvPr/>
        </p:nvGraphicFramePr>
        <p:xfrm>
          <a:off x="931863" y="1989138"/>
          <a:ext cx="4903787" cy="3462337"/>
        </p:xfrm>
        <a:graphic>
          <a:graphicData uri="http://schemas.openxmlformats.org/presentationml/2006/ole">
            <mc:AlternateContent xmlns:mc="http://schemas.openxmlformats.org/markup-compatibility/2006">
              <mc:Choice xmlns:v="urn:schemas-microsoft-com:vml" Requires="v">
                <p:oleObj spid="_x0000_s50223" name="Equation" r:id="rId3" imgW="2679480" imgH="1904760" progId="Equation.DSMT4">
                  <p:embed/>
                </p:oleObj>
              </mc:Choice>
              <mc:Fallback>
                <p:oleObj name="Equation" r:id="rId3" imgW="2679480" imgH="19047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3" y="1989138"/>
                        <a:ext cx="4903787" cy="346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4" name="Rectangle 5"/>
          <p:cNvSpPr>
            <a:spLocks noRot="1" noChangeArrowheads="1"/>
          </p:cNvSpPr>
          <p:nvPr/>
        </p:nvSpPr>
        <p:spPr bwMode="auto">
          <a:xfrm>
            <a:off x="0" y="1484313"/>
            <a:ext cx="12954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lnSpc>
                <a:spcPct val="90000"/>
              </a:lnSpc>
              <a:spcBef>
                <a:spcPct val="20000"/>
              </a:spcBef>
              <a:buClr>
                <a:schemeClr val="folHlink"/>
              </a:buClr>
              <a:buSzPct val="85000"/>
              <a:buFont typeface="Wingdings 2" pitchFamily="18" charset="2"/>
              <a:buChar char="¡"/>
            </a:pPr>
            <a:r>
              <a:rPr lang="zh-CN" altLang="en-US" sz="2800" b="1">
                <a:ea typeface="宋体" charset="-122"/>
              </a:rPr>
              <a:t>解：</a:t>
            </a:r>
          </a:p>
        </p:txBody>
      </p:sp>
      <p:sp>
        <p:nvSpPr>
          <p:cNvPr id="580614" name="Text Box 6"/>
          <p:cNvSpPr txBox="1">
            <a:spLocks noChangeArrowheads="1"/>
          </p:cNvSpPr>
          <p:nvPr/>
        </p:nvSpPr>
        <p:spPr bwMode="auto">
          <a:xfrm>
            <a:off x="539750" y="5516563"/>
            <a:ext cx="541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solidFill>
                  <a:srgbClr val="FF0000"/>
                </a:solidFill>
                <a:ea typeface="宋体" charset="-122"/>
              </a:rPr>
              <a:t>双边指数信号的频谱如下：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0612"/>
                                        </p:tgtEl>
                                        <p:attrNameLst>
                                          <p:attrName>style.visibility</p:attrName>
                                        </p:attrNameLst>
                                      </p:cBhvr>
                                      <p:to>
                                        <p:strVal val="visible"/>
                                      </p:to>
                                    </p:set>
                                    <p:animEffect transition="in" filter="blinds(horizontal)">
                                      <p:cBhvr>
                                        <p:cTn id="7" dur="500"/>
                                        <p:tgtEl>
                                          <p:spTgt spid="5806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0614"/>
                                        </p:tgtEl>
                                        <p:attrNameLst>
                                          <p:attrName>style.visibility</p:attrName>
                                        </p:attrNameLst>
                                      </p:cBhvr>
                                      <p:to>
                                        <p:strVal val="visible"/>
                                      </p:to>
                                    </p:set>
                                    <p:animEffect transition="in" filter="blinds(horizontal)">
                                      <p:cBhvr>
                                        <p:cTn id="12" dur="500"/>
                                        <p:tgtEl>
                                          <p:spTgt spid="580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9" name="页脚占位符 4"/>
          <p:cNvSpPr>
            <a:spLocks noGrp="1"/>
          </p:cNvSpPr>
          <p:nvPr>
            <p:ph type="ftr" sz="quarter" idx="11"/>
          </p:nvPr>
        </p:nvSpPr>
        <p:spPr/>
        <p:txBody>
          <a:bodyPr/>
          <a:lstStyle/>
          <a:p>
            <a:pPr>
              <a:defRPr/>
            </a:pPr>
            <a:r>
              <a:rPr lang="zh-CN" altLang="en-US"/>
              <a:t>信号与系统</a:t>
            </a:r>
          </a:p>
        </p:txBody>
      </p:sp>
      <p:sp>
        <p:nvSpPr>
          <p:cNvPr id="512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08F3425-8941-4CD8-AF3B-479A57877FA0}" type="slidenum">
              <a:rPr lang="en-US" altLang="ko-KR" smtClean="0">
                <a:solidFill>
                  <a:srgbClr val="003399"/>
                </a:solidFill>
                <a:latin typeface="-윤체L" pitchFamily="18" charset="-127"/>
                <a:ea typeface="-윤체L" pitchFamily="18" charset="-127"/>
              </a:rPr>
              <a:pPr/>
              <a:t>65</a:t>
            </a:fld>
            <a:endParaRPr lang="en-US" altLang="ko-KR" smtClean="0">
              <a:solidFill>
                <a:srgbClr val="003399"/>
              </a:solidFill>
              <a:latin typeface="-윤체L" pitchFamily="18" charset="-127"/>
              <a:ea typeface="-윤체L" pitchFamily="18" charset="-127"/>
            </a:endParaRPr>
          </a:p>
        </p:txBody>
      </p:sp>
      <p:sp>
        <p:nvSpPr>
          <p:cNvPr id="581635" name="Text Box 3"/>
          <p:cNvSpPr txBox="1">
            <a:spLocks noChangeArrowheads="1"/>
          </p:cNvSpPr>
          <p:nvPr/>
        </p:nvSpPr>
        <p:spPr bwMode="auto">
          <a:xfrm>
            <a:off x="6156325" y="2852738"/>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频域频谱</a:t>
            </a:r>
          </a:p>
        </p:txBody>
      </p:sp>
      <p:sp>
        <p:nvSpPr>
          <p:cNvPr id="581636" name="AutoShape 4"/>
          <p:cNvSpPr>
            <a:spLocks noChangeArrowheads="1"/>
          </p:cNvSpPr>
          <p:nvPr/>
        </p:nvSpPr>
        <p:spPr bwMode="auto">
          <a:xfrm rot="-5400000" flipH="1" flipV="1">
            <a:off x="4103687" y="3249613"/>
            <a:ext cx="1368425" cy="431800"/>
          </a:xfrm>
          <a:custGeom>
            <a:avLst/>
            <a:gdLst>
              <a:gd name="T0" fmla="*/ 2147483647 w 21600"/>
              <a:gd name="T1" fmla="*/ 0 h 21600"/>
              <a:gd name="T2" fmla="*/ 2147483647 w 21600"/>
              <a:gd name="T3" fmla="*/ 97128777 h 21600"/>
              <a:gd name="T4" fmla="*/ 823085293 w 21600"/>
              <a:gd name="T5" fmla="*/ 172560092 h 21600"/>
              <a:gd name="T6" fmla="*/ 2147483647 w 21600"/>
              <a:gd name="T7" fmla="*/ 4856458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nvGrpSpPr>
          <p:cNvPr id="2" name="Group 5"/>
          <p:cNvGrpSpPr>
            <a:grpSpLocks/>
          </p:cNvGrpSpPr>
          <p:nvPr/>
        </p:nvGrpSpPr>
        <p:grpSpPr bwMode="auto">
          <a:xfrm>
            <a:off x="323850" y="1341438"/>
            <a:ext cx="4032250" cy="2374900"/>
            <a:chOff x="0" y="816"/>
            <a:chExt cx="2544" cy="1598"/>
          </a:xfrm>
        </p:grpSpPr>
        <p:graphicFrame>
          <p:nvGraphicFramePr>
            <p:cNvPr id="51208" name="Object 6"/>
            <p:cNvGraphicFramePr>
              <a:graphicFrameLocks noChangeAspect="1"/>
            </p:cNvGraphicFramePr>
            <p:nvPr/>
          </p:nvGraphicFramePr>
          <p:xfrm>
            <a:off x="1392" y="864"/>
            <a:ext cx="1043" cy="523"/>
          </p:xfrm>
          <a:graphic>
            <a:graphicData uri="http://schemas.openxmlformats.org/presentationml/2006/ole">
              <mc:AlternateContent xmlns:mc="http://schemas.openxmlformats.org/markup-compatibility/2006">
                <mc:Choice xmlns:v="urn:schemas-microsoft-com:vml" Requires="v">
                  <p:oleObj spid="_x0000_s51601" name="Equation" r:id="rId3" imgW="901440" imgH="507960" progId="Equation.DSMT4">
                    <p:embed/>
                  </p:oleObj>
                </mc:Choice>
                <mc:Fallback>
                  <p:oleObj name="Equation" r:id="rId3" imgW="901440" imgH="50796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864"/>
                          <a:ext cx="1043" cy="523"/>
                        </a:xfrm>
                        <a:prstGeom prst="rect">
                          <a:avLst/>
                        </a:prstGeom>
                        <a:noFill/>
                        <a:ln>
                          <a:noFill/>
                        </a:ln>
                        <a:effectLst/>
                        <a:extLst>
                          <a:ext uri="{909E8E84-426E-40DD-AFC4-6F175D3DCCD1}">
                            <a14:hiddenFill xmlns:a14="http://schemas.microsoft.com/office/drawing/2010/main">
                              <a:solidFill>
                                <a:srgbClr val="00FF00">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6" name="Line 7"/>
            <p:cNvSpPr>
              <a:spLocks noChangeShapeType="1"/>
            </p:cNvSpPr>
            <p:nvPr/>
          </p:nvSpPr>
          <p:spPr bwMode="auto">
            <a:xfrm flipV="1">
              <a:off x="1152" y="816"/>
              <a:ext cx="0" cy="15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7" name="Line 8"/>
            <p:cNvSpPr>
              <a:spLocks noChangeShapeType="1"/>
            </p:cNvSpPr>
            <p:nvPr/>
          </p:nvSpPr>
          <p:spPr bwMode="auto">
            <a:xfrm>
              <a:off x="0" y="2208"/>
              <a:ext cx="235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8" name="Freeform 9"/>
            <p:cNvSpPr>
              <a:spLocks/>
            </p:cNvSpPr>
            <p:nvPr/>
          </p:nvSpPr>
          <p:spPr bwMode="auto">
            <a:xfrm>
              <a:off x="1152" y="1056"/>
              <a:ext cx="864" cy="1104"/>
            </a:xfrm>
            <a:custGeom>
              <a:avLst/>
              <a:gdLst>
                <a:gd name="T0" fmla="*/ 0 w 1536"/>
                <a:gd name="T1" fmla="*/ 0 h 1104"/>
                <a:gd name="T2" fmla="*/ 137 w 1536"/>
                <a:gd name="T3" fmla="*/ 816 h 1104"/>
                <a:gd name="T4" fmla="*/ 486 w 1536"/>
                <a:gd name="T5" fmla="*/ 1104 h 1104"/>
                <a:gd name="T6" fmla="*/ 0 60000 65536"/>
                <a:gd name="T7" fmla="*/ 0 60000 65536"/>
                <a:gd name="T8" fmla="*/ 0 60000 65536"/>
                <a:gd name="T9" fmla="*/ 0 w 1536"/>
                <a:gd name="T10" fmla="*/ 0 h 1104"/>
                <a:gd name="T11" fmla="*/ 1536 w 1536"/>
                <a:gd name="T12" fmla="*/ 1104 h 1104"/>
              </a:gdLst>
              <a:ahLst/>
              <a:cxnLst>
                <a:cxn ang="T6">
                  <a:pos x="T0" y="T1"/>
                </a:cxn>
                <a:cxn ang="T7">
                  <a:pos x="T2" y="T3"/>
                </a:cxn>
                <a:cxn ang="T8">
                  <a:pos x="T4" y="T5"/>
                </a:cxn>
              </a:cxnLst>
              <a:rect l="T9" t="T10" r="T11" b="T12"/>
              <a:pathLst>
                <a:path w="1536" h="1104">
                  <a:moveTo>
                    <a:pt x="0" y="0"/>
                  </a:moveTo>
                  <a:cubicBezTo>
                    <a:pt x="88" y="316"/>
                    <a:pt x="176" y="632"/>
                    <a:pt x="432" y="816"/>
                  </a:cubicBezTo>
                  <a:cubicBezTo>
                    <a:pt x="688" y="1000"/>
                    <a:pt x="1112" y="1052"/>
                    <a:pt x="1536" y="110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1209" name="Object 10"/>
            <p:cNvGraphicFramePr>
              <a:graphicFrameLocks noChangeAspect="1"/>
            </p:cNvGraphicFramePr>
            <p:nvPr/>
          </p:nvGraphicFramePr>
          <p:xfrm>
            <a:off x="1008" y="2208"/>
            <a:ext cx="129" cy="185"/>
          </p:xfrm>
          <a:graphic>
            <a:graphicData uri="http://schemas.openxmlformats.org/presentationml/2006/ole">
              <mc:AlternateContent xmlns:mc="http://schemas.openxmlformats.org/markup-compatibility/2006">
                <mc:Choice xmlns:v="urn:schemas-microsoft-com:vml" Requires="v">
                  <p:oleObj spid="_x0000_s51602" name="Equation" r:id="rId5" imgW="126720" imgH="177480" progId="Equation.3">
                    <p:embed/>
                  </p:oleObj>
                </mc:Choice>
                <mc:Fallback>
                  <p:oleObj name="Equation" r:id="rId5" imgW="126720" imgH="17748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2208"/>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0" name="Object 11"/>
            <p:cNvGraphicFramePr>
              <a:graphicFrameLocks noChangeAspect="1"/>
            </p:cNvGraphicFramePr>
            <p:nvPr/>
          </p:nvGraphicFramePr>
          <p:xfrm>
            <a:off x="979" y="1014"/>
            <a:ext cx="90" cy="172"/>
          </p:xfrm>
          <a:graphic>
            <a:graphicData uri="http://schemas.openxmlformats.org/presentationml/2006/ole">
              <mc:AlternateContent xmlns:mc="http://schemas.openxmlformats.org/markup-compatibility/2006">
                <mc:Choice xmlns:v="urn:schemas-microsoft-com:vml" Requires="v">
                  <p:oleObj spid="_x0000_s51603" name="Equation" r:id="rId7" imgW="88560" imgH="164880" progId="Equation.3">
                    <p:embed/>
                  </p:oleObj>
                </mc:Choice>
                <mc:Fallback>
                  <p:oleObj name="Equation" r:id="rId7" imgW="88560" imgH="1648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 y="1014"/>
                          <a:ext cx="90"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2"/>
            <p:cNvGraphicFramePr>
              <a:graphicFrameLocks noChangeAspect="1"/>
            </p:cNvGraphicFramePr>
            <p:nvPr/>
          </p:nvGraphicFramePr>
          <p:xfrm>
            <a:off x="2208" y="2256"/>
            <a:ext cx="90" cy="158"/>
          </p:xfrm>
          <a:graphic>
            <a:graphicData uri="http://schemas.openxmlformats.org/presentationml/2006/ole">
              <mc:AlternateContent xmlns:mc="http://schemas.openxmlformats.org/markup-compatibility/2006">
                <mc:Choice xmlns:v="urn:schemas-microsoft-com:vml" Requires="v">
                  <p:oleObj spid="_x0000_s51604" name="Equation" r:id="rId9" imgW="88560" imgH="152280" progId="Equation.3">
                    <p:embed/>
                  </p:oleObj>
                </mc:Choice>
                <mc:Fallback>
                  <p:oleObj name="Equation" r:id="rId9" imgW="88560" imgH="1522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8" y="2256"/>
                          <a:ext cx="9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9" name="Text Box 13"/>
            <p:cNvSpPr txBox="1">
              <a:spLocks noChangeArrowheads="1"/>
            </p:cNvSpPr>
            <p:nvPr/>
          </p:nvSpPr>
          <p:spPr bwMode="auto">
            <a:xfrm>
              <a:off x="1824" y="1728"/>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时域波形</a:t>
              </a:r>
            </a:p>
          </p:txBody>
        </p:sp>
        <p:sp>
          <p:nvSpPr>
            <p:cNvPr id="51230" name="Freeform 14"/>
            <p:cNvSpPr>
              <a:spLocks/>
            </p:cNvSpPr>
            <p:nvPr/>
          </p:nvSpPr>
          <p:spPr bwMode="auto">
            <a:xfrm flipH="1">
              <a:off x="288" y="1056"/>
              <a:ext cx="864" cy="1104"/>
            </a:xfrm>
            <a:custGeom>
              <a:avLst/>
              <a:gdLst>
                <a:gd name="T0" fmla="*/ 0 w 1536"/>
                <a:gd name="T1" fmla="*/ 0 h 1104"/>
                <a:gd name="T2" fmla="*/ 137 w 1536"/>
                <a:gd name="T3" fmla="*/ 816 h 1104"/>
                <a:gd name="T4" fmla="*/ 486 w 1536"/>
                <a:gd name="T5" fmla="*/ 1104 h 1104"/>
                <a:gd name="T6" fmla="*/ 0 60000 65536"/>
                <a:gd name="T7" fmla="*/ 0 60000 65536"/>
                <a:gd name="T8" fmla="*/ 0 60000 65536"/>
                <a:gd name="T9" fmla="*/ 0 w 1536"/>
                <a:gd name="T10" fmla="*/ 0 h 1104"/>
                <a:gd name="T11" fmla="*/ 1536 w 1536"/>
                <a:gd name="T12" fmla="*/ 1104 h 1104"/>
              </a:gdLst>
              <a:ahLst/>
              <a:cxnLst>
                <a:cxn ang="T6">
                  <a:pos x="T0" y="T1"/>
                </a:cxn>
                <a:cxn ang="T7">
                  <a:pos x="T2" y="T3"/>
                </a:cxn>
                <a:cxn ang="T8">
                  <a:pos x="T4" y="T5"/>
                </a:cxn>
              </a:cxnLst>
              <a:rect l="T9" t="T10" r="T11" b="T12"/>
              <a:pathLst>
                <a:path w="1536" h="1104">
                  <a:moveTo>
                    <a:pt x="0" y="0"/>
                  </a:moveTo>
                  <a:cubicBezTo>
                    <a:pt x="88" y="316"/>
                    <a:pt x="176" y="632"/>
                    <a:pt x="432" y="816"/>
                  </a:cubicBezTo>
                  <a:cubicBezTo>
                    <a:pt x="688" y="1000"/>
                    <a:pt x="1112" y="1052"/>
                    <a:pt x="1536" y="110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3" name="Group 15"/>
          <p:cNvGrpSpPr>
            <a:grpSpLocks/>
          </p:cNvGrpSpPr>
          <p:nvPr/>
        </p:nvGrpSpPr>
        <p:grpSpPr bwMode="auto">
          <a:xfrm>
            <a:off x="4284663" y="3284538"/>
            <a:ext cx="4206875" cy="2892425"/>
            <a:chOff x="0" y="2352"/>
            <a:chExt cx="2650" cy="1822"/>
          </a:xfrm>
        </p:grpSpPr>
        <p:graphicFrame>
          <p:nvGraphicFramePr>
            <p:cNvPr id="51202" name="Object 16"/>
            <p:cNvGraphicFramePr>
              <a:graphicFrameLocks noChangeAspect="1"/>
            </p:cNvGraphicFramePr>
            <p:nvPr/>
          </p:nvGraphicFramePr>
          <p:xfrm>
            <a:off x="1291" y="2448"/>
            <a:ext cx="919" cy="339"/>
          </p:xfrm>
          <a:graphic>
            <a:graphicData uri="http://schemas.openxmlformats.org/presentationml/2006/ole">
              <mc:AlternateContent xmlns:mc="http://schemas.openxmlformats.org/markup-compatibility/2006">
                <mc:Choice xmlns:v="urn:schemas-microsoft-com:vml" Requires="v">
                  <p:oleObj spid="_x0000_s51605" name="Equation" r:id="rId11" imgW="1066680" imgH="393480" progId="Equation.DSMT4">
                    <p:embed/>
                  </p:oleObj>
                </mc:Choice>
                <mc:Fallback>
                  <p:oleObj name="Equation" r:id="rId11" imgW="1066680" imgH="393480"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1" y="2448"/>
                          <a:ext cx="919"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21" name="Line 17"/>
            <p:cNvSpPr>
              <a:spLocks noChangeShapeType="1"/>
            </p:cNvSpPr>
            <p:nvPr/>
          </p:nvSpPr>
          <p:spPr bwMode="auto">
            <a:xfrm flipV="1">
              <a:off x="1200" y="2352"/>
              <a:ext cx="0" cy="17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1222" name="Freeform 18"/>
            <p:cNvSpPr>
              <a:spLocks/>
            </p:cNvSpPr>
            <p:nvPr/>
          </p:nvSpPr>
          <p:spPr bwMode="auto">
            <a:xfrm>
              <a:off x="144" y="2736"/>
              <a:ext cx="2112" cy="1096"/>
            </a:xfrm>
            <a:custGeom>
              <a:avLst/>
              <a:gdLst>
                <a:gd name="T0" fmla="*/ 0 w 3696"/>
                <a:gd name="T1" fmla="*/ 1014 h 1144"/>
                <a:gd name="T2" fmla="*/ 314 w 3696"/>
                <a:gd name="T3" fmla="*/ 881 h 1144"/>
                <a:gd name="T4" fmla="*/ 595 w 3696"/>
                <a:gd name="T5" fmla="*/ 0 h 1144"/>
                <a:gd name="T6" fmla="*/ 909 w 3696"/>
                <a:gd name="T7" fmla="*/ 881 h 1144"/>
                <a:gd name="T8" fmla="*/ 1207 w 3696"/>
                <a:gd name="T9" fmla="*/ 1014 h 1144"/>
                <a:gd name="T10" fmla="*/ 0 60000 65536"/>
                <a:gd name="T11" fmla="*/ 0 60000 65536"/>
                <a:gd name="T12" fmla="*/ 0 60000 65536"/>
                <a:gd name="T13" fmla="*/ 0 60000 65536"/>
                <a:gd name="T14" fmla="*/ 0 60000 65536"/>
                <a:gd name="T15" fmla="*/ 0 w 3696"/>
                <a:gd name="T16" fmla="*/ 0 h 1144"/>
                <a:gd name="T17" fmla="*/ 3696 w 3696"/>
                <a:gd name="T18" fmla="*/ 1144 h 1144"/>
              </a:gdLst>
              <a:ahLst/>
              <a:cxnLst>
                <a:cxn ang="T10">
                  <a:pos x="T0" y="T1"/>
                </a:cxn>
                <a:cxn ang="T11">
                  <a:pos x="T2" y="T3"/>
                </a:cxn>
                <a:cxn ang="T12">
                  <a:pos x="T4" y="T5"/>
                </a:cxn>
                <a:cxn ang="T13">
                  <a:pos x="T6" y="T7"/>
                </a:cxn>
                <a:cxn ang="T14">
                  <a:pos x="T8" y="T9"/>
                </a:cxn>
              </a:cxnLst>
              <a:rect l="T15" t="T16" r="T17" b="T18"/>
              <a:pathLst>
                <a:path w="3696" h="1144">
                  <a:moveTo>
                    <a:pt x="0" y="1104"/>
                  </a:moveTo>
                  <a:cubicBezTo>
                    <a:pt x="328" y="1124"/>
                    <a:pt x="656" y="1144"/>
                    <a:pt x="960" y="960"/>
                  </a:cubicBezTo>
                  <a:cubicBezTo>
                    <a:pt x="1264" y="776"/>
                    <a:pt x="1520" y="0"/>
                    <a:pt x="1824" y="0"/>
                  </a:cubicBezTo>
                  <a:cubicBezTo>
                    <a:pt x="2128" y="0"/>
                    <a:pt x="2472" y="776"/>
                    <a:pt x="2784" y="960"/>
                  </a:cubicBezTo>
                  <a:cubicBezTo>
                    <a:pt x="3096" y="1144"/>
                    <a:pt x="3396" y="1124"/>
                    <a:pt x="3696" y="1104"/>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1203" name="Object 19"/>
            <p:cNvGraphicFramePr>
              <a:graphicFrameLocks noChangeAspect="1"/>
            </p:cNvGraphicFramePr>
            <p:nvPr/>
          </p:nvGraphicFramePr>
          <p:xfrm>
            <a:off x="1008" y="3888"/>
            <a:ext cx="129" cy="185"/>
          </p:xfrm>
          <a:graphic>
            <a:graphicData uri="http://schemas.openxmlformats.org/presentationml/2006/ole">
              <mc:AlternateContent xmlns:mc="http://schemas.openxmlformats.org/markup-compatibility/2006">
                <mc:Choice xmlns:v="urn:schemas-microsoft-com:vml" Requires="v">
                  <p:oleObj spid="_x0000_s51606" name="Equation" r:id="rId13" imgW="126720" imgH="177480" progId="Equation.3">
                    <p:embed/>
                  </p:oleObj>
                </mc:Choice>
                <mc:Fallback>
                  <p:oleObj name="Equation" r:id="rId13" imgW="126720" imgH="177480" progId="Equation.3">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888"/>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20"/>
            <p:cNvGraphicFramePr>
              <a:graphicFrameLocks noChangeAspect="1"/>
            </p:cNvGraphicFramePr>
            <p:nvPr/>
          </p:nvGraphicFramePr>
          <p:xfrm>
            <a:off x="912" y="2640"/>
            <a:ext cx="154" cy="410"/>
          </p:xfrm>
          <a:graphic>
            <a:graphicData uri="http://schemas.openxmlformats.org/presentationml/2006/ole">
              <mc:AlternateContent xmlns:mc="http://schemas.openxmlformats.org/markup-compatibility/2006">
                <mc:Choice xmlns:v="urn:schemas-microsoft-com:vml" Requires="v">
                  <p:oleObj spid="_x0000_s51607" name="Equation" r:id="rId14" imgW="152280" imgH="393480" progId="Equation.3">
                    <p:embed/>
                  </p:oleObj>
                </mc:Choice>
                <mc:Fallback>
                  <p:oleObj name="Equation" r:id="rId14" imgW="152280" imgH="39348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2" y="2640"/>
                          <a:ext cx="154"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21"/>
            <p:cNvGraphicFramePr>
              <a:graphicFrameLocks noChangeAspect="1"/>
            </p:cNvGraphicFramePr>
            <p:nvPr/>
          </p:nvGraphicFramePr>
          <p:xfrm>
            <a:off x="2496" y="3984"/>
            <a:ext cx="154" cy="145"/>
          </p:xfrm>
          <a:graphic>
            <a:graphicData uri="http://schemas.openxmlformats.org/presentationml/2006/ole">
              <mc:AlternateContent xmlns:mc="http://schemas.openxmlformats.org/markup-compatibility/2006">
                <mc:Choice xmlns:v="urn:schemas-microsoft-com:vml" Requires="v">
                  <p:oleObj spid="_x0000_s51608" name="Equation" r:id="rId16" imgW="152280" imgH="139680" progId="Equation.3">
                    <p:embed/>
                  </p:oleObj>
                </mc:Choice>
                <mc:Fallback>
                  <p:oleObj name="Equation" r:id="rId16" imgW="152280" imgH="13968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96" y="3984"/>
                          <a:ext cx="154"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22"/>
            <p:cNvGraphicFramePr>
              <a:graphicFrameLocks noChangeAspect="1"/>
            </p:cNvGraphicFramePr>
            <p:nvPr/>
          </p:nvGraphicFramePr>
          <p:xfrm>
            <a:off x="1238" y="3312"/>
            <a:ext cx="154" cy="410"/>
          </p:xfrm>
          <a:graphic>
            <a:graphicData uri="http://schemas.openxmlformats.org/presentationml/2006/ole">
              <mc:AlternateContent xmlns:mc="http://schemas.openxmlformats.org/markup-compatibility/2006">
                <mc:Choice xmlns:v="urn:schemas-microsoft-com:vml" Requires="v">
                  <p:oleObj spid="_x0000_s51609" name="Equation" r:id="rId18" imgW="152280" imgH="393480" progId="Equation.3">
                    <p:embed/>
                  </p:oleObj>
                </mc:Choice>
                <mc:Fallback>
                  <p:oleObj name="Equation" r:id="rId18" imgW="152280" imgH="39348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38" y="3312"/>
                          <a:ext cx="154"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3" name="Line 23"/>
            <p:cNvSpPr>
              <a:spLocks noChangeShapeType="1"/>
            </p:cNvSpPr>
            <p:nvPr/>
          </p:nvSpPr>
          <p:spPr bwMode="auto">
            <a:xfrm>
              <a:off x="864" y="3312"/>
              <a:ext cx="67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1224" name="Line 24"/>
            <p:cNvSpPr>
              <a:spLocks noChangeShapeType="1"/>
            </p:cNvSpPr>
            <p:nvPr/>
          </p:nvSpPr>
          <p:spPr bwMode="auto">
            <a:xfrm>
              <a:off x="1536" y="3312"/>
              <a:ext cx="0" cy="57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1207" name="Object 25"/>
            <p:cNvGraphicFramePr>
              <a:graphicFrameLocks noChangeAspect="1"/>
            </p:cNvGraphicFramePr>
            <p:nvPr/>
          </p:nvGraphicFramePr>
          <p:xfrm>
            <a:off x="1440" y="3936"/>
            <a:ext cx="308" cy="238"/>
          </p:xfrm>
          <a:graphic>
            <a:graphicData uri="http://schemas.openxmlformats.org/presentationml/2006/ole">
              <mc:AlternateContent xmlns:mc="http://schemas.openxmlformats.org/markup-compatibility/2006">
                <mc:Choice xmlns:v="urn:schemas-microsoft-com:vml" Requires="v">
                  <p:oleObj spid="_x0000_s51610" name="Equation" r:id="rId20" imgW="304560" imgH="228600" progId="Equation.3">
                    <p:embed/>
                  </p:oleObj>
                </mc:Choice>
                <mc:Fallback>
                  <p:oleObj name="Equation" r:id="rId20" imgW="304560" imgH="228600" progId="Equation.3">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40" y="3936"/>
                          <a:ext cx="308" cy="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25" name="Line 26"/>
            <p:cNvSpPr>
              <a:spLocks noChangeShapeType="1"/>
            </p:cNvSpPr>
            <p:nvPr/>
          </p:nvSpPr>
          <p:spPr bwMode="auto">
            <a:xfrm>
              <a:off x="0" y="3888"/>
              <a:ext cx="24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
        <p:nvSpPr>
          <p:cNvPr id="581659" name="Text Box 27"/>
          <p:cNvSpPr txBox="1">
            <a:spLocks noChangeArrowheads="1"/>
          </p:cNvSpPr>
          <p:nvPr/>
        </p:nvSpPr>
        <p:spPr bwMode="auto">
          <a:xfrm>
            <a:off x="2195513" y="4581525"/>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相位等</a:t>
            </a:r>
            <a:r>
              <a:rPr lang="en-US" altLang="zh-CN" b="1">
                <a:ea typeface="宋体"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1636"/>
                                        </p:tgtEl>
                                        <p:attrNameLst>
                                          <p:attrName>style.visibility</p:attrName>
                                        </p:attrNameLst>
                                      </p:cBhvr>
                                      <p:to>
                                        <p:strVal val="visible"/>
                                      </p:to>
                                    </p:set>
                                    <p:animEffect transition="in" filter="blinds(horizontal)">
                                      <p:cBhvr>
                                        <p:cTn id="12" dur="500"/>
                                        <p:tgtEl>
                                          <p:spTgt spid="581636"/>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81659"/>
                                        </p:tgtEl>
                                        <p:attrNameLst>
                                          <p:attrName>style.visibility</p:attrName>
                                        </p:attrNameLst>
                                      </p:cBhvr>
                                      <p:to>
                                        <p:strVal val="visible"/>
                                      </p:to>
                                    </p:set>
                                    <p:animEffect transition="in" filter="blinds(horizontal)">
                                      <p:cBhvr>
                                        <p:cTn id="18" dur="500"/>
                                        <p:tgtEl>
                                          <p:spTgt spid="58165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81635"/>
                                        </p:tgtEl>
                                        <p:attrNameLst>
                                          <p:attrName>style.visibility</p:attrName>
                                        </p:attrNameLst>
                                      </p:cBhvr>
                                      <p:to>
                                        <p:strVal val="visible"/>
                                      </p:to>
                                    </p:set>
                                    <p:animEffect transition="in" filter="blinds(horizontal)">
                                      <p:cBhvr>
                                        <p:cTn id="21" dur="500"/>
                                        <p:tgtEl>
                                          <p:spTgt spid="581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p:bldP spid="581636" grpId="0" animBg="1"/>
      <p:bldP spid="58165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4"/>
          <p:cNvSpPr>
            <a:spLocks noGrp="1"/>
          </p:cNvSpPr>
          <p:nvPr>
            <p:ph type="ftr" sz="quarter" idx="11"/>
          </p:nvPr>
        </p:nvSpPr>
        <p:spPr/>
        <p:txBody>
          <a:bodyPr/>
          <a:lstStyle/>
          <a:p>
            <a:pPr>
              <a:defRPr/>
            </a:pPr>
            <a:r>
              <a:rPr lang="zh-CN" altLang="en-US"/>
              <a:t>信号与系统</a:t>
            </a:r>
          </a:p>
        </p:txBody>
      </p:sp>
      <p:sp>
        <p:nvSpPr>
          <p:cNvPr id="522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2B342E3-E181-445D-939F-6AAD3DC73866}" type="slidenum">
              <a:rPr lang="en-US" altLang="ko-KR" smtClean="0">
                <a:solidFill>
                  <a:srgbClr val="003399"/>
                </a:solidFill>
                <a:latin typeface="-윤체L" pitchFamily="18" charset="-127"/>
                <a:ea typeface="-윤체L" pitchFamily="18" charset="-127"/>
              </a:rPr>
              <a:pPr/>
              <a:t>66</a:t>
            </a:fld>
            <a:endParaRPr lang="en-US" altLang="ko-KR" smtClean="0">
              <a:solidFill>
                <a:srgbClr val="003399"/>
              </a:solidFill>
              <a:latin typeface="-윤체L" pitchFamily="18" charset="-127"/>
              <a:ea typeface="-윤체L" pitchFamily="18" charset="-127"/>
            </a:endParaRPr>
          </a:p>
        </p:txBody>
      </p:sp>
      <p:graphicFrame>
        <p:nvGraphicFramePr>
          <p:cNvPr id="582658" name="Object 2"/>
          <p:cNvGraphicFramePr>
            <a:graphicFrameLocks noChangeAspect="1"/>
          </p:cNvGraphicFramePr>
          <p:nvPr>
            <p:extLst>
              <p:ext uri="{D42A27DB-BD31-4B8C-83A1-F6EECF244321}">
                <p14:modId xmlns:p14="http://schemas.microsoft.com/office/powerpoint/2010/main" val="94677103"/>
              </p:ext>
            </p:extLst>
          </p:nvPr>
        </p:nvGraphicFramePr>
        <p:xfrm>
          <a:off x="944562" y="1722438"/>
          <a:ext cx="6199727" cy="1058490"/>
        </p:xfrm>
        <a:graphic>
          <a:graphicData uri="http://schemas.openxmlformats.org/presentationml/2006/ole">
            <mc:AlternateContent xmlns:mc="http://schemas.openxmlformats.org/markup-compatibility/2006">
              <mc:Choice xmlns:v="urn:schemas-microsoft-com:vml" Requires="v">
                <p:oleObj spid="_x0000_s52345" name="Equation" r:id="rId3" imgW="2793960" imgH="482400" progId="Equation.DSMT4">
                  <p:embed/>
                </p:oleObj>
              </mc:Choice>
              <mc:Fallback>
                <p:oleObj name="Equation" r:id="rId3" imgW="2793960" imgH="482400" progId="Equation.DSMT4">
                  <p:embed/>
                  <p:pic>
                    <p:nvPicPr>
                      <p:cNvPr id="0" name="Object 2"/>
                      <p:cNvPicPr>
                        <a:picLocks noChangeAspect="1" noChangeArrowheads="1"/>
                      </p:cNvPicPr>
                      <p:nvPr/>
                    </p:nvPicPr>
                    <p:blipFill>
                      <a:blip r:embed="rId4"/>
                      <a:srcRect/>
                      <a:stretch>
                        <a:fillRect/>
                      </a:stretch>
                    </p:blipFill>
                    <p:spPr bwMode="auto">
                      <a:xfrm>
                        <a:off x="944562" y="1722438"/>
                        <a:ext cx="6199727" cy="1058490"/>
                      </a:xfrm>
                      <a:prstGeom prst="rect">
                        <a:avLst/>
                      </a:prstGeom>
                      <a:noFill/>
                      <a:ln>
                        <a:noFill/>
                      </a:ln>
                      <a:effectLst/>
                      <a:extLst/>
                    </p:spPr>
                  </p:pic>
                </p:oleObj>
              </mc:Fallback>
            </mc:AlternateContent>
          </a:graphicData>
        </a:graphic>
      </p:graphicFrame>
      <p:graphicFrame>
        <p:nvGraphicFramePr>
          <p:cNvPr id="582659" name="Object 3"/>
          <p:cNvGraphicFramePr>
            <a:graphicFrameLocks noChangeAspect="1"/>
          </p:cNvGraphicFramePr>
          <p:nvPr/>
        </p:nvGraphicFramePr>
        <p:xfrm>
          <a:off x="855663" y="2924175"/>
          <a:ext cx="5732462" cy="2638425"/>
        </p:xfrm>
        <a:graphic>
          <a:graphicData uri="http://schemas.openxmlformats.org/presentationml/2006/ole">
            <mc:AlternateContent xmlns:mc="http://schemas.openxmlformats.org/markup-compatibility/2006">
              <mc:Choice xmlns:v="urn:schemas-microsoft-com:vml" Requires="v">
                <p:oleObj spid="_x0000_s52346" name="Equation" r:id="rId5" imgW="2577960" imgH="1295280" progId="Equation.DSMT4">
                  <p:embed/>
                </p:oleObj>
              </mc:Choice>
              <mc:Fallback>
                <p:oleObj name="Equation" r:id="rId5" imgW="2577960" imgH="12952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663" y="2924175"/>
                        <a:ext cx="5732462" cy="2638425"/>
                      </a:xfrm>
                      <a:prstGeom prst="rect">
                        <a:avLst/>
                      </a:prstGeom>
                      <a:solidFill>
                        <a:srgbClr val="CCFFCC">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60" name="Object 4"/>
          <p:cNvGraphicFramePr>
            <a:graphicFrameLocks noChangeAspect="1"/>
          </p:cNvGraphicFramePr>
          <p:nvPr/>
        </p:nvGraphicFramePr>
        <p:xfrm>
          <a:off x="2035175" y="5661025"/>
          <a:ext cx="2055813" cy="512763"/>
        </p:xfrm>
        <a:graphic>
          <a:graphicData uri="http://schemas.openxmlformats.org/presentationml/2006/ole">
            <mc:AlternateContent xmlns:mc="http://schemas.openxmlformats.org/markup-compatibility/2006">
              <mc:Choice xmlns:v="urn:schemas-microsoft-com:vml" Requires="v">
                <p:oleObj spid="_x0000_s52347" name="Equation" r:id="rId7" imgW="812520" imgH="203040" progId="Equation.DSMT4">
                  <p:embed/>
                </p:oleObj>
              </mc:Choice>
              <mc:Fallback>
                <p:oleObj name="Equation" r:id="rId7" imgW="812520" imgH="2030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5175" y="5661025"/>
                        <a:ext cx="2055813" cy="5127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2662" name="Rectangle 6"/>
          <p:cNvSpPr>
            <a:spLocks noRot="1" noChangeArrowheads="1"/>
          </p:cNvSpPr>
          <p:nvPr/>
        </p:nvSpPr>
        <p:spPr bwMode="auto">
          <a:xfrm>
            <a:off x="1042988" y="404813"/>
            <a:ext cx="7239000"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三、奇双边指数信号的傅里叶变换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2658"/>
                                        </p:tgtEl>
                                        <p:attrNameLst>
                                          <p:attrName>style.visibility</p:attrName>
                                        </p:attrNameLst>
                                      </p:cBhvr>
                                      <p:to>
                                        <p:strVal val="visible"/>
                                      </p:to>
                                    </p:set>
                                    <p:animEffect transition="in" filter="blinds(horizontal)">
                                      <p:cBhvr>
                                        <p:cTn id="7" dur="500"/>
                                        <p:tgtEl>
                                          <p:spTgt spid="582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2659"/>
                                        </p:tgtEl>
                                        <p:attrNameLst>
                                          <p:attrName>style.visibility</p:attrName>
                                        </p:attrNameLst>
                                      </p:cBhvr>
                                      <p:to>
                                        <p:strVal val="visible"/>
                                      </p:to>
                                    </p:set>
                                    <p:animEffect transition="in" filter="blinds(horizontal)">
                                      <p:cBhvr>
                                        <p:cTn id="12" dur="500"/>
                                        <p:tgtEl>
                                          <p:spTgt spid="582659"/>
                                        </p:tgtEl>
                                      </p:cBhvr>
                                    </p:animEffect>
                                  </p:childTnLst>
                                </p:cTn>
                              </p:par>
                              <p:par>
                                <p:cTn id="13" presetID="3" presetClass="entr" presetSubtype="10" fill="hold" nodeType="withEffect">
                                  <p:stCondLst>
                                    <p:cond delay="0"/>
                                  </p:stCondLst>
                                  <p:childTnLst>
                                    <p:set>
                                      <p:cBhvr>
                                        <p:cTn id="14" dur="1" fill="hold">
                                          <p:stCondLst>
                                            <p:cond delay="0"/>
                                          </p:stCondLst>
                                        </p:cTn>
                                        <p:tgtEl>
                                          <p:spTgt spid="582660"/>
                                        </p:tgtEl>
                                        <p:attrNameLst>
                                          <p:attrName>style.visibility</p:attrName>
                                        </p:attrNameLst>
                                      </p:cBhvr>
                                      <p:to>
                                        <p:strVal val="visible"/>
                                      </p:to>
                                    </p:set>
                                    <p:animEffect transition="in" filter="blinds(horizontal)">
                                      <p:cBhvr>
                                        <p:cTn id="15" dur="500"/>
                                        <p:tgtEl>
                                          <p:spTgt spid="582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9" name="页脚占位符 2"/>
          <p:cNvSpPr>
            <a:spLocks noGrp="1"/>
          </p:cNvSpPr>
          <p:nvPr>
            <p:ph type="ftr" sz="quarter" idx="11"/>
          </p:nvPr>
        </p:nvSpPr>
        <p:spPr/>
        <p:txBody>
          <a:bodyPr/>
          <a:lstStyle/>
          <a:p>
            <a:pPr>
              <a:defRPr/>
            </a:pPr>
            <a:r>
              <a:rPr lang="zh-CN" altLang="en-US"/>
              <a:t>信号与系统</a:t>
            </a:r>
          </a:p>
        </p:txBody>
      </p:sp>
      <p:sp>
        <p:nvSpPr>
          <p:cNvPr id="5326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12D4A2D-7A8D-42B5-B604-4F4E47BEB0A8}" type="slidenum">
              <a:rPr lang="en-US" altLang="ko-KR" smtClean="0">
                <a:solidFill>
                  <a:srgbClr val="003399"/>
                </a:solidFill>
                <a:latin typeface="-윤체L" pitchFamily="18" charset="-127"/>
                <a:ea typeface="-윤체L" pitchFamily="18" charset="-127"/>
              </a:rPr>
              <a:pPr/>
              <a:t>67</a:t>
            </a:fld>
            <a:endParaRPr lang="en-US" altLang="ko-KR" smtClean="0">
              <a:solidFill>
                <a:srgbClr val="003399"/>
              </a:solidFill>
              <a:latin typeface="-윤체L" pitchFamily="18" charset="-127"/>
              <a:ea typeface="-윤체L" pitchFamily="18" charset="-127"/>
            </a:endParaRPr>
          </a:p>
        </p:txBody>
      </p:sp>
      <p:sp>
        <p:nvSpPr>
          <p:cNvPr id="53269" name="Text Box 3"/>
          <p:cNvSpPr txBox="1">
            <a:spLocks noChangeArrowheads="1"/>
          </p:cNvSpPr>
          <p:nvPr/>
        </p:nvSpPr>
        <p:spPr bwMode="auto">
          <a:xfrm>
            <a:off x="6172200" y="26670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频域频谱</a:t>
            </a:r>
          </a:p>
        </p:txBody>
      </p:sp>
      <p:sp>
        <p:nvSpPr>
          <p:cNvPr id="53270" name="AutoShape 4"/>
          <p:cNvSpPr>
            <a:spLocks noChangeArrowheads="1"/>
          </p:cNvSpPr>
          <p:nvPr/>
        </p:nvSpPr>
        <p:spPr bwMode="auto">
          <a:xfrm rot="-5400000" flipH="1" flipV="1">
            <a:off x="4584700" y="2984500"/>
            <a:ext cx="1295400" cy="457200"/>
          </a:xfrm>
          <a:custGeom>
            <a:avLst/>
            <a:gdLst>
              <a:gd name="T0" fmla="*/ 2147483647 w 21600"/>
              <a:gd name="T1" fmla="*/ 0 h 21600"/>
              <a:gd name="T2" fmla="*/ 2147483647 w 21600"/>
              <a:gd name="T3" fmla="*/ 115297205 h 21600"/>
              <a:gd name="T4" fmla="*/ 698220587 w 21600"/>
              <a:gd name="T5" fmla="*/ 204838141 h 21600"/>
              <a:gd name="T6" fmla="*/ 2147483647 w 21600"/>
              <a:gd name="T7" fmla="*/ 57648602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endParaRPr lang="zh-CN" altLang="en-US"/>
          </a:p>
        </p:txBody>
      </p:sp>
      <p:sp>
        <p:nvSpPr>
          <p:cNvPr id="53271" name="Line 5"/>
          <p:cNvSpPr>
            <a:spLocks noChangeShapeType="1"/>
          </p:cNvSpPr>
          <p:nvPr/>
        </p:nvSpPr>
        <p:spPr bwMode="auto">
          <a:xfrm flipV="1">
            <a:off x="2124075" y="1628775"/>
            <a:ext cx="0" cy="2590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3272" name="Line 6"/>
          <p:cNvSpPr>
            <a:spLocks noChangeShapeType="1"/>
          </p:cNvSpPr>
          <p:nvPr/>
        </p:nvSpPr>
        <p:spPr bwMode="auto">
          <a:xfrm>
            <a:off x="295275" y="3152775"/>
            <a:ext cx="4038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3273" name="Freeform 7"/>
          <p:cNvSpPr>
            <a:spLocks/>
          </p:cNvSpPr>
          <p:nvPr/>
        </p:nvSpPr>
        <p:spPr bwMode="auto">
          <a:xfrm>
            <a:off x="2124075" y="2085975"/>
            <a:ext cx="1905000" cy="990600"/>
          </a:xfrm>
          <a:custGeom>
            <a:avLst/>
            <a:gdLst>
              <a:gd name="T0" fmla="*/ 0 w 1536"/>
              <a:gd name="T1" fmla="*/ 0 h 1104"/>
              <a:gd name="T2" fmla="*/ 664494112 w 1536"/>
              <a:gd name="T3" fmla="*/ 656975006 h 1104"/>
              <a:gd name="T4" fmla="*/ 2147483647 w 1536"/>
              <a:gd name="T5" fmla="*/ 888847983 h 1104"/>
              <a:gd name="T6" fmla="*/ 0 60000 65536"/>
              <a:gd name="T7" fmla="*/ 0 60000 65536"/>
              <a:gd name="T8" fmla="*/ 0 60000 65536"/>
              <a:gd name="T9" fmla="*/ 0 w 1536"/>
              <a:gd name="T10" fmla="*/ 0 h 1104"/>
              <a:gd name="T11" fmla="*/ 1536 w 1536"/>
              <a:gd name="T12" fmla="*/ 1104 h 1104"/>
            </a:gdLst>
            <a:ahLst/>
            <a:cxnLst>
              <a:cxn ang="T6">
                <a:pos x="T0" y="T1"/>
              </a:cxn>
              <a:cxn ang="T7">
                <a:pos x="T2" y="T3"/>
              </a:cxn>
              <a:cxn ang="T8">
                <a:pos x="T4" y="T5"/>
              </a:cxn>
            </a:cxnLst>
            <a:rect l="T9" t="T10" r="T11" b="T12"/>
            <a:pathLst>
              <a:path w="1536" h="1104">
                <a:moveTo>
                  <a:pt x="0" y="0"/>
                </a:moveTo>
                <a:cubicBezTo>
                  <a:pt x="88" y="316"/>
                  <a:pt x="176" y="632"/>
                  <a:pt x="432" y="816"/>
                </a:cubicBezTo>
                <a:cubicBezTo>
                  <a:pt x="688" y="1000"/>
                  <a:pt x="1112" y="1052"/>
                  <a:pt x="1536" y="110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3250" name="Object 8"/>
          <p:cNvGraphicFramePr>
            <a:graphicFrameLocks noChangeAspect="1"/>
          </p:cNvGraphicFramePr>
          <p:nvPr/>
        </p:nvGraphicFramePr>
        <p:xfrm>
          <a:off x="1819275" y="3228975"/>
          <a:ext cx="204788" cy="293688"/>
        </p:xfrm>
        <a:graphic>
          <a:graphicData uri="http://schemas.openxmlformats.org/presentationml/2006/ole">
            <mc:AlternateContent xmlns:mc="http://schemas.openxmlformats.org/markup-compatibility/2006">
              <mc:Choice xmlns:v="urn:schemas-microsoft-com:vml" Requires="v">
                <p:oleObj spid="_x0000_s53844" name="Equation" r:id="rId3" imgW="126720" imgH="177480" progId="Equation.3">
                  <p:embed/>
                </p:oleObj>
              </mc:Choice>
              <mc:Fallback>
                <p:oleObj name="Equation" r:id="rId3" imgW="126720" imgH="17748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75" y="3228975"/>
                        <a:ext cx="204788" cy="29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1" name="Object 9"/>
          <p:cNvGraphicFramePr>
            <a:graphicFrameLocks noChangeAspect="1"/>
          </p:cNvGraphicFramePr>
          <p:nvPr/>
        </p:nvGraphicFramePr>
        <p:xfrm>
          <a:off x="1849438" y="1943100"/>
          <a:ext cx="142875" cy="273050"/>
        </p:xfrm>
        <a:graphic>
          <a:graphicData uri="http://schemas.openxmlformats.org/presentationml/2006/ole">
            <mc:AlternateContent xmlns:mc="http://schemas.openxmlformats.org/markup-compatibility/2006">
              <mc:Choice xmlns:v="urn:schemas-microsoft-com:vml" Requires="v">
                <p:oleObj spid="_x0000_s53845" name="Equation" r:id="rId5" imgW="88560" imgH="164880" progId="Equation.3">
                  <p:embed/>
                </p:oleObj>
              </mc:Choice>
              <mc:Fallback>
                <p:oleObj name="Equation" r:id="rId5" imgW="88560" imgH="1648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9438" y="1943100"/>
                        <a:ext cx="14287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2" name="Object 10"/>
          <p:cNvGraphicFramePr>
            <a:graphicFrameLocks noChangeAspect="1"/>
          </p:cNvGraphicFramePr>
          <p:nvPr/>
        </p:nvGraphicFramePr>
        <p:xfrm>
          <a:off x="4181475" y="3305175"/>
          <a:ext cx="142875" cy="250825"/>
        </p:xfrm>
        <a:graphic>
          <a:graphicData uri="http://schemas.openxmlformats.org/presentationml/2006/ole">
            <mc:AlternateContent xmlns:mc="http://schemas.openxmlformats.org/markup-compatibility/2006">
              <mc:Choice xmlns:v="urn:schemas-microsoft-com:vml" Requires="v">
                <p:oleObj spid="_x0000_s53846" name="Equation" r:id="rId7" imgW="88560" imgH="152280" progId="Equation.3">
                  <p:embed/>
                </p:oleObj>
              </mc:Choice>
              <mc:Fallback>
                <p:oleObj name="Equation" r:id="rId7" imgW="88560" imgH="1522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475" y="3305175"/>
                        <a:ext cx="142875" cy="250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74" name="Text Box 11"/>
          <p:cNvSpPr txBox="1">
            <a:spLocks noChangeArrowheads="1"/>
          </p:cNvSpPr>
          <p:nvPr/>
        </p:nvSpPr>
        <p:spPr bwMode="auto">
          <a:xfrm>
            <a:off x="5435600" y="1628775"/>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时域波形</a:t>
            </a:r>
          </a:p>
        </p:txBody>
      </p:sp>
      <p:sp>
        <p:nvSpPr>
          <p:cNvPr id="53275" name="Freeform 12"/>
          <p:cNvSpPr>
            <a:spLocks/>
          </p:cNvSpPr>
          <p:nvPr/>
        </p:nvSpPr>
        <p:spPr bwMode="auto">
          <a:xfrm flipH="1" flipV="1">
            <a:off x="219075" y="3228975"/>
            <a:ext cx="1905000" cy="990600"/>
          </a:xfrm>
          <a:custGeom>
            <a:avLst/>
            <a:gdLst>
              <a:gd name="T0" fmla="*/ 0 w 1536"/>
              <a:gd name="T1" fmla="*/ 0 h 1104"/>
              <a:gd name="T2" fmla="*/ 664494112 w 1536"/>
              <a:gd name="T3" fmla="*/ 656975006 h 1104"/>
              <a:gd name="T4" fmla="*/ 2147483647 w 1536"/>
              <a:gd name="T5" fmla="*/ 888847983 h 1104"/>
              <a:gd name="T6" fmla="*/ 0 60000 65536"/>
              <a:gd name="T7" fmla="*/ 0 60000 65536"/>
              <a:gd name="T8" fmla="*/ 0 60000 65536"/>
              <a:gd name="T9" fmla="*/ 0 w 1536"/>
              <a:gd name="T10" fmla="*/ 0 h 1104"/>
              <a:gd name="T11" fmla="*/ 1536 w 1536"/>
              <a:gd name="T12" fmla="*/ 1104 h 1104"/>
            </a:gdLst>
            <a:ahLst/>
            <a:cxnLst>
              <a:cxn ang="T6">
                <a:pos x="T0" y="T1"/>
              </a:cxn>
              <a:cxn ang="T7">
                <a:pos x="T2" y="T3"/>
              </a:cxn>
              <a:cxn ang="T8">
                <a:pos x="T4" y="T5"/>
              </a:cxn>
            </a:cxnLst>
            <a:rect l="T9" t="T10" r="T11" b="T12"/>
            <a:pathLst>
              <a:path w="1536" h="1104">
                <a:moveTo>
                  <a:pt x="0" y="0"/>
                </a:moveTo>
                <a:cubicBezTo>
                  <a:pt x="88" y="316"/>
                  <a:pt x="176" y="632"/>
                  <a:pt x="432" y="816"/>
                </a:cubicBezTo>
                <a:cubicBezTo>
                  <a:pt x="688" y="1000"/>
                  <a:pt x="1112" y="1052"/>
                  <a:pt x="1536" y="110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3253" name="Object 13"/>
          <p:cNvGraphicFramePr>
            <a:graphicFrameLocks noChangeAspect="1"/>
          </p:cNvGraphicFramePr>
          <p:nvPr>
            <p:extLst>
              <p:ext uri="{D42A27DB-BD31-4B8C-83A1-F6EECF244321}">
                <p14:modId xmlns:p14="http://schemas.microsoft.com/office/powerpoint/2010/main" val="3884326114"/>
              </p:ext>
            </p:extLst>
          </p:nvPr>
        </p:nvGraphicFramePr>
        <p:xfrm>
          <a:off x="2268538" y="1557338"/>
          <a:ext cx="2439987" cy="1285875"/>
        </p:xfrm>
        <a:graphic>
          <a:graphicData uri="http://schemas.openxmlformats.org/presentationml/2006/ole">
            <mc:AlternateContent xmlns:mc="http://schemas.openxmlformats.org/markup-compatibility/2006">
              <mc:Choice xmlns:v="urn:schemas-microsoft-com:vml" Requires="v">
                <p:oleObj spid="_x0000_s53847" name="Equation" r:id="rId9" imgW="1574640" imgH="1015920" progId="Equation.DSMT4">
                  <p:embed/>
                </p:oleObj>
              </mc:Choice>
              <mc:Fallback>
                <p:oleObj name="Equation" r:id="rId9" imgW="1574640" imgH="1015920" progId="Equation.DSMT4">
                  <p:embed/>
                  <p:pic>
                    <p:nvPicPr>
                      <p:cNvPr id="0" name="Object 13"/>
                      <p:cNvPicPr>
                        <a:picLocks noChangeAspect="1" noChangeArrowheads="1"/>
                      </p:cNvPicPr>
                      <p:nvPr/>
                    </p:nvPicPr>
                    <p:blipFill>
                      <a:blip r:embed="rId10"/>
                      <a:srcRect/>
                      <a:stretch>
                        <a:fillRect/>
                      </a:stretch>
                    </p:blipFill>
                    <p:spPr bwMode="auto">
                      <a:xfrm>
                        <a:off x="2268538" y="1557338"/>
                        <a:ext cx="2439987" cy="128587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3276" name="Group 14"/>
          <p:cNvGrpSpPr>
            <a:grpSpLocks/>
          </p:cNvGrpSpPr>
          <p:nvPr/>
        </p:nvGrpSpPr>
        <p:grpSpPr bwMode="auto">
          <a:xfrm>
            <a:off x="1476375" y="3573463"/>
            <a:ext cx="3703638" cy="2592387"/>
            <a:chOff x="48" y="2160"/>
            <a:chExt cx="2794" cy="1873"/>
          </a:xfrm>
        </p:grpSpPr>
        <p:sp>
          <p:nvSpPr>
            <p:cNvPr id="53282" name="Line 15"/>
            <p:cNvSpPr>
              <a:spLocks noChangeShapeType="1"/>
            </p:cNvSpPr>
            <p:nvPr/>
          </p:nvSpPr>
          <p:spPr bwMode="auto">
            <a:xfrm flipV="1">
              <a:off x="1392" y="2256"/>
              <a:ext cx="0" cy="17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59" name="Object 16"/>
            <p:cNvGraphicFramePr>
              <a:graphicFrameLocks noChangeAspect="1"/>
            </p:cNvGraphicFramePr>
            <p:nvPr/>
          </p:nvGraphicFramePr>
          <p:xfrm>
            <a:off x="1200" y="3792"/>
            <a:ext cx="129" cy="185"/>
          </p:xfrm>
          <a:graphic>
            <a:graphicData uri="http://schemas.openxmlformats.org/presentationml/2006/ole">
              <mc:AlternateContent xmlns:mc="http://schemas.openxmlformats.org/markup-compatibility/2006">
                <mc:Choice xmlns:v="urn:schemas-microsoft-com:vml" Requires="v">
                  <p:oleObj spid="_x0000_s53848"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3792"/>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0" name="Object 17"/>
            <p:cNvGraphicFramePr>
              <a:graphicFrameLocks noChangeAspect="1"/>
            </p:cNvGraphicFramePr>
            <p:nvPr/>
          </p:nvGraphicFramePr>
          <p:xfrm>
            <a:off x="1248" y="2304"/>
            <a:ext cx="154" cy="410"/>
          </p:xfrm>
          <a:graphic>
            <a:graphicData uri="http://schemas.openxmlformats.org/presentationml/2006/ole">
              <mc:AlternateContent xmlns:mc="http://schemas.openxmlformats.org/markup-compatibility/2006">
                <mc:Choice xmlns:v="urn:schemas-microsoft-com:vml" Requires="v">
                  <p:oleObj spid="_x0000_s53849" name="Equation" r:id="rId12" imgW="152280" imgH="393480" progId="Equation.3">
                    <p:embed/>
                  </p:oleObj>
                </mc:Choice>
                <mc:Fallback>
                  <p:oleObj name="Equation" r:id="rId12" imgW="152280" imgH="39348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8" y="2304"/>
                          <a:ext cx="154" cy="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61" name="Object 18"/>
            <p:cNvGraphicFramePr>
              <a:graphicFrameLocks noChangeAspect="1"/>
            </p:cNvGraphicFramePr>
            <p:nvPr/>
          </p:nvGraphicFramePr>
          <p:xfrm>
            <a:off x="2688" y="3888"/>
            <a:ext cx="154" cy="145"/>
          </p:xfrm>
          <a:graphic>
            <a:graphicData uri="http://schemas.openxmlformats.org/presentationml/2006/ole">
              <mc:AlternateContent xmlns:mc="http://schemas.openxmlformats.org/markup-compatibility/2006">
                <mc:Choice xmlns:v="urn:schemas-microsoft-com:vml" Requires="v">
                  <p:oleObj spid="_x0000_s53850" name="Equation" r:id="rId14" imgW="152280" imgH="139680" progId="Equation.3">
                    <p:embed/>
                  </p:oleObj>
                </mc:Choice>
                <mc:Fallback>
                  <p:oleObj name="Equation" r:id="rId14" imgW="152280" imgH="139680" progId="Equation.3">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8" y="3888"/>
                          <a:ext cx="154"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3" name="Line 19"/>
            <p:cNvSpPr>
              <a:spLocks noChangeShapeType="1"/>
            </p:cNvSpPr>
            <p:nvPr/>
          </p:nvSpPr>
          <p:spPr bwMode="auto">
            <a:xfrm>
              <a:off x="1008" y="2688"/>
              <a:ext cx="672"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3284" name="Line 20"/>
            <p:cNvSpPr>
              <a:spLocks noChangeShapeType="1"/>
            </p:cNvSpPr>
            <p:nvPr/>
          </p:nvSpPr>
          <p:spPr bwMode="auto">
            <a:xfrm>
              <a:off x="1584" y="2688"/>
              <a:ext cx="0" cy="1104"/>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62" name="Object 21"/>
            <p:cNvGraphicFramePr>
              <a:graphicFrameLocks noChangeAspect="1"/>
            </p:cNvGraphicFramePr>
            <p:nvPr/>
          </p:nvGraphicFramePr>
          <p:xfrm>
            <a:off x="1536" y="3840"/>
            <a:ext cx="128" cy="146"/>
          </p:xfrm>
          <a:graphic>
            <a:graphicData uri="http://schemas.openxmlformats.org/presentationml/2006/ole">
              <mc:AlternateContent xmlns:mc="http://schemas.openxmlformats.org/markup-compatibility/2006">
                <mc:Choice xmlns:v="urn:schemas-microsoft-com:vml" Requires="v">
                  <p:oleObj spid="_x0000_s53851" name="Equation" r:id="rId16" imgW="126720" imgH="139680" progId="Equation.3">
                    <p:embed/>
                  </p:oleObj>
                </mc:Choice>
                <mc:Fallback>
                  <p:oleObj name="Equation" r:id="rId16" imgW="126720" imgH="13968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6" y="3840"/>
                          <a:ext cx="128"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5" name="Line 22"/>
            <p:cNvSpPr>
              <a:spLocks noChangeShapeType="1"/>
            </p:cNvSpPr>
            <p:nvPr/>
          </p:nvSpPr>
          <p:spPr bwMode="auto">
            <a:xfrm>
              <a:off x="192" y="3792"/>
              <a:ext cx="249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63" name="Object 23"/>
            <p:cNvGraphicFramePr>
              <a:graphicFrameLocks noChangeAspect="1"/>
            </p:cNvGraphicFramePr>
            <p:nvPr/>
          </p:nvGraphicFramePr>
          <p:xfrm>
            <a:off x="1580" y="2160"/>
            <a:ext cx="848" cy="334"/>
          </p:xfrm>
          <a:graphic>
            <a:graphicData uri="http://schemas.openxmlformats.org/presentationml/2006/ole">
              <mc:AlternateContent xmlns:mc="http://schemas.openxmlformats.org/markup-compatibility/2006">
                <mc:Choice xmlns:v="urn:schemas-microsoft-com:vml" Requires="v">
                  <p:oleObj spid="_x0000_s53852" name="Equation" r:id="rId18" imgW="1066680" imgH="419040" progId="Equation.DSMT4">
                    <p:embed/>
                  </p:oleObj>
                </mc:Choice>
                <mc:Fallback>
                  <p:oleObj name="Equation" r:id="rId18" imgW="1066680" imgH="419040" progId="Equation.DSMT4">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0" y="2160"/>
                          <a:ext cx="848"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86" name="Freeform 24"/>
            <p:cNvSpPr>
              <a:spLocks/>
            </p:cNvSpPr>
            <p:nvPr/>
          </p:nvSpPr>
          <p:spPr bwMode="auto">
            <a:xfrm>
              <a:off x="48" y="2656"/>
              <a:ext cx="1344" cy="1136"/>
            </a:xfrm>
            <a:custGeom>
              <a:avLst/>
              <a:gdLst>
                <a:gd name="T0" fmla="*/ 1344 w 1344"/>
                <a:gd name="T1" fmla="*/ 1136 h 1136"/>
                <a:gd name="T2" fmla="*/ 1152 w 1344"/>
                <a:gd name="T3" fmla="*/ 32 h 1136"/>
                <a:gd name="T4" fmla="*/ 480 w 1344"/>
                <a:gd name="T5" fmla="*/ 944 h 1136"/>
                <a:gd name="T6" fmla="*/ 0 w 1344"/>
                <a:gd name="T7" fmla="*/ 1088 h 1136"/>
                <a:gd name="T8" fmla="*/ 0 60000 65536"/>
                <a:gd name="T9" fmla="*/ 0 60000 65536"/>
                <a:gd name="T10" fmla="*/ 0 60000 65536"/>
                <a:gd name="T11" fmla="*/ 0 60000 65536"/>
                <a:gd name="T12" fmla="*/ 0 w 1344"/>
                <a:gd name="T13" fmla="*/ 0 h 1136"/>
                <a:gd name="T14" fmla="*/ 1344 w 1344"/>
                <a:gd name="T15" fmla="*/ 1136 h 1136"/>
              </a:gdLst>
              <a:ahLst/>
              <a:cxnLst>
                <a:cxn ang="T8">
                  <a:pos x="T0" y="T1"/>
                </a:cxn>
                <a:cxn ang="T9">
                  <a:pos x="T2" y="T3"/>
                </a:cxn>
                <a:cxn ang="T10">
                  <a:pos x="T4" y="T5"/>
                </a:cxn>
                <a:cxn ang="T11">
                  <a:pos x="T6" y="T7"/>
                </a:cxn>
              </a:cxnLst>
              <a:rect l="T12" t="T13" r="T14" b="T15"/>
              <a:pathLst>
                <a:path w="1344" h="1136">
                  <a:moveTo>
                    <a:pt x="1344" y="1136"/>
                  </a:moveTo>
                  <a:cubicBezTo>
                    <a:pt x="1320" y="600"/>
                    <a:pt x="1296" y="64"/>
                    <a:pt x="1152" y="32"/>
                  </a:cubicBezTo>
                  <a:cubicBezTo>
                    <a:pt x="1008" y="0"/>
                    <a:pt x="672" y="768"/>
                    <a:pt x="480" y="944"/>
                  </a:cubicBezTo>
                  <a:cubicBezTo>
                    <a:pt x="288" y="1120"/>
                    <a:pt x="144" y="1104"/>
                    <a:pt x="0" y="108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287" name="Freeform 25"/>
            <p:cNvSpPr>
              <a:spLocks/>
            </p:cNvSpPr>
            <p:nvPr/>
          </p:nvSpPr>
          <p:spPr bwMode="auto">
            <a:xfrm flipH="1">
              <a:off x="1392" y="2640"/>
              <a:ext cx="1344" cy="1136"/>
            </a:xfrm>
            <a:custGeom>
              <a:avLst/>
              <a:gdLst>
                <a:gd name="T0" fmla="*/ 1344 w 1344"/>
                <a:gd name="T1" fmla="*/ 1136 h 1136"/>
                <a:gd name="T2" fmla="*/ 1152 w 1344"/>
                <a:gd name="T3" fmla="*/ 32 h 1136"/>
                <a:gd name="T4" fmla="*/ 480 w 1344"/>
                <a:gd name="T5" fmla="*/ 944 h 1136"/>
                <a:gd name="T6" fmla="*/ 0 w 1344"/>
                <a:gd name="T7" fmla="*/ 1088 h 1136"/>
                <a:gd name="T8" fmla="*/ 0 60000 65536"/>
                <a:gd name="T9" fmla="*/ 0 60000 65536"/>
                <a:gd name="T10" fmla="*/ 0 60000 65536"/>
                <a:gd name="T11" fmla="*/ 0 60000 65536"/>
                <a:gd name="T12" fmla="*/ 0 w 1344"/>
                <a:gd name="T13" fmla="*/ 0 h 1136"/>
                <a:gd name="T14" fmla="*/ 1344 w 1344"/>
                <a:gd name="T15" fmla="*/ 1136 h 1136"/>
              </a:gdLst>
              <a:ahLst/>
              <a:cxnLst>
                <a:cxn ang="T8">
                  <a:pos x="T0" y="T1"/>
                </a:cxn>
                <a:cxn ang="T9">
                  <a:pos x="T2" y="T3"/>
                </a:cxn>
                <a:cxn ang="T10">
                  <a:pos x="T4" y="T5"/>
                </a:cxn>
                <a:cxn ang="T11">
                  <a:pos x="T6" y="T7"/>
                </a:cxn>
              </a:cxnLst>
              <a:rect l="T12" t="T13" r="T14" b="T15"/>
              <a:pathLst>
                <a:path w="1344" h="1136">
                  <a:moveTo>
                    <a:pt x="1344" y="1136"/>
                  </a:moveTo>
                  <a:cubicBezTo>
                    <a:pt x="1320" y="600"/>
                    <a:pt x="1296" y="64"/>
                    <a:pt x="1152" y="32"/>
                  </a:cubicBezTo>
                  <a:cubicBezTo>
                    <a:pt x="1008" y="0"/>
                    <a:pt x="672" y="768"/>
                    <a:pt x="480" y="944"/>
                  </a:cubicBezTo>
                  <a:cubicBezTo>
                    <a:pt x="288" y="1120"/>
                    <a:pt x="144" y="1104"/>
                    <a:pt x="0" y="108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3288" name="Line 26"/>
            <p:cNvSpPr>
              <a:spLocks noChangeShapeType="1"/>
            </p:cNvSpPr>
            <p:nvPr/>
          </p:nvSpPr>
          <p:spPr bwMode="auto">
            <a:xfrm>
              <a:off x="1200" y="2688"/>
              <a:ext cx="0" cy="1104"/>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64" name="Object 27"/>
            <p:cNvGraphicFramePr>
              <a:graphicFrameLocks noChangeAspect="1"/>
            </p:cNvGraphicFramePr>
            <p:nvPr/>
          </p:nvGraphicFramePr>
          <p:xfrm>
            <a:off x="1047" y="3840"/>
            <a:ext cx="243" cy="146"/>
          </p:xfrm>
          <a:graphic>
            <a:graphicData uri="http://schemas.openxmlformats.org/presentationml/2006/ole">
              <mc:AlternateContent xmlns:mc="http://schemas.openxmlformats.org/markup-compatibility/2006">
                <mc:Choice xmlns:v="urn:schemas-microsoft-com:vml" Requires="v">
                  <p:oleObj spid="_x0000_s53853" name="Equation" r:id="rId20" imgW="241200" imgH="139680" progId="Equation.3">
                    <p:embed/>
                  </p:oleObj>
                </mc:Choice>
                <mc:Fallback>
                  <p:oleObj name="Equation" r:id="rId20" imgW="241200" imgH="139680" progId="Equation.3">
                    <p:embed/>
                    <p:pic>
                      <p:nvPicPr>
                        <p:cNvPr id="0" name="Object 2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47" y="3840"/>
                          <a:ext cx="243"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3277" name="Group 28"/>
          <p:cNvGrpSpPr>
            <a:grpSpLocks/>
          </p:cNvGrpSpPr>
          <p:nvPr/>
        </p:nvGrpSpPr>
        <p:grpSpPr bwMode="auto">
          <a:xfrm>
            <a:off x="5148263" y="3541713"/>
            <a:ext cx="3249612" cy="2624137"/>
            <a:chOff x="2976" y="2136"/>
            <a:chExt cx="2465" cy="1992"/>
          </a:xfrm>
        </p:grpSpPr>
        <p:sp>
          <p:nvSpPr>
            <p:cNvPr id="53278" name="Line 29"/>
            <p:cNvSpPr>
              <a:spLocks noChangeShapeType="1"/>
            </p:cNvSpPr>
            <p:nvPr/>
          </p:nvSpPr>
          <p:spPr bwMode="auto">
            <a:xfrm>
              <a:off x="2976" y="3360"/>
              <a:ext cx="244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3279" name="Line 30"/>
            <p:cNvSpPr>
              <a:spLocks noChangeShapeType="1"/>
            </p:cNvSpPr>
            <p:nvPr/>
          </p:nvSpPr>
          <p:spPr bwMode="auto">
            <a:xfrm flipV="1">
              <a:off x="4080" y="2352"/>
              <a:ext cx="0" cy="17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54" name="Object 31"/>
            <p:cNvGraphicFramePr>
              <a:graphicFrameLocks noChangeAspect="1"/>
            </p:cNvGraphicFramePr>
            <p:nvPr/>
          </p:nvGraphicFramePr>
          <p:xfrm>
            <a:off x="3936" y="3408"/>
            <a:ext cx="129" cy="185"/>
          </p:xfrm>
          <a:graphic>
            <a:graphicData uri="http://schemas.openxmlformats.org/presentationml/2006/ole">
              <mc:AlternateContent xmlns:mc="http://schemas.openxmlformats.org/markup-compatibility/2006">
                <mc:Choice xmlns:v="urn:schemas-microsoft-com:vml" Requires="v">
                  <p:oleObj spid="_x0000_s53854" name="Equation" r:id="rId22" imgW="126720" imgH="177480" progId="Equation.3">
                    <p:embed/>
                  </p:oleObj>
                </mc:Choice>
                <mc:Fallback>
                  <p:oleObj name="Equation" r:id="rId22" imgW="126720" imgH="17748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6" y="3408"/>
                          <a:ext cx="12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5" name="Object 32"/>
            <p:cNvGraphicFramePr>
              <a:graphicFrameLocks noChangeAspect="1"/>
            </p:cNvGraphicFramePr>
            <p:nvPr/>
          </p:nvGraphicFramePr>
          <p:xfrm>
            <a:off x="3792" y="2688"/>
            <a:ext cx="157" cy="384"/>
          </p:xfrm>
          <a:graphic>
            <a:graphicData uri="http://schemas.openxmlformats.org/presentationml/2006/ole">
              <mc:AlternateContent xmlns:mc="http://schemas.openxmlformats.org/markup-compatibility/2006">
                <mc:Choice xmlns:v="urn:schemas-microsoft-com:vml" Requires="v">
                  <p:oleObj spid="_x0000_s53855" name="Equation" r:id="rId23" imgW="164880" imgH="393480" progId="Equation.3">
                    <p:embed/>
                  </p:oleObj>
                </mc:Choice>
                <mc:Fallback>
                  <p:oleObj name="Equation" r:id="rId23" imgW="164880" imgH="39348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92" y="2688"/>
                          <a:ext cx="157"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6" name="Object 33"/>
            <p:cNvGraphicFramePr>
              <a:graphicFrameLocks noChangeAspect="1"/>
            </p:cNvGraphicFramePr>
            <p:nvPr/>
          </p:nvGraphicFramePr>
          <p:xfrm>
            <a:off x="5232" y="3408"/>
            <a:ext cx="154" cy="145"/>
          </p:xfrm>
          <a:graphic>
            <a:graphicData uri="http://schemas.openxmlformats.org/presentationml/2006/ole">
              <mc:AlternateContent xmlns:mc="http://schemas.openxmlformats.org/markup-compatibility/2006">
                <mc:Choice xmlns:v="urn:schemas-microsoft-com:vml" Requires="v">
                  <p:oleObj spid="_x0000_s53856" name="Equation" r:id="rId25" imgW="152280" imgH="139680" progId="Equation.3">
                    <p:embed/>
                  </p:oleObj>
                </mc:Choice>
                <mc:Fallback>
                  <p:oleObj name="Equation" r:id="rId25" imgW="152280" imgH="139680"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32" y="3408"/>
                          <a:ext cx="154"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80" name="Line 34"/>
            <p:cNvSpPr>
              <a:spLocks noChangeShapeType="1"/>
            </p:cNvSpPr>
            <p:nvPr/>
          </p:nvSpPr>
          <p:spPr bwMode="auto">
            <a:xfrm>
              <a:off x="3216" y="2688"/>
              <a:ext cx="86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3281" name="Line 35"/>
            <p:cNvSpPr>
              <a:spLocks noChangeShapeType="1"/>
            </p:cNvSpPr>
            <p:nvPr/>
          </p:nvSpPr>
          <p:spPr bwMode="auto">
            <a:xfrm>
              <a:off x="4080" y="3936"/>
              <a:ext cx="864" cy="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3257" name="Object 36"/>
            <p:cNvGraphicFramePr>
              <a:graphicFrameLocks noChangeAspect="1"/>
            </p:cNvGraphicFramePr>
            <p:nvPr/>
          </p:nvGraphicFramePr>
          <p:xfrm>
            <a:off x="4162" y="2136"/>
            <a:ext cx="1279" cy="793"/>
          </p:xfrm>
          <a:graphic>
            <a:graphicData uri="http://schemas.openxmlformats.org/presentationml/2006/ole">
              <mc:AlternateContent xmlns:mc="http://schemas.openxmlformats.org/markup-compatibility/2006">
                <mc:Choice xmlns:v="urn:schemas-microsoft-com:vml" Requires="v">
                  <p:oleObj spid="_x0000_s53857" name="Equation" r:id="rId27" imgW="1231560" imgH="812520" progId="Equation.DSMT4">
                    <p:embed/>
                  </p:oleObj>
                </mc:Choice>
                <mc:Fallback>
                  <p:oleObj name="Equation" r:id="rId27" imgW="1231560" imgH="812520" progId="Equation.DSMT4">
                    <p:embed/>
                    <p:pic>
                      <p:nvPicPr>
                        <p:cNvPr id="0"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62" y="2136"/>
                          <a:ext cx="1279" cy="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8" name="Object 37"/>
            <p:cNvGraphicFramePr>
              <a:graphicFrameLocks noChangeAspect="1"/>
            </p:cNvGraphicFramePr>
            <p:nvPr/>
          </p:nvGraphicFramePr>
          <p:xfrm>
            <a:off x="3775" y="3648"/>
            <a:ext cx="298" cy="432"/>
          </p:xfrm>
          <a:graphic>
            <a:graphicData uri="http://schemas.openxmlformats.org/presentationml/2006/ole">
              <mc:AlternateContent xmlns:mc="http://schemas.openxmlformats.org/markup-compatibility/2006">
                <mc:Choice xmlns:v="urn:schemas-microsoft-com:vml" Requires="v">
                  <p:oleObj spid="_x0000_s53858" name="Equation" r:id="rId29" imgW="279360" imgH="393480" progId="Equation.3">
                    <p:embed/>
                  </p:oleObj>
                </mc:Choice>
                <mc:Fallback>
                  <p:oleObj name="Equation" r:id="rId29" imgW="279360" imgH="393480" progId="Equation.3">
                    <p:embed/>
                    <p:pic>
                      <p:nvPicPr>
                        <p:cNvPr id="0" name="Object 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75" y="3648"/>
                          <a:ext cx="29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4"/>
          <p:cNvSpPr>
            <a:spLocks noGrp="1"/>
          </p:cNvSpPr>
          <p:nvPr>
            <p:ph type="ftr" sz="quarter" idx="11"/>
          </p:nvPr>
        </p:nvSpPr>
        <p:spPr/>
        <p:txBody>
          <a:bodyPr/>
          <a:lstStyle/>
          <a:p>
            <a:pPr>
              <a:defRPr/>
            </a:pPr>
            <a:r>
              <a:rPr lang="zh-CN" altLang="en-US"/>
              <a:t>信号与系统</a:t>
            </a:r>
          </a:p>
        </p:txBody>
      </p:sp>
      <p:sp>
        <p:nvSpPr>
          <p:cNvPr id="5428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52662AFF-A648-48AB-B21E-C4F24D3838E5}" type="slidenum">
              <a:rPr lang="en-US" altLang="ko-KR" smtClean="0">
                <a:solidFill>
                  <a:srgbClr val="003399"/>
                </a:solidFill>
                <a:latin typeface="-윤체L" pitchFamily="18" charset="-127"/>
                <a:ea typeface="-윤체L" pitchFamily="18" charset="-127"/>
              </a:rPr>
              <a:pPr/>
              <a:t>68</a:t>
            </a:fld>
            <a:endParaRPr lang="en-US" altLang="ko-KR" smtClean="0">
              <a:solidFill>
                <a:srgbClr val="003399"/>
              </a:solidFill>
              <a:latin typeface="-윤체L" pitchFamily="18" charset="-127"/>
              <a:ea typeface="-윤체L" pitchFamily="18" charset="-127"/>
            </a:endParaRPr>
          </a:p>
        </p:txBody>
      </p:sp>
      <p:graphicFrame>
        <p:nvGraphicFramePr>
          <p:cNvPr id="584706" name="Object 2"/>
          <p:cNvGraphicFramePr>
            <a:graphicFrameLocks noChangeAspect="1"/>
          </p:cNvGraphicFramePr>
          <p:nvPr/>
        </p:nvGraphicFramePr>
        <p:xfrm>
          <a:off x="396875" y="1700213"/>
          <a:ext cx="6569075" cy="1063625"/>
        </p:xfrm>
        <a:graphic>
          <a:graphicData uri="http://schemas.openxmlformats.org/presentationml/2006/ole">
            <mc:AlternateContent xmlns:mc="http://schemas.openxmlformats.org/markup-compatibility/2006">
              <mc:Choice xmlns:v="urn:schemas-microsoft-com:vml" Requires="v">
                <p:oleObj spid="_x0000_s54431" name="Equation" r:id="rId3" imgW="2895480" imgH="457200" progId="Equation.DSMT4">
                  <p:embed/>
                </p:oleObj>
              </mc:Choice>
              <mc:Fallback>
                <p:oleObj name="Equation" r:id="rId3" imgW="289548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 y="1700213"/>
                        <a:ext cx="6569075" cy="10636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07" name="Object 3"/>
          <p:cNvGraphicFramePr>
            <a:graphicFrameLocks noChangeAspect="1"/>
          </p:cNvGraphicFramePr>
          <p:nvPr/>
        </p:nvGraphicFramePr>
        <p:xfrm>
          <a:off x="885825" y="3500438"/>
          <a:ext cx="6578600" cy="2179637"/>
        </p:xfrm>
        <a:graphic>
          <a:graphicData uri="http://schemas.openxmlformats.org/presentationml/2006/ole">
            <mc:AlternateContent xmlns:mc="http://schemas.openxmlformats.org/markup-compatibility/2006">
              <mc:Choice xmlns:v="urn:schemas-microsoft-com:vml" Requires="v">
                <p:oleObj spid="_x0000_s54432" name="Equation" r:id="rId5" imgW="2882880" imgH="965160" progId="Equation.DSMT4">
                  <p:embed/>
                </p:oleObj>
              </mc:Choice>
              <mc:Fallback>
                <p:oleObj name="Equation" r:id="rId5" imgW="2882880" imgH="9651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5" y="3500438"/>
                        <a:ext cx="6578600" cy="2179637"/>
                      </a:xfrm>
                      <a:prstGeom prst="rect">
                        <a:avLst/>
                      </a:prstGeom>
                      <a:solidFill>
                        <a:srgbClr val="CCFFCC">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08" name="Object 4"/>
          <p:cNvGraphicFramePr>
            <a:graphicFrameLocks noChangeAspect="1"/>
          </p:cNvGraphicFramePr>
          <p:nvPr/>
        </p:nvGraphicFramePr>
        <p:xfrm>
          <a:off x="3043238" y="5589588"/>
          <a:ext cx="1671637" cy="512762"/>
        </p:xfrm>
        <a:graphic>
          <a:graphicData uri="http://schemas.openxmlformats.org/presentationml/2006/ole">
            <mc:AlternateContent xmlns:mc="http://schemas.openxmlformats.org/markup-compatibility/2006">
              <mc:Choice xmlns:v="urn:schemas-microsoft-com:vml" Requires="v">
                <p:oleObj spid="_x0000_s54433" name="Equation" r:id="rId7" imgW="660240" imgH="203040" progId="Equation.DSMT4">
                  <p:embed/>
                </p:oleObj>
              </mc:Choice>
              <mc:Fallback>
                <p:oleObj name="Equation" r:id="rId7" imgW="660240" imgH="20304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3238" y="5589588"/>
                        <a:ext cx="1671637" cy="5127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09" name="Object 5"/>
          <p:cNvGraphicFramePr>
            <a:graphicFrameLocks noChangeAspect="1"/>
          </p:cNvGraphicFramePr>
          <p:nvPr/>
        </p:nvGraphicFramePr>
        <p:xfrm>
          <a:off x="3524250" y="2852738"/>
          <a:ext cx="3465513" cy="482600"/>
        </p:xfrm>
        <a:graphic>
          <a:graphicData uri="http://schemas.openxmlformats.org/presentationml/2006/ole">
            <mc:AlternateContent xmlns:mc="http://schemas.openxmlformats.org/markup-compatibility/2006">
              <mc:Choice xmlns:v="urn:schemas-microsoft-com:vml" Requires="v">
                <p:oleObj spid="_x0000_s54434" name="Equation" r:id="rId9" imgW="1638000" imgH="228600" progId="Equation.DSMT4">
                  <p:embed/>
                </p:oleObj>
              </mc:Choice>
              <mc:Fallback>
                <p:oleObj name="Equation" r:id="rId9" imgW="1638000" imgH="228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4250" y="2852738"/>
                        <a:ext cx="3465513" cy="48260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711" name="Rectangle 7"/>
          <p:cNvSpPr>
            <a:spLocks noRot="1" noChangeArrowheads="1"/>
          </p:cNvSpPr>
          <p:nvPr/>
        </p:nvSpPr>
        <p:spPr bwMode="auto">
          <a:xfrm>
            <a:off x="1187450" y="476250"/>
            <a:ext cx="6262688"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四、矩形脉冲信号的傅里叶变换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4706"/>
                                        </p:tgtEl>
                                        <p:attrNameLst>
                                          <p:attrName>style.visibility</p:attrName>
                                        </p:attrNameLst>
                                      </p:cBhvr>
                                      <p:to>
                                        <p:strVal val="visible"/>
                                      </p:to>
                                    </p:set>
                                    <p:animEffect transition="in" filter="blinds(horizontal)">
                                      <p:cBhvr>
                                        <p:cTn id="7" dur="500"/>
                                        <p:tgtEl>
                                          <p:spTgt spid="584706"/>
                                        </p:tgtEl>
                                      </p:cBhvr>
                                    </p:animEffect>
                                  </p:childTnLst>
                                </p:cTn>
                              </p:par>
                              <p:par>
                                <p:cTn id="8" presetID="3" presetClass="entr" presetSubtype="10" fill="hold" nodeType="withEffect">
                                  <p:stCondLst>
                                    <p:cond delay="0"/>
                                  </p:stCondLst>
                                  <p:childTnLst>
                                    <p:set>
                                      <p:cBhvr>
                                        <p:cTn id="9" dur="1" fill="hold">
                                          <p:stCondLst>
                                            <p:cond delay="0"/>
                                          </p:stCondLst>
                                        </p:cTn>
                                        <p:tgtEl>
                                          <p:spTgt spid="584709"/>
                                        </p:tgtEl>
                                        <p:attrNameLst>
                                          <p:attrName>style.visibility</p:attrName>
                                        </p:attrNameLst>
                                      </p:cBhvr>
                                      <p:to>
                                        <p:strVal val="visible"/>
                                      </p:to>
                                    </p:set>
                                    <p:animEffect transition="in" filter="blinds(horizontal)">
                                      <p:cBhvr>
                                        <p:cTn id="10" dur="500"/>
                                        <p:tgtEl>
                                          <p:spTgt spid="58470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84707"/>
                                        </p:tgtEl>
                                        <p:attrNameLst>
                                          <p:attrName>style.visibility</p:attrName>
                                        </p:attrNameLst>
                                      </p:cBhvr>
                                      <p:to>
                                        <p:strVal val="visible"/>
                                      </p:to>
                                    </p:set>
                                    <p:animEffect transition="in" filter="blinds(horizontal)">
                                      <p:cBhvr>
                                        <p:cTn id="15" dur="500"/>
                                        <p:tgtEl>
                                          <p:spTgt spid="584707"/>
                                        </p:tgtEl>
                                      </p:cBhvr>
                                    </p:animEffect>
                                  </p:childTnLst>
                                </p:cTn>
                              </p:par>
                              <p:par>
                                <p:cTn id="16" presetID="3" presetClass="entr" presetSubtype="10" fill="hold" nodeType="withEffect">
                                  <p:stCondLst>
                                    <p:cond delay="0"/>
                                  </p:stCondLst>
                                  <p:childTnLst>
                                    <p:set>
                                      <p:cBhvr>
                                        <p:cTn id="17" dur="1" fill="hold">
                                          <p:stCondLst>
                                            <p:cond delay="0"/>
                                          </p:stCondLst>
                                        </p:cTn>
                                        <p:tgtEl>
                                          <p:spTgt spid="584708"/>
                                        </p:tgtEl>
                                        <p:attrNameLst>
                                          <p:attrName>style.visibility</p:attrName>
                                        </p:attrNameLst>
                                      </p:cBhvr>
                                      <p:to>
                                        <p:strVal val="visible"/>
                                      </p:to>
                                    </p:set>
                                    <p:animEffect transition="in" filter="blinds(horizontal)">
                                      <p:cBhvr>
                                        <p:cTn id="18" dur="500"/>
                                        <p:tgtEl>
                                          <p:spTgt spid="584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7" name="页脚占位符 4"/>
          <p:cNvSpPr>
            <a:spLocks noGrp="1"/>
          </p:cNvSpPr>
          <p:nvPr>
            <p:ph type="ftr" sz="quarter" idx="11"/>
          </p:nvPr>
        </p:nvSpPr>
        <p:spPr/>
        <p:txBody>
          <a:bodyPr/>
          <a:lstStyle/>
          <a:p>
            <a:pPr>
              <a:defRPr/>
            </a:pPr>
            <a:r>
              <a:rPr lang="zh-CN" altLang="en-US"/>
              <a:t>信号与系统</a:t>
            </a:r>
          </a:p>
        </p:txBody>
      </p:sp>
      <p:sp>
        <p:nvSpPr>
          <p:cNvPr id="553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AFFEF6C3-87FE-4AFE-8D4F-ED0937FA30E2}" type="slidenum">
              <a:rPr lang="en-US" altLang="ko-KR" smtClean="0">
                <a:solidFill>
                  <a:srgbClr val="003399"/>
                </a:solidFill>
                <a:latin typeface="-윤체L" pitchFamily="18" charset="-127"/>
                <a:ea typeface="-윤체L" pitchFamily="18" charset="-127"/>
              </a:rPr>
              <a:pPr/>
              <a:t>69</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323850" y="1557338"/>
            <a:ext cx="3783013" cy="2303462"/>
            <a:chOff x="192" y="528"/>
            <a:chExt cx="2814" cy="1728"/>
          </a:xfrm>
        </p:grpSpPr>
        <p:graphicFrame>
          <p:nvGraphicFramePr>
            <p:cNvPr id="55310" name="Object 4"/>
            <p:cNvGraphicFramePr>
              <a:graphicFrameLocks noChangeAspect="1"/>
            </p:cNvGraphicFramePr>
            <p:nvPr/>
          </p:nvGraphicFramePr>
          <p:xfrm>
            <a:off x="1219" y="528"/>
            <a:ext cx="1787" cy="480"/>
          </p:xfrm>
          <a:graphic>
            <a:graphicData uri="http://schemas.openxmlformats.org/presentationml/2006/ole">
              <mc:AlternateContent xmlns:mc="http://schemas.openxmlformats.org/markup-compatibility/2006">
                <mc:Choice xmlns:v="urn:schemas-microsoft-com:vml" Requires="v">
                  <p:oleObj spid="_x0000_s55890" name="Equation" r:id="rId4" imgW="1981080" imgH="457200" progId="Equation.DSMT4">
                    <p:embed/>
                  </p:oleObj>
                </mc:Choice>
                <mc:Fallback>
                  <p:oleObj name="Equation" r:id="rId4" imgW="1981080" imgH="457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 y="528"/>
                          <a:ext cx="1787" cy="48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30" name="Line 5"/>
            <p:cNvSpPr>
              <a:spLocks noChangeShapeType="1"/>
            </p:cNvSpPr>
            <p:nvPr/>
          </p:nvSpPr>
          <p:spPr bwMode="auto">
            <a:xfrm flipV="1">
              <a:off x="1200" y="576"/>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5331" name="Line 6"/>
            <p:cNvSpPr>
              <a:spLocks noChangeShapeType="1"/>
            </p:cNvSpPr>
            <p:nvPr/>
          </p:nvSpPr>
          <p:spPr bwMode="auto">
            <a:xfrm>
              <a:off x="192" y="1920"/>
              <a:ext cx="19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5332" name="Line 7"/>
            <p:cNvSpPr>
              <a:spLocks noChangeShapeType="1"/>
            </p:cNvSpPr>
            <p:nvPr/>
          </p:nvSpPr>
          <p:spPr bwMode="auto">
            <a:xfrm flipV="1">
              <a:off x="816" y="1104"/>
              <a:ext cx="0" cy="8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5333" name="Line 8"/>
            <p:cNvSpPr>
              <a:spLocks noChangeShapeType="1"/>
            </p:cNvSpPr>
            <p:nvPr/>
          </p:nvSpPr>
          <p:spPr bwMode="auto">
            <a:xfrm flipV="1">
              <a:off x="816" y="1104"/>
              <a:ext cx="76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5334" name="Line 9"/>
            <p:cNvSpPr>
              <a:spLocks noChangeShapeType="1"/>
            </p:cNvSpPr>
            <p:nvPr/>
          </p:nvSpPr>
          <p:spPr bwMode="auto">
            <a:xfrm>
              <a:off x="1584" y="1104"/>
              <a:ext cx="0" cy="8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5311" name="Object 10"/>
            <p:cNvGraphicFramePr>
              <a:graphicFrameLocks noChangeAspect="1"/>
            </p:cNvGraphicFramePr>
            <p:nvPr/>
          </p:nvGraphicFramePr>
          <p:xfrm>
            <a:off x="1047" y="1920"/>
            <a:ext cx="137" cy="192"/>
          </p:xfrm>
          <a:graphic>
            <a:graphicData uri="http://schemas.openxmlformats.org/presentationml/2006/ole">
              <mc:AlternateContent xmlns:mc="http://schemas.openxmlformats.org/markup-compatibility/2006">
                <mc:Choice xmlns:v="urn:schemas-microsoft-com:vml" Requires="v">
                  <p:oleObj spid="_x0000_s55891" name="Equation" r:id="rId6" imgW="126720" imgH="177480" progId="Equation.3">
                    <p:embed/>
                  </p:oleObj>
                </mc:Choice>
                <mc:Fallback>
                  <p:oleObj name="Equation" r:id="rId6" imgW="126720" imgH="17748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 y="192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2" name="Object 11"/>
            <p:cNvGraphicFramePr>
              <a:graphicFrameLocks noChangeAspect="1"/>
            </p:cNvGraphicFramePr>
            <p:nvPr/>
          </p:nvGraphicFramePr>
          <p:xfrm>
            <a:off x="1980" y="1976"/>
            <a:ext cx="163" cy="280"/>
          </p:xfrm>
          <a:graphic>
            <a:graphicData uri="http://schemas.openxmlformats.org/presentationml/2006/ole">
              <mc:AlternateContent xmlns:mc="http://schemas.openxmlformats.org/markup-compatibility/2006">
                <mc:Choice xmlns:v="urn:schemas-microsoft-com:vml" Requires="v">
                  <p:oleObj spid="_x0000_s55892" name="Equation" r:id="rId8" imgW="88560" imgH="152280" progId="Equation.3">
                    <p:embed/>
                  </p:oleObj>
                </mc:Choice>
                <mc:Fallback>
                  <p:oleObj name="Equation" r:id="rId8" imgW="88560" imgH="15228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0" y="1976"/>
                          <a:ext cx="163"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298" name="Object 12"/>
          <p:cNvGraphicFramePr>
            <a:graphicFrameLocks noChangeAspect="1"/>
          </p:cNvGraphicFramePr>
          <p:nvPr/>
        </p:nvGraphicFramePr>
        <p:xfrm>
          <a:off x="4211638" y="5805488"/>
          <a:ext cx="325437" cy="298450"/>
        </p:xfrm>
        <a:graphic>
          <a:graphicData uri="http://schemas.openxmlformats.org/presentationml/2006/ole">
            <mc:AlternateContent xmlns:mc="http://schemas.openxmlformats.org/markup-compatibility/2006">
              <mc:Choice xmlns:v="urn:schemas-microsoft-com:vml" Requires="v">
                <p:oleObj spid="_x0000_s55893" name="Equation" r:id="rId10" imgW="152280" imgH="139680" progId="Equation.3">
                  <p:embed/>
                </p:oleObj>
              </mc:Choice>
              <mc:Fallback>
                <p:oleObj name="Equation" r:id="rId10" imgW="152280" imgH="13968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1638" y="5805488"/>
                        <a:ext cx="32543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3"/>
          <p:cNvGrpSpPr>
            <a:grpSpLocks/>
          </p:cNvGrpSpPr>
          <p:nvPr/>
        </p:nvGrpSpPr>
        <p:grpSpPr bwMode="auto">
          <a:xfrm>
            <a:off x="0" y="3860800"/>
            <a:ext cx="4427538" cy="2232025"/>
            <a:chOff x="-25" y="2352"/>
            <a:chExt cx="3001" cy="1584"/>
          </a:xfrm>
        </p:grpSpPr>
        <p:graphicFrame>
          <p:nvGraphicFramePr>
            <p:cNvPr id="55305" name="Object 14"/>
            <p:cNvGraphicFramePr>
              <a:graphicFrameLocks noChangeAspect="1"/>
            </p:cNvGraphicFramePr>
            <p:nvPr/>
          </p:nvGraphicFramePr>
          <p:xfrm>
            <a:off x="-25" y="2352"/>
            <a:ext cx="1395" cy="384"/>
          </p:xfrm>
          <a:graphic>
            <a:graphicData uri="http://schemas.openxmlformats.org/presentationml/2006/ole">
              <mc:AlternateContent xmlns:mc="http://schemas.openxmlformats.org/markup-compatibility/2006">
                <mc:Choice xmlns:v="urn:schemas-microsoft-com:vml" Requires="v">
                  <p:oleObj spid="_x0000_s55894" name="Equation" r:id="rId12" imgW="1384200" imgH="457200" progId="Equation.DSMT4">
                    <p:embed/>
                  </p:oleObj>
                </mc:Choice>
                <mc:Fallback>
                  <p:oleObj name="Equation" r:id="rId12" imgW="1384200" imgH="457200" progId="Equation.DSMT4">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 y="2352"/>
                          <a:ext cx="139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25" name="Line 15"/>
            <p:cNvSpPr>
              <a:spLocks noChangeShapeType="1"/>
            </p:cNvSpPr>
            <p:nvPr/>
          </p:nvSpPr>
          <p:spPr bwMode="auto">
            <a:xfrm flipV="1">
              <a:off x="1536" y="2448"/>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5326" name="Line 16"/>
            <p:cNvSpPr>
              <a:spLocks noChangeShapeType="1"/>
            </p:cNvSpPr>
            <p:nvPr/>
          </p:nvSpPr>
          <p:spPr bwMode="auto">
            <a:xfrm>
              <a:off x="0" y="3792"/>
              <a:ext cx="29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5306" name="Object 17"/>
            <p:cNvGraphicFramePr>
              <a:graphicFrameLocks noChangeAspect="1"/>
            </p:cNvGraphicFramePr>
            <p:nvPr/>
          </p:nvGraphicFramePr>
          <p:xfrm>
            <a:off x="1392" y="3792"/>
            <a:ext cx="80" cy="112"/>
          </p:xfrm>
          <a:graphic>
            <a:graphicData uri="http://schemas.openxmlformats.org/presentationml/2006/ole">
              <mc:AlternateContent xmlns:mc="http://schemas.openxmlformats.org/markup-compatibility/2006">
                <mc:Choice xmlns:v="urn:schemas-microsoft-com:vml" Requires="v">
                  <p:oleObj spid="_x0000_s55895" name="Equation" r:id="rId14" imgW="126720" imgH="177480" progId="Equation.3">
                    <p:embed/>
                  </p:oleObj>
                </mc:Choice>
                <mc:Fallback>
                  <p:oleObj name="Equation" r:id="rId14" imgW="126720" imgH="17748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 y="3792"/>
                          <a:ext cx="80"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7" name="Object 18"/>
            <p:cNvGraphicFramePr>
              <a:graphicFrameLocks noChangeAspect="1"/>
            </p:cNvGraphicFramePr>
            <p:nvPr/>
          </p:nvGraphicFramePr>
          <p:xfrm>
            <a:off x="1196" y="3456"/>
            <a:ext cx="320" cy="112"/>
          </p:xfrm>
          <a:graphic>
            <a:graphicData uri="http://schemas.openxmlformats.org/presentationml/2006/ole">
              <mc:AlternateContent xmlns:mc="http://schemas.openxmlformats.org/markup-compatibility/2006">
                <mc:Choice xmlns:v="urn:schemas-microsoft-com:vml" Requires="v">
                  <p:oleObj spid="_x0000_s55896" name="Equation" r:id="rId15" imgW="507960" imgH="177480" progId="Equation.DSMT4">
                    <p:embed/>
                  </p:oleObj>
                </mc:Choice>
                <mc:Fallback>
                  <p:oleObj name="Equation" r:id="rId15" imgW="507960" imgH="17748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96" y="3456"/>
                          <a:ext cx="320"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8" name="Object 19"/>
            <p:cNvGraphicFramePr>
              <a:graphicFrameLocks noChangeAspect="1"/>
            </p:cNvGraphicFramePr>
            <p:nvPr/>
          </p:nvGraphicFramePr>
          <p:xfrm>
            <a:off x="1584" y="2688"/>
            <a:ext cx="152" cy="112"/>
          </p:xfrm>
          <a:graphic>
            <a:graphicData uri="http://schemas.openxmlformats.org/presentationml/2006/ole">
              <mc:AlternateContent xmlns:mc="http://schemas.openxmlformats.org/markup-compatibility/2006">
                <mc:Choice xmlns:v="urn:schemas-microsoft-com:vml" Requires="v">
                  <p:oleObj spid="_x0000_s55897" name="Equation" r:id="rId17" imgW="241200" imgH="177480" progId="Equation.DSMT4">
                    <p:embed/>
                  </p:oleObj>
                </mc:Choice>
                <mc:Fallback>
                  <p:oleObj name="Equation" r:id="rId17" imgW="241200" imgH="177480" progId="Equation.DSMT4">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4" y="2688"/>
                          <a:ext cx="152"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27" name="Freeform 20"/>
            <p:cNvSpPr>
              <a:spLocks/>
            </p:cNvSpPr>
            <p:nvPr/>
          </p:nvSpPr>
          <p:spPr bwMode="auto">
            <a:xfrm>
              <a:off x="96" y="2736"/>
              <a:ext cx="2640" cy="1184"/>
            </a:xfrm>
            <a:custGeom>
              <a:avLst/>
              <a:gdLst>
                <a:gd name="T0" fmla="*/ 0 w 2640"/>
                <a:gd name="T1" fmla="*/ 1056 h 1184"/>
                <a:gd name="T2" fmla="*/ 240 w 2640"/>
                <a:gd name="T3" fmla="*/ 912 h 1184"/>
                <a:gd name="T4" fmla="*/ 480 w 2640"/>
                <a:gd name="T5" fmla="*/ 1056 h 1184"/>
                <a:gd name="T6" fmla="*/ 720 w 2640"/>
                <a:gd name="T7" fmla="*/ 768 h 1184"/>
                <a:gd name="T8" fmla="*/ 960 w 2640"/>
                <a:gd name="T9" fmla="*/ 1056 h 1184"/>
                <a:gd name="T10" fmla="*/ 1440 w 2640"/>
                <a:gd name="T11" fmla="*/ 0 h 1184"/>
                <a:gd name="T12" fmla="*/ 1776 w 2640"/>
                <a:gd name="T13" fmla="*/ 1056 h 1184"/>
                <a:gd name="T14" fmla="*/ 2016 w 2640"/>
                <a:gd name="T15" fmla="*/ 768 h 1184"/>
                <a:gd name="T16" fmla="*/ 2208 w 2640"/>
                <a:gd name="T17" fmla="*/ 1056 h 1184"/>
                <a:gd name="T18" fmla="*/ 2400 w 2640"/>
                <a:gd name="T19" fmla="*/ 912 h 1184"/>
                <a:gd name="T20" fmla="*/ 2640 w 2640"/>
                <a:gd name="T21" fmla="*/ 1056 h 11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40"/>
                <a:gd name="T34" fmla="*/ 0 h 1184"/>
                <a:gd name="T35" fmla="*/ 2640 w 2640"/>
                <a:gd name="T36" fmla="*/ 1184 h 11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40" h="1184">
                  <a:moveTo>
                    <a:pt x="0" y="1056"/>
                  </a:moveTo>
                  <a:cubicBezTo>
                    <a:pt x="80" y="984"/>
                    <a:pt x="160" y="912"/>
                    <a:pt x="240" y="912"/>
                  </a:cubicBezTo>
                  <a:cubicBezTo>
                    <a:pt x="320" y="912"/>
                    <a:pt x="400" y="1080"/>
                    <a:pt x="480" y="1056"/>
                  </a:cubicBezTo>
                  <a:cubicBezTo>
                    <a:pt x="560" y="1032"/>
                    <a:pt x="640" y="768"/>
                    <a:pt x="720" y="768"/>
                  </a:cubicBezTo>
                  <a:cubicBezTo>
                    <a:pt x="800" y="768"/>
                    <a:pt x="840" y="1184"/>
                    <a:pt x="960" y="1056"/>
                  </a:cubicBezTo>
                  <a:cubicBezTo>
                    <a:pt x="1080" y="928"/>
                    <a:pt x="1304" y="0"/>
                    <a:pt x="1440" y="0"/>
                  </a:cubicBezTo>
                  <a:cubicBezTo>
                    <a:pt x="1576" y="0"/>
                    <a:pt x="1680" y="928"/>
                    <a:pt x="1776" y="1056"/>
                  </a:cubicBezTo>
                  <a:cubicBezTo>
                    <a:pt x="1872" y="1184"/>
                    <a:pt x="1944" y="768"/>
                    <a:pt x="2016" y="768"/>
                  </a:cubicBezTo>
                  <a:cubicBezTo>
                    <a:pt x="2088" y="768"/>
                    <a:pt x="2144" y="1032"/>
                    <a:pt x="2208" y="1056"/>
                  </a:cubicBezTo>
                  <a:cubicBezTo>
                    <a:pt x="2272" y="1080"/>
                    <a:pt x="2328" y="912"/>
                    <a:pt x="2400" y="912"/>
                  </a:cubicBezTo>
                  <a:cubicBezTo>
                    <a:pt x="2472" y="912"/>
                    <a:pt x="2556" y="984"/>
                    <a:pt x="2640" y="105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328" name="Line 21"/>
            <p:cNvSpPr>
              <a:spLocks noChangeShapeType="1"/>
            </p:cNvSpPr>
            <p:nvPr/>
          </p:nvSpPr>
          <p:spPr bwMode="auto">
            <a:xfrm>
              <a:off x="1536" y="3504"/>
              <a:ext cx="62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5329" name="Line 22"/>
            <p:cNvSpPr>
              <a:spLocks noChangeShapeType="1"/>
            </p:cNvSpPr>
            <p:nvPr/>
          </p:nvSpPr>
          <p:spPr bwMode="auto">
            <a:xfrm>
              <a:off x="288" y="3648"/>
              <a:ext cx="124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5309" name="Object 23"/>
            <p:cNvGraphicFramePr>
              <a:graphicFrameLocks noChangeAspect="1"/>
            </p:cNvGraphicFramePr>
            <p:nvPr/>
          </p:nvGraphicFramePr>
          <p:xfrm>
            <a:off x="1536" y="3600"/>
            <a:ext cx="312" cy="112"/>
          </p:xfrm>
          <a:graphic>
            <a:graphicData uri="http://schemas.openxmlformats.org/presentationml/2006/ole">
              <mc:AlternateContent xmlns:mc="http://schemas.openxmlformats.org/markup-compatibility/2006">
                <mc:Choice xmlns:v="urn:schemas-microsoft-com:vml" Requires="v">
                  <p:oleObj spid="_x0000_s55898" name="Equation" r:id="rId19" imgW="495000" imgH="177480" progId="Equation.DSMT4">
                    <p:embed/>
                  </p:oleObj>
                </mc:Choice>
                <mc:Fallback>
                  <p:oleObj name="Equation" r:id="rId19" imgW="495000" imgH="177480" progId="Equation.DSMT4">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36" y="3600"/>
                          <a:ext cx="312" cy="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4427538" y="1557338"/>
            <a:ext cx="3889375" cy="2303462"/>
            <a:chOff x="2784" y="480"/>
            <a:chExt cx="2832" cy="1776"/>
          </a:xfrm>
        </p:grpSpPr>
        <p:grpSp>
          <p:nvGrpSpPr>
            <p:cNvPr id="55321" name="Group 25"/>
            <p:cNvGrpSpPr>
              <a:grpSpLocks/>
            </p:cNvGrpSpPr>
            <p:nvPr/>
          </p:nvGrpSpPr>
          <p:grpSpPr bwMode="auto">
            <a:xfrm>
              <a:off x="2784" y="480"/>
              <a:ext cx="2832" cy="1680"/>
              <a:chOff x="2784" y="480"/>
              <a:chExt cx="2832" cy="1680"/>
            </a:xfrm>
          </p:grpSpPr>
          <p:graphicFrame>
            <p:nvGraphicFramePr>
              <p:cNvPr id="55302" name="Object 26"/>
              <p:cNvGraphicFramePr>
                <a:graphicFrameLocks noChangeAspect="1"/>
              </p:cNvGraphicFramePr>
              <p:nvPr/>
            </p:nvGraphicFramePr>
            <p:xfrm>
              <a:off x="4347" y="480"/>
              <a:ext cx="1099" cy="432"/>
            </p:xfrm>
            <a:graphic>
              <a:graphicData uri="http://schemas.openxmlformats.org/presentationml/2006/ole">
                <mc:AlternateContent xmlns:mc="http://schemas.openxmlformats.org/markup-compatibility/2006">
                  <mc:Choice xmlns:v="urn:schemas-microsoft-com:vml" Requires="v">
                    <p:oleObj spid="_x0000_s55899" name="Equation" r:id="rId21" imgW="1295280" imgH="431640" progId="Equation.DSMT4">
                      <p:embed/>
                    </p:oleObj>
                  </mc:Choice>
                  <mc:Fallback>
                    <p:oleObj name="Equation" r:id="rId21" imgW="1295280" imgH="431640" progId="Equation.DSMT4">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7" y="480"/>
                            <a:ext cx="1099"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22" name="Line 27"/>
              <p:cNvSpPr>
                <a:spLocks noChangeShapeType="1"/>
              </p:cNvSpPr>
              <p:nvPr/>
            </p:nvSpPr>
            <p:spPr bwMode="auto">
              <a:xfrm flipV="1">
                <a:off x="2784" y="1872"/>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5323" name="Line 28"/>
              <p:cNvSpPr>
                <a:spLocks noChangeShapeType="1"/>
              </p:cNvSpPr>
              <p:nvPr/>
            </p:nvSpPr>
            <p:spPr bwMode="auto">
              <a:xfrm flipV="1">
                <a:off x="4320" y="480"/>
                <a:ext cx="0" cy="15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5324" name="Freeform 29"/>
              <p:cNvSpPr>
                <a:spLocks/>
              </p:cNvSpPr>
              <p:nvPr/>
            </p:nvSpPr>
            <p:spPr bwMode="auto">
              <a:xfrm>
                <a:off x="3256" y="816"/>
                <a:ext cx="2120" cy="1344"/>
              </a:xfrm>
              <a:custGeom>
                <a:avLst/>
                <a:gdLst>
                  <a:gd name="T0" fmla="*/ 15 w 1552"/>
                  <a:gd name="T1" fmla="*/ 1251 h 912"/>
                  <a:gd name="T2" fmla="*/ 104 w 1552"/>
                  <a:gd name="T3" fmla="*/ 1251 h 912"/>
                  <a:gd name="T4" fmla="*/ 642 w 1552"/>
                  <a:gd name="T5" fmla="*/ 1773 h 912"/>
                  <a:gd name="T6" fmla="*/ 1448 w 1552"/>
                  <a:gd name="T7" fmla="*/ 0 h 912"/>
                  <a:gd name="T8" fmla="*/ 2254 w 1552"/>
                  <a:gd name="T9" fmla="*/ 1773 h 912"/>
                  <a:gd name="T10" fmla="*/ 2792 w 1552"/>
                  <a:gd name="T11" fmla="*/ 1251 h 912"/>
                  <a:gd name="T12" fmla="*/ 2881 w 1552"/>
                  <a:gd name="T13" fmla="*/ 1251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5303" name="Object 30"/>
              <p:cNvGraphicFramePr>
                <a:graphicFrameLocks noChangeAspect="1"/>
              </p:cNvGraphicFramePr>
              <p:nvPr/>
            </p:nvGraphicFramePr>
            <p:xfrm>
              <a:off x="4320" y="1920"/>
              <a:ext cx="171" cy="240"/>
            </p:xfrm>
            <a:graphic>
              <a:graphicData uri="http://schemas.openxmlformats.org/presentationml/2006/ole">
                <mc:AlternateContent xmlns:mc="http://schemas.openxmlformats.org/markup-compatibility/2006">
                  <mc:Choice xmlns:v="urn:schemas-microsoft-com:vml" Requires="v">
                    <p:oleObj spid="_x0000_s55900" name="Equation" r:id="rId23" imgW="126720" imgH="177480" progId="Equation.3">
                      <p:embed/>
                    </p:oleObj>
                  </mc:Choice>
                  <mc:Fallback>
                    <p:oleObj name="Equation" r:id="rId23" imgW="126720" imgH="177480"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20" y="1920"/>
                            <a:ext cx="17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31"/>
              <p:cNvGraphicFramePr>
                <a:graphicFrameLocks noChangeAspect="1"/>
              </p:cNvGraphicFramePr>
              <p:nvPr/>
            </p:nvGraphicFramePr>
            <p:xfrm>
              <a:off x="5311" y="1946"/>
              <a:ext cx="205" cy="188"/>
            </p:xfrm>
            <a:graphic>
              <a:graphicData uri="http://schemas.openxmlformats.org/presentationml/2006/ole">
                <mc:AlternateContent xmlns:mc="http://schemas.openxmlformats.org/markup-compatibility/2006">
                  <mc:Choice xmlns:v="urn:schemas-microsoft-com:vml" Requires="v">
                    <p:oleObj spid="_x0000_s55901" name="Equation" r:id="rId25" imgW="152280" imgH="139680" progId="Equation.3">
                      <p:embed/>
                    </p:oleObj>
                  </mc:Choice>
                  <mc:Fallback>
                    <p:oleObj name="Equation" r:id="rId25" imgW="152280" imgH="139680" progId="Equation.3">
                      <p:embed/>
                      <p:pic>
                        <p:nvPicPr>
                          <p:cNvPr id="0"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11" y="1946"/>
                            <a:ext cx="20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300" name="Object 32"/>
            <p:cNvGraphicFramePr>
              <a:graphicFrameLocks noChangeAspect="1"/>
            </p:cNvGraphicFramePr>
            <p:nvPr/>
          </p:nvGraphicFramePr>
          <p:xfrm>
            <a:off x="4656" y="1920"/>
            <a:ext cx="217" cy="336"/>
          </p:xfrm>
          <a:graphic>
            <a:graphicData uri="http://schemas.openxmlformats.org/presentationml/2006/ole">
              <mc:AlternateContent xmlns:mc="http://schemas.openxmlformats.org/markup-compatibility/2006">
                <mc:Choice xmlns:v="urn:schemas-microsoft-com:vml" Requires="v">
                  <p:oleObj spid="_x0000_s55902" name="Equation" r:id="rId26" imgW="253800" imgH="393480" progId="Equation.3">
                    <p:embed/>
                  </p:oleObj>
                </mc:Choice>
                <mc:Fallback>
                  <p:oleObj name="Equation" r:id="rId26" imgW="253800" imgH="393480" progId="Equation.3">
                    <p:embed/>
                    <p:pic>
                      <p:nvPicPr>
                        <p:cNvPr id="0" name="Object 3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56" y="1920"/>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1" name="Object 33"/>
            <p:cNvGraphicFramePr>
              <a:graphicFrameLocks noChangeAspect="1"/>
            </p:cNvGraphicFramePr>
            <p:nvPr/>
          </p:nvGraphicFramePr>
          <p:xfrm>
            <a:off x="3744" y="1872"/>
            <a:ext cx="304" cy="336"/>
          </p:xfrm>
          <a:graphic>
            <a:graphicData uri="http://schemas.openxmlformats.org/presentationml/2006/ole">
              <mc:AlternateContent xmlns:mc="http://schemas.openxmlformats.org/markup-compatibility/2006">
                <mc:Choice xmlns:v="urn:schemas-microsoft-com:vml" Requires="v">
                  <p:oleObj spid="_x0000_s55903" name="Equation" r:id="rId28" imgW="355320" imgH="393480" progId="Equation.3">
                    <p:embed/>
                  </p:oleObj>
                </mc:Choice>
                <mc:Fallback>
                  <p:oleObj name="Equation" r:id="rId28" imgW="355320" imgH="393480" progId="Equation.3">
                    <p:embed/>
                    <p:pic>
                      <p:nvPicPr>
                        <p:cNvPr id="0" name="Object 3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44" y="1872"/>
                          <a:ext cx="30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85762" name="Object 34"/>
          <p:cNvGraphicFramePr>
            <a:graphicFrameLocks noChangeAspect="1"/>
          </p:cNvGraphicFramePr>
          <p:nvPr/>
        </p:nvGraphicFramePr>
        <p:xfrm>
          <a:off x="5918200" y="4797425"/>
          <a:ext cx="2709863" cy="1333500"/>
        </p:xfrm>
        <a:graphic>
          <a:graphicData uri="http://schemas.openxmlformats.org/presentationml/2006/ole">
            <mc:AlternateContent xmlns:mc="http://schemas.openxmlformats.org/markup-compatibility/2006">
              <mc:Choice xmlns:v="urn:schemas-microsoft-com:vml" Requires="v">
                <p:oleObj spid="_x0000_s55904" name="Equation" r:id="rId30" imgW="1485720" imgH="812520" progId="Equation.DSMT4">
                  <p:embed/>
                </p:oleObj>
              </mc:Choice>
              <mc:Fallback>
                <p:oleObj name="Equation" r:id="rId30" imgW="1485720" imgH="812520" progId="Equation.DSMT4">
                  <p:embed/>
                  <p:pic>
                    <p:nvPicPr>
                      <p:cNvPr id="0" name="Object 3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918200" y="4797425"/>
                        <a:ext cx="2709863" cy="133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5763" name="Text Box 35"/>
          <p:cNvSpPr txBox="1">
            <a:spLocks noChangeArrowheads="1"/>
          </p:cNvSpPr>
          <p:nvPr/>
        </p:nvSpPr>
        <p:spPr bwMode="auto">
          <a:xfrm>
            <a:off x="3733800" y="3886200"/>
            <a:ext cx="5410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时域有限</a:t>
            </a:r>
            <a:r>
              <a:rPr lang="zh-CN" altLang="en-US" sz="2400" b="1">
                <a:ea typeface="宋体" charset="-122"/>
              </a:rPr>
              <a:t>的矩形脉冲信号，在</a:t>
            </a:r>
            <a:r>
              <a:rPr lang="zh-CN" altLang="en-US" sz="2400" b="1">
                <a:solidFill>
                  <a:srgbClr val="FF0000"/>
                </a:solidFill>
                <a:ea typeface="宋体" charset="-122"/>
              </a:rPr>
              <a:t>频域</a:t>
            </a:r>
            <a:r>
              <a:rPr lang="zh-CN" altLang="en-US" sz="2400" b="1">
                <a:ea typeface="宋体" charset="-122"/>
              </a:rPr>
              <a:t>上是</a:t>
            </a:r>
            <a:r>
              <a:rPr lang="zh-CN" altLang="en-US" sz="2400" b="1">
                <a:solidFill>
                  <a:srgbClr val="FF0000"/>
                </a:solidFill>
                <a:ea typeface="宋体" charset="-122"/>
              </a:rPr>
              <a:t>无限分布</a:t>
            </a:r>
            <a:r>
              <a:rPr lang="zh-CN" altLang="en-US" sz="2400" b="1">
                <a:ea typeface="宋体" charset="-122"/>
              </a:rPr>
              <a:t>。通常，认为信号占有频率范围（频带）为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5763"/>
                                        </p:tgtEl>
                                        <p:attrNameLst>
                                          <p:attrName>style.visibility</p:attrName>
                                        </p:attrNameLst>
                                      </p:cBhvr>
                                      <p:to>
                                        <p:strVal val="visible"/>
                                      </p:to>
                                    </p:set>
                                    <p:animEffect transition="in" filter="blinds(horizontal)">
                                      <p:cBhvr>
                                        <p:cTn id="20" dur="500"/>
                                        <p:tgtEl>
                                          <p:spTgt spid="5857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585762"/>
                                        </p:tgtEl>
                                        <p:attrNameLst>
                                          <p:attrName>style.visibility</p:attrName>
                                        </p:attrNameLst>
                                      </p:cBhvr>
                                      <p:to>
                                        <p:strVal val="visible"/>
                                      </p:to>
                                    </p:set>
                                    <p:animEffect transition="in" filter="blinds(horizontal)">
                                      <p:cBhvr>
                                        <p:cTn id="25" dur="500"/>
                                        <p:tgtEl>
                                          <p:spTgt spid="585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70" name="页脚占位符 4"/>
          <p:cNvSpPr>
            <a:spLocks noGrp="1"/>
          </p:cNvSpPr>
          <p:nvPr>
            <p:ph type="ftr" sz="quarter" idx="11"/>
          </p:nvPr>
        </p:nvSpPr>
        <p:spPr/>
        <p:txBody>
          <a:bodyPr/>
          <a:lstStyle/>
          <a:p>
            <a:pPr>
              <a:defRPr/>
            </a:pPr>
            <a:r>
              <a:rPr lang="zh-CN" altLang="en-US"/>
              <a:t>信号与系统</a:t>
            </a:r>
          </a:p>
        </p:txBody>
      </p:sp>
      <p:sp>
        <p:nvSpPr>
          <p:cNvPr id="16896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1770F03-EBC7-48CE-9435-6DAA3855171A}" type="slidenum">
              <a:rPr lang="en-US" altLang="ko-KR" smtClean="0">
                <a:solidFill>
                  <a:srgbClr val="003399"/>
                </a:solidFill>
                <a:latin typeface="-윤체L" pitchFamily="18" charset="-127"/>
                <a:ea typeface="-윤체L" pitchFamily="18" charset="-127"/>
              </a:rPr>
              <a:pPr/>
              <a:t>7</a:t>
            </a:fld>
            <a:endParaRPr lang="en-US" altLang="ko-KR" smtClean="0">
              <a:solidFill>
                <a:srgbClr val="003399"/>
              </a:solidFill>
              <a:latin typeface="-윤체L" pitchFamily="18" charset="-127"/>
              <a:ea typeface="-윤체L" pitchFamily="18" charset="-127"/>
            </a:endParaRPr>
          </a:p>
        </p:txBody>
      </p:sp>
      <p:sp>
        <p:nvSpPr>
          <p:cNvPr id="168965" name="Rectangle 2"/>
          <p:cNvSpPr>
            <a:spLocks noGrp="1" noChangeArrowheads="1"/>
          </p:cNvSpPr>
          <p:nvPr>
            <p:ph type="title"/>
          </p:nvPr>
        </p:nvSpPr>
        <p:spPr/>
        <p:txBody>
          <a:bodyPr/>
          <a:lstStyle/>
          <a:p>
            <a:pPr eaLnBrk="1" hangingPunct="1"/>
            <a:r>
              <a:rPr lang="zh-CN" altLang="en-US" sz="3600" smtClean="0">
                <a:latin typeface="Times New Roman" pitchFamily="18" charset="0"/>
                <a:ea typeface="华文细黑" pitchFamily="2" charset="-122"/>
              </a:rPr>
              <a:t>信号时频域关系图</a:t>
            </a:r>
          </a:p>
        </p:txBody>
      </p:sp>
      <p:grpSp>
        <p:nvGrpSpPr>
          <p:cNvPr id="2" name="Group 3"/>
          <p:cNvGrpSpPr>
            <a:grpSpLocks/>
          </p:cNvGrpSpPr>
          <p:nvPr/>
        </p:nvGrpSpPr>
        <p:grpSpPr bwMode="auto">
          <a:xfrm>
            <a:off x="2487613" y="2205038"/>
            <a:ext cx="4892675" cy="2097087"/>
            <a:chOff x="1430" y="1253"/>
            <a:chExt cx="3082" cy="1321"/>
          </a:xfrm>
        </p:grpSpPr>
        <p:sp>
          <p:nvSpPr>
            <p:cNvPr id="168991" name="Rectangle 4"/>
            <p:cNvSpPr>
              <a:spLocks noChangeArrowheads="1"/>
            </p:cNvSpPr>
            <p:nvPr/>
          </p:nvSpPr>
          <p:spPr bwMode="auto">
            <a:xfrm rot="-5400000">
              <a:off x="1270" y="1656"/>
              <a:ext cx="44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Amplitude</a:t>
              </a:r>
              <a:endParaRPr kumimoji="1" lang="en-US" altLang="zh-CN" sz="2400">
                <a:solidFill>
                  <a:srgbClr val="003399"/>
                </a:solidFill>
                <a:latin typeface="Times New Roman" pitchFamily="18" charset="0"/>
                <a:ea typeface="宋体" charset="-122"/>
              </a:endParaRPr>
            </a:p>
          </p:txBody>
        </p:sp>
        <p:sp>
          <p:nvSpPr>
            <p:cNvPr id="168992" name="Rectangle 5"/>
            <p:cNvSpPr>
              <a:spLocks noChangeArrowheads="1"/>
            </p:cNvSpPr>
            <p:nvPr/>
          </p:nvSpPr>
          <p:spPr bwMode="auto">
            <a:xfrm>
              <a:off x="3640" y="1628"/>
              <a:ext cx="22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Time</a:t>
              </a:r>
              <a:endParaRPr kumimoji="1" lang="en-US" altLang="zh-CN" sz="2400">
                <a:solidFill>
                  <a:srgbClr val="003399"/>
                </a:solidFill>
                <a:latin typeface="Times New Roman" pitchFamily="18" charset="0"/>
                <a:ea typeface="宋体" charset="-122"/>
              </a:endParaRPr>
            </a:p>
          </p:txBody>
        </p:sp>
        <p:sp>
          <p:nvSpPr>
            <p:cNvPr id="168993" name="Line 6"/>
            <p:cNvSpPr>
              <a:spLocks noChangeShapeType="1"/>
            </p:cNvSpPr>
            <p:nvPr/>
          </p:nvSpPr>
          <p:spPr bwMode="auto">
            <a:xfrm flipV="1">
              <a:off x="1575" y="1253"/>
              <a:ext cx="1" cy="1171"/>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4" name="Line 7"/>
            <p:cNvSpPr>
              <a:spLocks noChangeShapeType="1"/>
            </p:cNvSpPr>
            <p:nvPr/>
          </p:nvSpPr>
          <p:spPr bwMode="auto">
            <a:xfrm>
              <a:off x="1575" y="1756"/>
              <a:ext cx="2576" cy="1"/>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5" name="Line 8"/>
            <p:cNvSpPr>
              <a:spLocks noChangeShapeType="1"/>
            </p:cNvSpPr>
            <p:nvPr/>
          </p:nvSpPr>
          <p:spPr bwMode="auto">
            <a:xfrm>
              <a:off x="1575" y="1756"/>
              <a:ext cx="1216" cy="818"/>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96" name="Freeform 9"/>
            <p:cNvSpPr>
              <a:spLocks/>
            </p:cNvSpPr>
            <p:nvPr/>
          </p:nvSpPr>
          <p:spPr bwMode="auto">
            <a:xfrm>
              <a:off x="1582" y="1328"/>
              <a:ext cx="1765" cy="428"/>
            </a:xfrm>
            <a:custGeom>
              <a:avLst/>
              <a:gdLst>
                <a:gd name="T0" fmla="*/ 1743 w 1765"/>
                <a:gd name="T1" fmla="*/ 368 h 428"/>
                <a:gd name="T2" fmla="*/ 1698 w 1765"/>
                <a:gd name="T3" fmla="*/ 277 h 428"/>
                <a:gd name="T4" fmla="*/ 1653 w 1765"/>
                <a:gd name="T5" fmla="*/ 165 h 428"/>
                <a:gd name="T6" fmla="*/ 1608 w 1765"/>
                <a:gd name="T7" fmla="*/ 67 h 428"/>
                <a:gd name="T8" fmla="*/ 1562 w 1765"/>
                <a:gd name="T9" fmla="*/ 7 h 428"/>
                <a:gd name="T10" fmla="*/ 1517 w 1765"/>
                <a:gd name="T11" fmla="*/ 7 h 428"/>
                <a:gd name="T12" fmla="*/ 1480 w 1765"/>
                <a:gd name="T13" fmla="*/ 67 h 428"/>
                <a:gd name="T14" fmla="*/ 1435 w 1765"/>
                <a:gd name="T15" fmla="*/ 165 h 428"/>
                <a:gd name="T16" fmla="*/ 1390 w 1765"/>
                <a:gd name="T17" fmla="*/ 277 h 428"/>
                <a:gd name="T18" fmla="*/ 1345 w 1765"/>
                <a:gd name="T19" fmla="*/ 368 h 428"/>
                <a:gd name="T20" fmla="*/ 1300 w 1765"/>
                <a:gd name="T21" fmla="*/ 420 h 428"/>
                <a:gd name="T22" fmla="*/ 1255 w 1765"/>
                <a:gd name="T23" fmla="*/ 428 h 428"/>
                <a:gd name="T24" fmla="*/ 1209 w 1765"/>
                <a:gd name="T25" fmla="*/ 398 h 428"/>
                <a:gd name="T26" fmla="*/ 1164 w 1765"/>
                <a:gd name="T27" fmla="*/ 352 h 428"/>
                <a:gd name="T28" fmla="*/ 1119 w 1765"/>
                <a:gd name="T29" fmla="*/ 322 h 428"/>
                <a:gd name="T30" fmla="*/ 1074 w 1765"/>
                <a:gd name="T31" fmla="*/ 322 h 428"/>
                <a:gd name="T32" fmla="*/ 1037 w 1765"/>
                <a:gd name="T33" fmla="*/ 352 h 428"/>
                <a:gd name="T34" fmla="*/ 992 w 1765"/>
                <a:gd name="T35" fmla="*/ 398 h 428"/>
                <a:gd name="T36" fmla="*/ 947 w 1765"/>
                <a:gd name="T37" fmla="*/ 428 h 428"/>
                <a:gd name="T38" fmla="*/ 902 w 1765"/>
                <a:gd name="T39" fmla="*/ 420 h 428"/>
                <a:gd name="T40" fmla="*/ 856 w 1765"/>
                <a:gd name="T41" fmla="*/ 368 h 428"/>
                <a:gd name="T42" fmla="*/ 811 w 1765"/>
                <a:gd name="T43" fmla="*/ 277 h 428"/>
                <a:gd name="T44" fmla="*/ 766 w 1765"/>
                <a:gd name="T45" fmla="*/ 165 h 428"/>
                <a:gd name="T46" fmla="*/ 729 w 1765"/>
                <a:gd name="T47" fmla="*/ 67 h 428"/>
                <a:gd name="T48" fmla="*/ 684 w 1765"/>
                <a:gd name="T49" fmla="*/ 7 h 428"/>
                <a:gd name="T50" fmla="*/ 639 w 1765"/>
                <a:gd name="T51" fmla="*/ 7 h 428"/>
                <a:gd name="T52" fmla="*/ 594 w 1765"/>
                <a:gd name="T53" fmla="*/ 67 h 428"/>
                <a:gd name="T54" fmla="*/ 548 w 1765"/>
                <a:gd name="T55" fmla="*/ 165 h 428"/>
                <a:gd name="T56" fmla="*/ 503 w 1765"/>
                <a:gd name="T57" fmla="*/ 277 h 428"/>
                <a:gd name="T58" fmla="*/ 466 w 1765"/>
                <a:gd name="T59" fmla="*/ 368 h 428"/>
                <a:gd name="T60" fmla="*/ 421 w 1765"/>
                <a:gd name="T61" fmla="*/ 420 h 428"/>
                <a:gd name="T62" fmla="*/ 376 w 1765"/>
                <a:gd name="T63" fmla="*/ 428 h 428"/>
                <a:gd name="T64" fmla="*/ 331 w 1765"/>
                <a:gd name="T65" fmla="*/ 398 h 428"/>
                <a:gd name="T66" fmla="*/ 286 w 1765"/>
                <a:gd name="T67" fmla="*/ 352 h 428"/>
                <a:gd name="T68" fmla="*/ 241 w 1765"/>
                <a:gd name="T69" fmla="*/ 322 h 428"/>
                <a:gd name="T70" fmla="*/ 195 w 1765"/>
                <a:gd name="T71" fmla="*/ 322 h 428"/>
                <a:gd name="T72" fmla="*/ 150 w 1765"/>
                <a:gd name="T73" fmla="*/ 352 h 428"/>
                <a:gd name="T74" fmla="*/ 113 w 1765"/>
                <a:gd name="T75" fmla="*/ 398 h 428"/>
                <a:gd name="T76" fmla="*/ 68 w 1765"/>
                <a:gd name="T77" fmla="*/ 428 h 428"/>
                <a:gd name="T78" fmla="*/ 23 w 1765"/>
                <a:gd name="T79" fmla="*/ 420 h 4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65"/>
                <a:gd name="T121" fmla="*/ 0 h 428"/>
                <a:gd name="T122" fmla="*/ 1765 w 1765"/>
                <a:gd name="T123" fmla="*/ 428 h 4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65" h="428">
                  <a:moveTo>
                    <a:pt x="1765" y="405"/>
                  </a:moveTo>
                  <a:lnTo>
                    <a:pt x="1743" y="368"/>
                  </a:lnTo>
                  <a:lnTo>
                    <a:pt x="1720" y="330"/>
                  </a:lnTo>
                  <a:lnTo>
                    <a:pt x="1698" y="277"/>
                  </a:lnTo>
                  <a:lnTo>
                    <a:pt x="1675" y="225"/>
                  </a:lnTo>
                  <a:lnTo>
                    <a:pt x="1653" y="165"/>
                  </a:lnTo>
                  <a:lnTo>
                    <a:pt x="1630" y="112"/>
                  </a:lnTo>
                  <a:lnTo>
                    <a:pt x="1608" y="67"/>
                  </a:lnTo>
                  <a:lnTo>
                    <a:pt x="1585" y="30"/>
                  </a:lnTo>
                  <a:lnTo>
                    <a:pt x="1562" y="7"/>
                  </a:lnTo>
                  <a:lnTo>
                    <a:pt x="1540" y="0"/>
                  </a:lnTo>
                  <a:lnTo>
                    <a:pt x="1517" y="7"/>
                  </a:lnTo>
                  <a:lnTo>
                    <a:pt x="1495" y="30"/>
                  </a:lnTo>
                  <a:lnTo>
                    <a:pt x="1480" y="67"/>
                  </a:lnTo>
                  <a:lnTo>
                    <a:pt x="1450" y="112"/>
                  </a:lnTo>
                  <a:lnTo>
                    <a:pt x="1435" y="165"/>
                  </a:lnTo>
                  <a:lnTo>
                    <a:pt x="1405" y="225"/>
                  </a:lnTo>
                  <a:lnTo>
                    <a:pt x="1390" y="277"/>
                  </a:lnTo>
                  <a:lnTo>
                    <a:pt x="1367" y="330"/>
                  </a:lnTo>
                  <a:lnTo>
                    <a:pt x="1345" y="368"/>
                  </a:lnTo>
                  <a:lnTo>
                    <a:pt x="1322" y="405"/>
                  </a:lnTo>
                  <a:lnTo>
                    <a:pt x="1300" y="420"/>
                  </a:lnTo>
                  <a:lnTo>
                    <a:pt x="1277" y="428"/>
                  </a:lnTo>
                  <a:lnTo>
                    <a:pt x="1255" y="428"/>
                  </a:lnTo>
                  <a:lnTo>
                    <a:pt x="1232" y="413"/>
                  </a:lnTo>
                  <a:lnTo>
                    <a:pt x="1209" y="398"/>
                  </a:lnTo>
                  <a:lnTo>
                    <a:pt x="1187" y="375"/>
                  </a:lnTo>
                  <a:lnTo>
                    <a:pt x="1164" y="352"/>
                  </a:lnTo>
                  <a:lnTo>
                    <a:pt x="1142" y="337"/>
                  </a:lnTo>
                  <a:lnTo>
                    <a:pt x="1119" y="322"/>
                  </a:lnTo>
                  <a:lnTo>
                    <a:pt x="1104" y="322"/>
                  </a:lnTo>
                  <a:lnTo>
                    <a:pt x="1074" y="322"/>
                  </a:lnTo>
                  <a:lnTo>
                    <a:pt x="1059" y="337"/>
                  </a:lnTo>
                  <a:lnTo>
                    <a:pt x="1037" y="352"/>
                  </a:lnTo>
                  <a:lnTo>
                    <a:pt x="1014" y="375"/>
                  </a:lnTo>
                  <a:lnTo>
                    <a:pt x="992" y="398"/>
                  </a:lnTo>
                  <a:lnTo>
                    <a:pt x="969" y="413"/>
                  </a:lnTo>
                  <a:lnTo>
                    <a:pt x="947" y="428"/>
                  </a:lnTo>
                  <a:lnTo>
                    <a:pt x="924" y="428"/>
                  </a:lnTo>
                  <a:lnTo>
                    <a:pt x="902" y="420"/>
                  </a:lnTo>
                  <a:lnTo>
                    <a:pt x="879" y="405"/>
                  </a:lnTo>
                  <a:lnTo>
                    <a:pt x="856" y="368"/>
                  </a:lnTo>
                  <a:lnTo>
                    <a:pt x="841" y="330"/>
                  </a:lnTo>
                  <a:lnTo>
                    <a:pt x="811" y="277"/>
                  </a:lnTo>
                  <a:lnTo>
                    <a:pt x="796" y="225"/>
                  </a:lnTo>
                  <a:lnTo>
                    <a:pt x="766" y="165"/>
                  </a:lnTo>
                  <a:lnTo>
                    <a:pt x="751" y="112"/>
                  </a:lnTo>
                  <a:lnTo>
                    <a:pt x="729" y="67"/>
                  </a:lnTo>
                  <a:lnTo>
                    <a:pt x="706" y="30"/>
                  </a:lnTo>
                  <a:lnTo>
                    <a:pt x="684" y="7"/>
                  </a:lnTo>
                  <a:lnTo>
                    <a:pt x="661" y="0"/>
                  </a:lnTo>
                  <a:lnTo>
                    <a:pt x="639" y="7"/>
                  </a:lnTo>
                  <a:lnTo>
                    <a:pt x="616" y="30"/>
                  </a:lnTo>
                  <a:lnTo>
                    <a:pt x="594" y="67"/>
                  </a:lnTo>
                  <a:lnTo>
                    <a:pt x="571" y="112"/>
                  </a:lnTo>
                  <a:lnTo>
                    <a:pt x="548" y="165"/>
                  </a:lnTo>
                  <a:lnTo>
                    <a:pt x="526" y="225"/>
                  </a:lnTo>
                  <a:lnTo>
                    <a:pt x="503" y="277"/>
                  </a:lnTo>
                  <a:lnTo>
                    <a:pt x="481" y="330"/>
                  </a:lnTo>
                  <a:lnTo>
                    <a:pt x="466" y="368"/>
                  </a:lnTo>
                  <a:lnTo>
                    <a:pt x="436" y="405"/>
                  </a:lnTo>
                  <a:lnTo>
                    <a:pt x="421" y="420"/>
                  </a:lnTo>
                  <a:lnTo>
                    <a:pt x="391" y="428"/>
                  </a:lnTo>
                  <a:lnTo>
                    <a:pt x="376" y="428"/>
                  </a:lnTo>
                  <a:lnTo>
                    <a:pt x="353" y="413"/>
                  </a:lnTo>
                  <a:lnTo>
                    <a:pt x="331" y="398"/>
                  </a:lnTo>
                  <a:lnTo>
                    <a:pt x="308" y="375"/>
                  </a:lnTo>
                  <a:lnTo>
                    <a:pt x="286" y="352"/>
                  </a:lnTo>
                  <a:lnTo>
                    <a:pt x="263" y="337"/>
                  </a:lnTo>
                  <a:lnTo>
                    <a:pt x="241" y="322"/>
                  </a:lnTo>
                  <a:lnTo>
                    <a:pt x="218" y="322"/>
                  </a:lnTo>
                  <a:lnTo>
                    <a:pt x="195" y="322"/>
                  </a:lnTo>
                  <a:lnTo>
                    <a:pt x="173" y="337"/>
                  </a:lnTo>
                  <a:lnTo>
                    <a:pt x="150" y="352"/>
                  </a:lnTo>
                  <a:lnTo>
                    <a:pt x="128" y="375"/>
                  </a:lnTo>
                  <a:lnTo>
                    <a:pt x="113" y="398"/>
                  </a:lnTo>
                  <a:lnTo>
                    <a:pt x="90" y="413"/>
                  </a:lnTo>
                  <a:lnTo>
                    <a:pt x="68" y="428"/>
                  </a:lnTo>
                  <a:lnTo>
                    <a:pt x="45" y="428"/>
                  </a:lnTo>
                  <a:lnTo>
                    <a:pt x="23" y="420"/>
                  </a:lnTo>
                  <a:lnTo>
                    <a:pt x="0" y="405"/>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68997" name="Group 10"/>
            <p:cNvGrpSpPr>
              <a:grpSpLocks/>
            </p:cNvGrpSpPr>
            <p:nvPr/>
          </p:nvGrpSpPr>
          <p:grpSpPr bwMode="auto">
            <a:xfrm>
              <a:off x="2499" y="2379"/>
              <a:ext cx="2013" cy="7"/>
              <a:chOff x="2499" y="2379"/>
              <a:chExt cx="2013" cy="7"/>
            </a:xfrm>
          </p:grpSpPr>
          <p:sp>
            <p:nvSpPr>
              <p:cNvPr id="169393" name="Freeform 11"/>
              <p:cNvSpPr>
                <a:spLocks/>
              </p:cNvSpPr>
              <p:nvPr/>
            </p:nvSpPr>
            <p:spPr bwMode="auto">
              <a:xfrm>
                <a:off x="2499" y="2379"/>
                <a:ext cx="30" cy="7"/>
              </a:xfrm>
              <a:custGeom>
                <a:avLst/>
                <a:gdLst>
                  <a:gd name="T0" fmla="*/ 0 w 30"/>
                  <a:gd name="T1" fmla="*/ 0 h 7"/>
                  <a:gd name="T2" fmla="*/ 0 w 30"/>
                  <a:gd name="T3" fmla="*/ 0 h 7"/>
                  <a:gd name="T4" fmla="*/ 0 w 30"/>
                  <a:gd name="T5" fmla="*/ 7 h 7"/>
                  <a:gd name="T6" fmla="*/ 30 w 30"/>
                  <a:gd name="T7" fmla="*/ 7 h 7"/>
                  <a:gd name="T8" fmla="*/ 30 w 30"/>
                  <a:gd name="T9" fmla="*/ 0 h 7"/>
                  <a:gd name="T10" fmla="*/ 30 w 30"/>
                  <a:gd name="T11" fmla="*/ 0 h 7"/>
                  <a:gd name="T12" fmla="*/ 0 w 30"/>
                  <a:gd name="T13" fmla="*/ 0 h 7"/>
                  <a:gd name="T14" fmla="*/ 0 60000 65536"/>
                  <a:gd name="T15" fmla="*/ 0 60000 65536"/>
                  <a:gd name="T16" fmla="*/ 0 60000 65536"/>
                  <a:gd name="T17" fmla="*/ 0 60000 65536"/>
                  <a:gd name="T18" fmla="*/ 0 60000 65536"/>
                  <a:gd name="T19" fmla="*/ 0 60000 65536"/>
                  <a:gd name="T20" fmla="*/ 0 60000 65536"/>
                  <a:gd name="T21" fmla="*/ 0 w 30"/>
                  <a:gd name="T22" fmla="*/ 0 h 7"/>
                  <a:gd name="T23" fmla="*/ 30 w 3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7">
                    <a:moveTo>
                      <a:pt x="0" y="0"/>
                    </a:moveTo>
                    <a:lnTo>
                      <a:pt x="0" y="0"/>
                    </a:lnTo>
                    <a:lnTo>
                      <a:pt x="0" y="7"/>
                    </a:lnTo>
                    <a:lnTo>
                      <a:pt x="30" y="7"/>
                    </a:lnTo>
                    <a:lnTo>
                      <a:pt x="30" y="0"/>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94" name="Freeform 12"/>
              <p:cNvSpPr>
                <a:spLocks/>
              </p:cNvSpPr>
              <p:nvPr/>
            </p:nvSpPr>
            <p:spPr bwMode="auto">
              <a:xfrm>
                <a:off x="2544"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95" name="Freeform 13"/>
              <p:cNvSpPr>
                <a:spLocks/>
              </p:cNvSpPr>
              <p:nvPr/>
            </p:nvSpPr>
            <p:spPr bwMode="auto">
              <a:xfrm>
                <a:off x="2596"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96" name="Freeform 14"/>
              <p:cNvSpPr>
                <a:spLocks/>
              </p:cNvSpPr>
              <p:nvPr/>
            </p:nvSpPr>
            <p:spPr bwMode="auto">
              <a:xfrm>
                <a:off x="2649"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97" name="Freeform 15"/>
              <p:cNvSpPr>
                <a:spLocks/>
              </p:cNvSpPr>
              <p:nvPr/>
            </p:nvSpPr>
            <p:spPr bwMode="auto">
              <a:xfrm>
                <a:off x="2701"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98" name="Freeform 16"/>
              <p:cNvSpPr>
                <a:spLocks/>
              </p:cNvSpPr>
              <p:nvPr/>
            </p:nvSpPr>
            <p:spPr bwMode="auto">
              <a:xfrm>
                <a:off x="2754"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99" name="Freeform 17"/>
              <p:cNvSpPr>
                <a:spLocks/>
              </p:cNvSpPr>
              <p:nvPr/>
            </p:nvSpPr>
            <p:spPr bwMode="auto">
              <a:xfrm>
                <a:off x="2806"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00" name="Freeform 18"/>
              <p:cNvSpPr>
                <a:spLocks/>
              </p:cNvSpPr>
              <p:nvPr/>
            </p:nvSpPr>
            <p:spPr bwMode="auto">
              <a:xfrm>
                <a:off x="2859"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01" name="Freeform 19"/>
              <p:cNvSpPr>
                <a:spLocks/>
              </p:cNvSpPr>
              <p:nvPr/>
            </p:nvSpPr>
            <p:spPr bwMode="auto">
              <a:xfrm>
                <a:off x="2912"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02" name="Freeform 20"/>
              <p:cNvSpPr>
                <a:spLocks/>
              </p:cNvSpPr>
              <p:nvPr/>
            </p:nvSpPr>
            <p:spPr bwMode="auto">
              <a:xfrm>
                <a:off x="2964"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03" name="Freeform 21"/>
              <p:cNvSpPr>
                <a:spLocks/>
              </p:cNvSpPr>
              <p:nvPr/>
            </p:nvSpPr>
            <p:spPr bwMode="auto">
              <a:xfrm>
                <a:off x="3017"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04" name="Freeform 22"/>
              <p:cNvSpPr>
                <a:spLocks/>
              </p:cNvSpPr>
              <p:nvPr/>
            </p:nvSpPr>
            <p:spPr bwMode="auto">
              <a:xfrm>
                <a:off x="3069"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05" name="Freeform 23"/>
              <p:cNvSpPr>
                <a:spLocks/>
              </p:cNvSpPr>
              <p:nvPr/>
            </p:nvSpPr>
            <p:spPr bwMode="auto">
              <a:xfrm>
                <a:off x="3122" y="2379"/>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06" name="Freeform 24"/>
              <p:cNvSpPr>
                <a:spLocks/>
              </p:cNvSpPr>
              <p:nvPr/>
            </p:nvSpPr>
            <p:spPr bwMode="auto">
              <a:xfrm>
                <a:off x="3175"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07" name="Freeform 25"/>
              <p:cNvSpPr>
                <a:spLocks/>
              </p:cNvSpPr>
              <p:nvPr/>
            </p:nvSpPr>
            <p:spPr bwMode="auto">
              <a:xfrm>
                <a:off x="3227"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08" name="Freeform 26"/>
              <p:cNvSpPr>
                <a:spLocks/>
              </p:cNvSpPr>
              <p:nvPr/>
            </p:nvSpPr>
            <p:spPr bwMode="auto">
              <a:xfrm>
                <a:off x="3280"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409" name="Freeform 27"/>
              <p:cNvSpPr>
                <a:spLocks/>
              </p:cNvSpPr>
              <p:nvPr/>
            </p:nvSpPr>
            <p:spPr bwMode="auto">
              <a:xfrm>
                <a:off x="3332"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0" name="Freeform 28"/>
              <p:cNvSpPr>
                <a:spLocks/>
              </p:cNvSpPr>
              <p:nvPr/>
            </p:nvSpPr>
            <p:spPr bwMode="auto">
              <a:xfrm>
                <a:off x="3385"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11" name="Freeform 29"/>
              <p:cNvSpPr>
                <a:spLocks/>
              </p:cNvSpPr>
              <p:nvPr/>
            </p:nvSpPr>
            <p:spPr bwMode="auto">
              <a:xfrm>
                <a:off x="3437"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2" name="Freeform 30"/>
              <p:cNvSpPr>
                <a:spLocks/>
              </p:cNvSpPr>
              <p:nvPr/>
            </p:nvSpPr>
            <p:spPr bwMode="auto">
              <a:xfrm>
                <a:off x="3490"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3" name="Freeform 31"/>
              <p:cNvSpPr>
                <a:spLocks/>
              </p:cNvSpPr>
              <p:nvPr/>
            </p:nvSpPr>
            <p:spPr bwMode="auto">
              <a:xfrm>
                <a:off x="3543"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14" name="Freeform 32"/>
              <p:cNvSpPr>
                <a:spLocks/>
              </p:cNvSpPr>
              <p:nvPr/>
            </p:nvSpPr>
            <p:spPr bwMode="auto">
              <a:xfrm>
                <a:off x="3595"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5" name="Freeform 33"/>
              <p:cNvSpPr>
                <a:spLocks/>
              </p:cNvSpPr>
              <p:nvPr/>
            </p:nvSpPr>
            <p:spPr bwMode="auto">
              <a:xfrm>
                <a:off x="3648"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16" name="Freeform 34"/>
              <p:cNvSpPr>
                <a:spLocks/>
              </p:cNvSpPr>
              <p:nvPr/>
            </p:nvSpPr>
            <p:spPr bwMode="auto">
              <a:xfrm>
                <a:off x="3700"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7" name="Freeform 35"/>
              <p:cNvSpPr>
                <a:spLocks/>
              </p:cNvSpPr>
              <p:nvPr/>
            </p:nvSpPr>
            <p:spPr bwMode="auto">
              <a:xfrm>
                <a:off x="3753"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18" name="Freeform 36"/>
              <p:cNvSpPr>
                <a:spLocks/>
              </p:cNvSpPr>
              <p:nvPr/>
            </p:nvSpPr>
            <p:spPr bwMode="auto">
              <a:xfrm>
                <a:off x="3805"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19" name="Freeform 37"/>
              <p:cNvSpPr>
                <a:spLocks/>
              </p:cNvSpPr>
              <p:nvPr/>
            </p:nvSpPr>
            <p:spPr bwMode="auto">
              <a:xfrm>
                <a:off x="3858"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20" name="Freeform 38"/>
              <p:cNvSpPr>
                <a:spLocks/>
              </p:cNvSpPr>
              <p:nvPr/>
            </p:nvSpPr>
            <p:spPr bwMode="auto">
              <a:xfrm>
                <a:off x="3911"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21" name="Freeform 39"/>
              <p:cNvSpPr>
                <a:spLocks/>
              </p:cNvSpPr>
              <p:nvPr/>
            </p:nvSpPr>
            <p:spPr bwMode="auto">
              <a:xfrm>
                <a:off x="3963"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22" name="Freeform 40"/>
              <p:cNvSpPr>
                <a:spLocks/>
              </p:cNvSpPr>
              <p:nvPr/>
            </p:nvSpPr>
            <p:spPr bwMode="auto">
              <a:xfrm>
                <a:off x="4016"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23" name="Freeform 41"/>
              <p:cNvSpPr>
                <a:spLocks/>
              </p:cNvSpPr>
              <p:nvPr/>
            </p:nvSpPr>
            <p:spPr bwMode="auto">
              <a:xfrm>
                <a:off x="4068"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24" name="Freeform 42"/>
              <p:cNvSpPr>
                <a:spLocks/>
              </p:cNvSpPr>
              <p:nvPr/>
            </p:nvSpPr>
            <p:spPr bwMode="auto">
              <a:xfrm>
                <a:off x="4121" y="2379"/>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25" name="Freeform 43"/>
              <p:cNvSpPr>
                <a:spLocks/>
              </p:cNvSpPr>
              <p:nvPr/>
            </p:nvSpPr>
            <p:spPr bwMode="auto">
              <a:xfrm>
                <a:off x="4174"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26" name="Freeform 44"/>
              <p:cNvSpPr>
                <a:spLocks/>
              </p:cNvSpPr>
              <p:nvPr/>
            </p:nvSpPr>
            <p:spPr bwMode="auto">
              <a:xfrm>
                <a:off x="4226"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27" name="Freeform 45"/>
              <p:cNvSpPr>
                <a:spLocks/>
              </p:cNvSpPr>
              <p:nvPr/>
            </p:nvSpPr>
            <p:spPr bwMode="auto">
              <a:xfrm>
                <a:off x="4279"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428" name="Freeform 46"/>
              <p:cNvSpPr>
                <a:spLocks/>
              </p:cNvSpPr>
              <p:nvPr/>
            </p:nvSpPr>
            <p:spPr bwMode="auto">
              <a:xfrm>
                <a:off x="4331"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29" name="Freeform 47"/>
              <p:cNvSpPr>
                <a:spLocks/>
              </p:cNvSpPr>
              <p:nvPr/>
            </p:nvSpPr>
            <p:spPr bwMode="auto">
              <a:xfrm>
                <a:off x="4384" y="237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430" name="Freeform 48"/>
              <p:cNvSpPr>
                <a:spLocks/>
              </p:cNvSpPr>
              <p:nvPr/>
            </p:nvSpPr>
            <p:spPr bwMode="auto">
              <a:xfrm>
                <a:off x="4436" y="237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431" name="Freeform 49"/>
              <p:cNvSpPr>
                <a:spLocks/>
              </p:cNvSpPr>
              <p:nvPr/>
            </p:nvSpPr>
            <p:spPr bwMode="auto">
              <a:xfrm>
                <a:off x="4489" y="2379"/>
                <a:ext cx="23" cy="7"/>
              </a:xfrm>
              <a:custGeom>
                <a:avLst/>
                <a:gdLst>
                  <a:gd name="T0" fmla="*/ 8 w 23"/>
                  <a:gd name="T1" fmla="*/ 0 h 7"/>
                  <a:gd name="T2" fmla="*/ 0 w 23"/>
                  <a:gd name="T3" fmla="*/ 0 h 7"/>
                  <a:gd name="T4" fmla="*/ 8 w 23"/>
                  <a:gd name="T5" fmla="*/ 7 h 7"/>
                  <a:gd name="T6" fmla="*/ 23 w 23"/>
                  <a:gd name="T7" fmla="*/ 7 h 7"/>
                  <a:gd name="T8" fmla="*/ 23 w 23"/>
                  <a:gd name="T9" fmla="*/ 0 h 7"/>
                  <a:gd name="T10" fmla="*/ 23 w 23"/>
                  <a:gd name="T11" fmla="*/ 0 h 7"/>
                  <a:gd name="T12" fmla="*/ 8 w 23"/>
                  <a:gd name="T13" fmla="*/ 0 h 7"/>
                  <a:gd name="T14" fmla="*/ 0 60000 65536"/>
                  <a:gd name="T15" fmla="*/ 0 60000 65536"/>
                  <a:gd name="T16" fmla="*/ 0 60000 65536"/>
                  <a:gd name="T17" fmla="*/ 0 60000 65536"/>
                  <a:gd name="T18" fmla="*/ 0 60000 65536"/>
                  <a:gd name="T19" fmla="*/ 0 60000 65536"/>
                  <a:gd name="T20" fmla="*/ 0 60000 65536"/>
                  <a:gd name="T21" fmla="*/ 0 w 23"/>
                  <a:gd name="T22" fmla="*/ 0 h 7"/>
                  <a:gd name="T23" fmla="*/ 23 w 23"/>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7">
                    <a:moveTo>
                      <a:pt x="8" y="0"/>
                    </a:moveTo>
                    <a:lnTo>
                      <a:pt x="0" y="0"/>
                    </a:lnTo>
                    <a:lnTo>
                      <a:pt x="8" y="7"/>
                    </a:lnTo>
                    <a:lnTo>
                      <a:pt x="23" y="7"/>
                    </a:lnTo>
                    <a:lnTo>
                      <a:pt x="23" y="0"/>
                    </a:lnTo>
                    <a:lnTo>
                      <a:pt x="8"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8998" name="Group 50"/>
            <p:cNvGrpSpPr>
              <a:grpSpLocks/>
            </p:cNvGrpSpPr>
            <p:nvPr/>
          </p:nvGrpSpPr>
          <p:grpSpPr bwMode="auto">
            <a:xfrm>
              <a:off x="1777" y="1756"/>
              <a:ext cx="924" cy="630"/>
              <a:chOff x="1777" y="1756"/>
              <a:chExt cx="924" cy="630"/>
            </a:xfrm>
          </p:grpSpPr>
          <p:sp>
            <p:nvSpPr>
              <p:cNvPr id="169371" name="Freeform 51"/>
              <p:cNvSpPr>
                <a:spLocks/>
              </p:cNvSpPr>
              <p:nvPr/>
            </p:nvSpPr>
            <p:spPr bwMode="auto">
              <a:xfrm>
                <a:off x="1777"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72" name="Freeform 52"/>
              <p:cNvSpPr>
                <a:spLocks/>
              </p:cNvSpPr>
              <p:nvPr/>
            </p:nvSpPr>
            <p:spPr bwMode="auto">
              <a:xfrm>
                <a:off x="1815" y="1778"/>
                <a:ext cx="38" cy="30"/>
              </a:xfrm>
              <a:custGeom>
                <a:avLst/>
                <a:gdLst>
                  <a:gd name="T0" fmla="*/ 8 w 38"/>
                  <a:gd name="T1" fmla="*/ 0 h 30"/>
                  <a:gd name="T2" fmla="*/ 0 w 38"/>
                  <a:gd name="T3" fmla="*/ 8 h 30"/>
                  <a:gd name="T4" fmla="*/ 8 w 38"/>
                  <a:gd name="T5" fmla="*/ 8 h 30"/>
                  <a:gd name="T6" fmla="*/ 30 w 38"/>
                  <a:gd name="T7" fmla="*/ 30 h 30"/>
                  <a:gd name="T8" fmla="*/ 38 w 38"/>
                  <a:gd name="T9" fmla="*/ 23 h 30"/>
                  <a:gd name="T10" fmla="*/ 30 w 38"/>
                  <a:gd name="T11" fmla="*/ 23 h 30"/>
                  <a:gd name="T12" fmla="*/ 8 w 38"/>
                  <a:gd name="T13" fmla="*/ 0 h 30"/>
                  <a:gd name="T14" fmla="*/ 0 60000 65536"/>
                  <a:gd name="T15" fmla="*/ 0 60000 65536"/>
                  <a:gd name="T16" fmla="*/ 0 60000 65536"/>
                  <a:gd name="T17" fmla="*/ 0 60000 65536"/>
                  <a:gd name="T18" fmla="*/ 0 60000 65536"/>
                  <a:gd name="T19" fmla="*/ 0 60000 65536"/>
                  <a:gd name="T20" fmla="*/ 0 60000 65536"/>
                  <a:gd name="T21" fmla="*/ 0 w 38"/>
                  <a:gd name="T22" fmla="*/ 0 h 30"/>
                  <a:gd name="T23" fmla="*/ 38 w 3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0">
                    <a:moveTo>
                      <a:pt x="8" y="0"/>
                    </a:moveTo>
                    <a:lnTo>
                      <a:pt x="0" y="8"/>
                    </a:lnTo>
                    <a:lnTo>
                      <a:pt x="8" y="8"/>
                    </a:lnTo>
                    <a:lnTo>
                      <a:pt x="30" y="30"/>
                    </a:lnTo>
                    <a:lnTo>
                      <a:pt x="38" y="23"/>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73" name="Freeform 53"/>
              <p:cNvSpPr>
                <a:spLocks/>
              </p:cNvSpPr>
              <p:nvPr/>
            </p:nvSpPr>
            <p:spPr bwMode="auto">
              <a:xfrm>
                <a:off x="1860" y="1808"/>
                <a:ext cx="30" cy="30"/>
              </a:xfrm>
              <a:custGeom>
                <a:avLst/>
                <a:gdLst>
                  <a:gd name="T0" fmla="*/ 8 w 30"/>
                  <a:gd name="T1" fmla="*/ 0 h 30"/>
                  <a:gd name="T2" fmla="*/ 0 w 30"/>
                  <a:gd name="T3" fmla="*/ 8 h 30"/>
                  <a:gd name="T4" fmla="*/ 8 w 30"/>
                  <a:gd name="T5" fmla="*/ 8 h 30"/>
                  <a:gd name="T6" fmla="*/ 30 w 30"/>
                  <a:gd name="T7" fmla="*/ 30 h 30"/>
                  <a:gd name="T8" fmla="*/ 30 w 30"/>
                  <a:gd name="T9" fmla="*/ 23 h 30"/>
                  <a:gd name="T10" fmla="*/ 30 w 30"/>
                  <a:gd name="T11" fmla="*/ 23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8"/>
                    </a:lnTo>
                    <a:lnTo>
                      <a:pt x="8" y="8"/>
                    </a:lnTo>
                    <a:lnTo>
                      <a:pt x="30" y="30"/>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74" name="Freeform 54"/>
              <p:cNvSpPr>
                <a:spLocks/>
              </p:cNvSpPr>
              <p:nvPr/>
            </p:nvSpPr>
            <p:spPr bwMode="auto">
              <a:xfrm>
                <a:off x="1905"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75" name="Freeform 55"/>
              <p:cNvSpPr>
                <a:spLocks/>
              </p:cNvSpPr>
              <p:nvPr/>
            </p:nvSpPr>
            <p:spPr bwMode="auto">
              <a:xfrm>
                <a:off x="1950"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76" name="Freeform 56"/>
              <p:cNvSpPr>
                <a:spLocks/>
              </p:cNvSpPr>
              <p:nvPr/>
            </p:nvSpPr>
            <p:spPr bwMode="auto">
              <a:xfrm>
                <a:off x="1995"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77" name="Freeform 57"/>
              <p:cNvSpPr>
                <a:spLocks/>
              </p:cNvSpPr>
              <p:nvPr/>
            </p:nvSpPr>
            <p:spPr bwMode="auto">
              <a:xfrm>
                <a:off x="2033"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78" name="Freeform 58"/>
              <p:cNvSpPr>
                <a:spLocks/>
              </p:cNvSpPr>
              <p:nvPr/>
            </p:nvSpPr>
            <p:spPr bwMode="auto">
              <a:xfrm>
                <a:off x="2078"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79" name="Freeform 59"/>
              <p:cNvSpPr>
                <a:spLocks/>
              </p:cNvSpPr>
              <p:nvPr/>
            </p:nvSpPr>
            <p:spPr bwMode="auto">
              <a:xfrm>
                <a:off x="2123"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380" name="Freeform 60"/>
              <p:cNvSpPr>
                <a:spLocks/>
              </p:cNvSpPr>
              <p:nvPr/>
            </p:nvSpPr>
            <p:spPr bwMode="auto">
              <a:xfrm>
                <a:off x="2168"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81" name="Freeform 61"/>
              <p:cNvSpPr>
                <a:spLocks/>
              </p:cNvSpPr>
              <p:nvPr/>
            </p:nvSpPr>
            <p:spPr bwMode="auto">
              <a:xfrm>
                <a:off x="2213" y="2048"/>
                <a:ext cx="30" cy="23"/>
              </a:xfrm>
              <a:custGeom>
                <a:avLst/>
                <a:gdLst>
                  <a:gd name="T0" fmla="*/ 0 w 30"/>
                  <a:gd name="T1" fmla="*/ 0 h 23"/>
                  <a:gd name="T2" fmla="*/ 0 w 30"/>
                  <a:gd name="T3" fmla="*/ 0 h 23"/>
                  <a:gd name="T4" fmla="*/ 0 w 30"/>
                  <a:gd name="T5" fmla="*/ 8 h 23"/>
                  <a:gd name="T6" fmla="*/ 23 w 30"/>
                  <a:gd name="T7" fmla="*/ 23 h 23"/>
                  <a:gd name="T8" fmla="*/ 30 w 30"/>
                  <a:gd name="T9" fmla="*/ 15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82" name="Freeform 62"/>
              <p:cNvSpPr>
                <a:spLocks/>
              </p:cNvSpPr>
              <p:nvPr/>
            </p:nvSpPr>
            <p:spPr bwMode="auto">
              <a:xfrm>
                <a:off x="2251" y="2078"/>
                <a:ext cx="37" cy="23"/>
              </a:xfrm>
              <a:custGeom>
                <a:avLst/>
                <a:gdLst>
                  <a:gd name="T0" fmla="*/ 7 w 37"/>
                  <a:gd name="T1" fmla="*/ 0 h 23"/>
                  <a:gd name="T2" fmla="*/ 0 w 37"/>
                  <a:gd name="T3" fmla="*/ 0 h 23"/>
                  <a:gd name="T4" fmla="*/ 7 w 37"/>
                  <a:gd name="T5" fmla="*/ 8 h 23"/>
                  <a:gd name="T6" fmla="*/ 30 w 37"/>
                  <a:gd name="T7" fmla="*/ 23 h 23"/>
                  <a:gd name="T8" fmla="*/ 37 w 37"/>
                  <a:gd name="T9" fmla="*/ 15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15"/>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83" name="Freeform 63"/>
              <p:cNvSpPr>
                <a:spLocks/>
              </p:cNvSpPr>
              <p:nvPr/>
            </p:nvSpPr>
            <p:spPr bwMode="auto">
              <a:xfrm>
                <a:off x="2296"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84" name="Freeform 64"/>
              <p:cNvSpPr>
                <a:spLocks/>
              </p:cNvSpPr>
              <p:nvPr/>
            </p:nvSpPr>
            <p:spPr bwMode="auto">
              <a:xfrm>
                <a:off x="2341"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85" name="Freeform 65"/>
              <p:cNvSpPr>
                <a:spLocks/>
              </p:cNvSpPr>
              <p:nvPr/>
            </p:nvSpPr>
            <p:spPr bwMode="auto">
              <a:xfrm>
                <a:off x="2386"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86" name="Freeform 66"/>
              <p:cNvSpPr>
                <a:spLocks/>
              </p:cNvSpPr>
              <p:nvPr/>
            </p:nvSpPr>
            <p:spPr bwMode="auto">
              <a:xfrm>
                <a:off x="2431"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87" name="Freeform 67"/>
              <p:cNvSpPr>
                <a:spLocks/>
              </p:cNvSpPr>
              <p:nvPr/>
            </p:nvSpPr>
            <p:spPr bwMode="auto">
              <a:xfrm>
                <a:off x="2468" y="2221"/>
                <a:ext cx="38" cy="23"/>
              </a:xfrm>
              <a:custGeom>
                <a:avLst/>
                <a:gdLst>
                  <a:gd name="T0" fmla="*/ 8 w 38"/>
                  <a:gd name="T1" fmla="*/ 0 h 23"/>
                  <a:gd name="T2" fmla="*/ 0 w 38"/>
                  <a:gd name="T3" fmla="*/ 8 h 23"/>
                  <a:gd name="T4" fmla="*/ 8 w 38"/>
                  <a:gd name="T5" fmla="*/ 8 h 23"/>
                  <a:gd name="T6" fmla="*/ 31 w 38"/>
                  <a:gd name="T7" fmla="*/ 23 h 23"/>
                  <a:gd name="T8" fmla="*/ 38 w 38"/>
                  <a:gd name="T9" fmla="*/ 23 h 23"/>
                  <a:gd name="T10" fmla="*/ 31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1" y="23"/>
                    </a:lnTo>
                    <a:lnTo>
                      <a:pt x="38" y="23"/>
                    </a:lnTo>
                    <a:lnTo>
                      <a:pt x="31"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88" name="Freeform 68"/>
              <p:cNvSpPr>
                <a:spLocks/>
              </p:cNvSpPr>
              <p:nvPr/>
            </p:nvSpPr>
            <p:spPr bwMode="auto">
              <a:xfrm>
                <a:off x="2514" y="2251"/>
                <a:ext cx="30" cy="23"/>
              </a:xfrm>
              <a:custGeom>
                <a:avLst/>
                <a:gdLst>
                  <a:gd name="T0" fmla="*/ 7 w 30"/>
                  <a:gd name="T1" fmla="*/ 0 h 23"/>
                  <a:gd name="T2" fmla="*/ 0 w 30"/>
                  <a:gd name="T3" fmla="*/ 8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8"/>
                    </a:lnTo>
                    <a:lnTo>
                      <a:pt x="7" y="8"/>
                    </a:lnTo>
                    <a:lnTo>
                      <a:pt x="30" y="23"/>
                    </a:lnTo>
                    <a:lnTo>
                      <a:pt x="30" y="15"/>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389" name="Freeform 69"/>
              <p:cNvSpPr>
                <a:spLocks/>
              </p:cNvSpPr>
              <p:nvPr/>
            </p:nvSpPr>
            <p:spPr bwMode="auto">
              <a:xfrm>
                <a:off x="2559"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90" name="Freeform 70"/>
              <p:cNvSpPr>
                <a:spLocks/>
              </p:cNvSpPr>
              <p:nvPr/>
            </p:nvSpPr>
            <p:spPr bwMode="auto">
              <a:xfrm>
                <a:off x="2604"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91" name="Freeform 71"/>
              <p:cNvSpPr>
                <a:spLocks/>
              </p:cNvSpPr>
              <p:nvPr/>
            </p:nvSpPr>
            <p:spPr bwMode="auto">
              <a:xfrm>
                <a:off x="2649" y="2341"/>
                <a:ext cx="30" cy="23"/>
              </a:xfrm>
              <a:custGeom>
                <a:avLst/>
                <a:gdLst>
                  <a:gd name="T0" fmla="*/ 0 w 30"/>
                  <a:gd name="T1" fmla="*/ 0 h 23"/>
                  <a:gd name="T2" fmla="*/ 0 w 30"/>
                  <a:gd name="T3" fmla="*/ 0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92" name="Freeform 72"/>
              <p:cNvSpPr>
                <a:spLocks/>
              </p:cNvSpPr>
              <p:nvPr/>
            </p:nvSpPr>
            <p:spPr bwMode="auto">
              <a:xfrm>
                <a:off x="2686"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8999" name="Group 73"/>
            <p:cNvGrpSpPr>
              <a:grpSpLocks/>
            </p:cNvGrpSpPr>
            <p:nvPr/>
          </p:nvGrpSpPr>
          <p:grpSpPr bwMode="auto">
            <a:xfrm>
              <a:off x="2784" y="1756"/>
              <a:ext cx="924" cy="630"/>
              <a:chOff x="2784" y="1756"/>
              <a:chExt cx="924" cy="630"/>
            </a:xfrm>
          </p:grpSpPr>
          <p:sp>
            <p:nvSpPr>
              <p:cNvPr id="169349" name="Freeform 74"/>
              <p:cNvSpPr>
                <a:spLocks/>
              </p:cNvSpPr>
              <p:nvPr/>
            </p:nvSpPr>
            <p:spPr bwMode="auto">
              <a:xfrm>
                <a:off x="2784" y="1756"/>
                <a:ext cx="30" cy="22"/>
              </a:xfrm>
              <a:custGeom>
                <a:avLst/>
                <a:gdLst>
                  <a:gd name="T0" fmla="*/ 0 w 30"/>
                  <a:gd name="T1" fmla="*/ 0 h 22"/>
                  <a:gd name="T2" fmla="*/ 0 w 30"/>
                  <a:gd name="T3" fmla="*/ 0 h 22"/>
                  <a:gd name="T4" fmla="*/ 0 w 30"/>
                  <a:gd name="T5" fmla="*/ 7 h 22"/>
                  <a:gd name="T6" fmla="*/ 22 w 30"/>
                  <a:gd name="T7" fmla="*/ 22 h 22"/>
                  <a:gd name="T8" fmla="*/ 30 w 30"/>
                  <a:gd name="T9" fmla="*/ 15 h 22"/>
                  <a:gd name="T10" fmla="*/ 22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2" y="22"/>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0" name="Freeform 75"/>
              <p:cNvSpPr>
                <a:spLocks/>
              </p:cNvSpPr>
              <p:nvPr/>
            </p:nvSpPr>
            <p:spPr bwMode="auto">
              <a:xfrm>
                <a:off x="2822"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51" name="Freeform 76"/>
              <p:cNvSpPr>
                <a:spLocks/>
              </p:cNvSpPr>
              <p:nvPr/>
            </p:nvSpPr>
            <p:spPr bwMode="auto">
              <a:xfrm>
                <a:off x="2867"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52" name="Freeform 77"/>
              <p:cNvSpPr>
                <a:spLocks/>
              </p:cNvSpPr>
              <p:nvPr/>
            </p:nvSpPr>
            <p:spPr bwMode="auto">
              <a:xfrm>
                <a:off x="2912"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3" name="Freeform 78"/>
              <p:cNvSpPr>
                <a:spLocks/>
              </p:cNvSpPr>
              <p:nvPr/>
            </p:nvSpPr>
            <p:spPr bwMode="auto">
              <a:xfrm>
                <a:off x="2957"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4" name="Freeform 79"/>
              <p:cNvSpPr>
                <a:spLocks/>
              </p:cNvSpPr>
              <p:nvPr/>
            </p:nvSpPr>
            <p:spPr bwMode="auto">
              <a:xfrm>
                <a:off x="3002" y="1898"/>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5" name="Freeform 80"/>
              <p:cNvSpPr>
                <a:spLocks/>
              </p:cNvSpPr>
              <p:nvPr/>
            </p:nvSpPr>
            <p:spPr bwMode="auto">
              <a:xfrm>
                <a:off x="3039" y="1928"/>
                <a:ext cx="38" cy="23"/>
              </a:xfrm>
              <a:custGeom>
                <a:avLst/>
                <a:gdLst>
                  <a:gd name="T0" fmla="*/ 8 w 38"/>
                  <a:gd name="T1" fmla="*/ 0 h 23"/>
                  <a:gd name="T2" fmla="*/ 0 w 38"/>
                  <a:gd name="T3" fmla="*/ 0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56" name="Freeform 81"/>
              <p:cNvSpPr>
                <a:spLocks/>
              </p:cNvSpPr>
              <p:nvPr/>
            </p:nvSpPr>
            <p:spPr bwMode="auto">
              <a:xfrm>
                <a:off x="3084" y="1958"/>
                <a:ext cx="30" cy="23"/>
              </a:xfrm>
              <a:custGeom>
                <a:avLst/>
                <a:gdLst>
                  <a:gd name="T0" fmla="*/ 8 w 30"/>
                  <a:gd name="T1" fmla="*/ 0 h 23"/>
                  <a:gd name="T2" fmla="*/ 0 w 30"/>
                  <a:gd name="T3" fmla="*/ 0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0"/>
                    </a:lnTo>
                    <a:lnTo>
                      <a:pt x="8" y="8"/>
                    </a:lnTo>
                    <a:lnTo>
                      <a:pt x="30"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57" name="Freeform 82"/>
              <p:cNvSpPr>
                <a:spLocks/>
              </p:cNvSpPr>
              <p:nvPr/>
            </p:nvSpPr>
            <p:spPr bwMode="auto">
              <a:xfrm>
                <a:off x="3129" y="1988"/>
                <a:ext cx="31" cy="23"/>
              </a:xfrm>
              <a:custGeom>
                <a:avLst/>
                <a:gdLst>
                  <a:gd name="T0" fmla="*/ 0 w 31"/>
                  <a:gd name="T1" fmla="*/ 0 h 23"/>
                  <a:gd name="T2" fmla="*/ 0 w 31"/>
                  <a:gd name="T3" fmla="*/ 0 h 23"/>
                  <a:gd name="T4" fmla="*/ 0 w 31"/>
                  <a:gd name="T5" fmla="*/ 8 h 23"/>
                  <a:gd name="T6" fmla="*/ 31 w 31"/>
                  <a:gd name="T7" fmla="*/ 23 h 23"/>
                  <a:gd name="T8" fmla="*/ 31 w 31"/>
                  <a:gd name="T9" fmla="*/ 23 h 23"/>
                  <a:gd name="T10" fmla="*/ 31 w 31"/>
                  <a:gd name="T11" fmla="*/ 15 h 23"/>
                  <a:gd name="T12" fmla="*/ 0 w 31"/>
                  <a:gd name="T13" fmla="*/ 0 h 23"/>
                  <a:gd name="T14" fmla="*/ 0 60000 65536"/>
                  <a:gd name="T15" fmla="*/ 0 60000 65536"/>
                  <a:gd name="T16" fmla="*/ 0 60000 65536"/>
                  <a:gd name="T17" fmla="*/ 0 60000 65536"/>
                  <a:gd name="T18" fmla="*/ 0 60000 65536"/>
                  <a:gd name="T19" fmla="*/ 0 60000 65536"/>
                  <a:gd name="T20" fmla="*/ 0 60000 65536"/>
                  <a:gd name="T21" fmla="*/ 0 w 31"/>
                  <a:gd name="T22" fmla="*/ 0 h 23"/>
                  <a:gd name="T23" fmla="*/ 31 w 3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3">
                    <a:moveTo>
                      <a:pt x="0" y="0"/>
                    </a:moveTo>
                    <a:lnTo>
                      <a:pt x="0" y="0"/>
                    </a:lnTo>
                    <a:lnTo>
                      <a:pt x="0" y="8"/>
                    </a:lnTo>
                    <a:lnTo>
                      <a:pt x="31" y="23"/>
                    </a:lnTo>
                    <a:lnTo>
                      <a:pt x="31"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8" name="Freeform 83"/>
              <p:cNvSpPr>
                <a:spLocks/>
              </p:cNvSpPr>
              <p:nvPr/>
            </p:nvSpPr>
            <p:spPr bwMode="auto">
              <a:xfrm>
                <a:off x="3175"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59" name="Freeform 84"/>
              <p:cNvSpPr>
                <a:spLocks/>
              </p:cNvSpPr>
              <p:nvPr/>
            </p:nvSpPr>
            <p:spPr bwMode="auto">
              <a:xfrm>
                <a:off x="3220"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0" name="Freeform 85"/>
              <p:cNvSpPr>
                <a:spLocks/>
              </p:cNvSpPr>
              <p:nvPr/>
            </p:nvSpPr>
            <p:spPr bwMode="auto">
              <a:xfrm>
                <a:off x="3257" y="2078"/>
                <a:ext cx="38" cy="23"/>
              </a:xfrm>
              <a:custGeom>
                <a:avLst/>
                <a:gdLst>
                  <a:gd name="T0" fmla="*/ 8 w 38"/>
                  <a:gd name="T1" fmla="*/ 0 h 23"/>
                  <a:gd name="T2" fmla="*/ 0 w 38"/>
                  <a:gd name="T3" fmla="*/ 0 h 23"/>
                  <a:gd name="T4" fmla="*/ 8 w 38"/>
                  <a:gd name="T5" fmla="*/ 8 h 23"/>
                  <a:gd name="T6" fmla="*/ 30 w 38"/>
                  <a:gd name="T7" fmla="*/ 23 h 23"/>
                  <a:gd name="T8" fmla="*/ 38 w 38"/>
                  <a:gd name="T9" fmla="*/ 15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15"/>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61" name="Freeform 86"/>
              <p:cNvSpPr>
                <a:spLocks/>
              </p:cNvSpPr>
              <p:nvPr/>
            </p:nvSpPr>
            <p:spPr bwMode="auto">
              <a:xfrm>
                <a:off x="3302" y="2101"/>
                <a:ext cx="30" cy="30"/>
              </a:xfrm>
              <a:custGeom>
                <a:avLst/>
                <a:gdLst>
                  <a:gd name="T0" fmla="*/ 8 w 30"/>
                  <a:gd name="T1" fmla="*/ 0 h 30"/>
                  <a:gd name="T2" fmla="*/ 0 w 30"/>
                  <a:gd name="T3" fmla="*/ 7 h 30"/>
                  <a:gd name="T4" fmla="*/ 8 w 30"/>
                  <a:gd name="T5" fmla="*/ 7 h 30"/>
                  <a:gd name="T6" fmla="*/ 30 w 30"/>
                  <a:gd name="T7" fmla="*/ 30 h 30"/>
                  <a:gd name="T8" fmla="*/ 30 w 30"/>
                  <a:gd name="T9" fmla="*/ 22 h 30"/>
                  <a:gd name="T10" fmla="*/ 30 w 30"/>
                  <a:gd name="T11" fmla="*/ 22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7"/>
                    </a:lnTo>
                    <a:lnTo>
                      <a:pt x="8" y="7"/>
                    </a:lnTo>
                    <a:lnTo>
                      <a:pt x="30" y="30"/>
                    </a:lnTo>
                    <a:lnTo>
                      <a:pt x="30" y="22"/>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62" name="Freeform 87"/>
              <p:cNvSpPr>
                <a:spLocks/>
              </p:cNvSpPr>
              <p:nvPr/>
            </p:nvSpPr>
            <p:spPr bwMode="auto">
              <a:xfrm>
                <a:off x="3347"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3" name="Freeform 88"/>
              <p:cNvSpPr>
                <a:spLocks/>
              </p:cNvSpPr>
              <p:nvPr/>
            </p:nvSpPr>
            <p:spPr bwMode="auto">
              <a:xfrm>
                <a:off x="3392"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4" name="Freeform 89"/>
              <p:cNvSpPr>
                <a:spLocks/>
              </p:cNvSpPr>
              <p:nvPr/>
            </p:nvSpPr>
            <p:spPr bwMode="auto">
              <a:xfrm>
                <a:off x="3437" y="2191"/>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5" name="Freeform 90"/>
              <p:cNvSpPr>
                <a:spLocks/>
              </p:cNvSpPr>
              <p:nvPr/>
            </p:nvSpPr>
            <p:spPr bwMode="auto">
              <a:xfrm>
                <a:off x="3475"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66" name="Freeform 91"/>
              <p:cNvSpPr>
                <a:spLocks/>
              </p:cNvSpPr>
              <p:nvPr/>
            </p:nvSpPr>
            <p:spPr bwMode="auto">
              <a:xfrm>
                <a:off x="3520"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367" name="Freeform 92"/>
              <p:cNvSpPr>
                <a:spLocks/>
              </p:cNvSpPr>
              <p:nvPr/>
            </p:nvSpPr>
            <p:spPr bwMode="auto">
              <a:xfrm>
                <a:off x="3565"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8" name="Freeform 93"/>
              <p:cNvSpPr>
                <a:spLocks/>
              </p:cNvSpPr>
              <p:nvPr/>
            </p:nvSpPr>
            <p:spPr bwMode="auto">
              <a:xfrm>
                <a:off x="3610"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69" name="Freeform 94"/>
              <p:cNvSpPr>
                <a:spLocks/>
              </p:cNvSpPr>
              <p:nvPr/>
            </p:nvSpPr>
            <p:spPr bwMode="auto">
              <a:xfrm>
                <a:off x="3655" y="2341"/>
                <a:ext cx="30" cy="23"/>
              </a:xfrm>
              <a:custGeom>
                <a:avLst/>
                <a:gdLst>
                  <a:gd name="T0" fmla="*/ 0 w 30"/>
                  <a:gd name="T1" fmla="*/ 0 h 23"/>
                  <a:gd name="T2" fmla="*/ 0 w 30"/>
                  <a:gd name="T3" fmla="*/ 0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70" name="Freeform 95"/>
              <p:cNvSpPr>
                <a:spLocks/>
              </p:cNvSpPr>
              <p:nvPr/>
            </p:nvSpPr>
            <p:spPr bwMode="auto">
              <a:xfrm>
                <a:off x="3693" y="2371"/>
                <a:ext cx="15" cy="15"/>
              </a:xfrm>
              <a:custGeom>
                <a:avLst/>
                <a:gdLst>
                  <a:gd name="T0" fmla="*/ 7 w 15"/>
                  <a:gd name="T1" fmla="*/ 0 h 15"/>
                  <a:gd name="T2" fmla="*/ 0 w 15"/>
                  <a:gd name="T3" fmla="*/ 0 h 15"/>
                  <a:gd name="T4" fmla="*/ 7 w 15"/>
                  <a:gd name="T5" fmla="*/ 8 h 15"/>
                  <a:gd name="T6" fmla="*/ 15 w 15"/>
                  <a:gd name="T7" fmla="*/ 15 h 15"/>
                  <a:gd name="T8" fmla="*/ 15 w 15"/>
                  <a:gd name="T9" fmla="*/ 8 h 15"/>
                  <a:gd name="T10" fmla="*/ 15 w 15"/>
                  <a:gd name="T11" fmla="*/ 8 h 15"/>
                  <a:gd name="T12" fmla="*/ 7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7" y="0"/>
                    </a:moveTo>
                    <a:lnTo>
                      <a:pt x="0" y="0"/>
                    </a:lnTo>
                    <a:lnTo>
                      <a:pt x="7" y="8"/>
                    </a:lnTo>
                    <a:lnTo>
                      <a:pt x="15" y="15"/>
                    </a:lnTo>
                    <a:lnTo>
                      <a:pt x="15" y="8"/>
                    </a:lnTo>
                    <a:lnTo>
                      <a:pt x="7"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9000" name="Group 96"/>
            <p:cNvGrpSpPr>
              <a:grpSpLocks/>
            </p:cNvGrpSpPr>
            <p:nvPr/>
          </p:nvGrpSpPr>
          <p:grpSpPr bwMode="auto">
            <a:xfrm>
              <a:off x="2581" y="1756"/>
              <a:ext cx="924" cy="630"/>
              <a:chOff x="2581" y="1756"/>
              <a:chExt cx="924" cy="630"/>
            </a:xfrm>
          </p:grpSpPr>
          <p:sp>
            <p:nvSpPr>
              <p:cNvPr id="169327" name="Freeform 97"/>
              <p:cNvSpPr>
                <a:spLocks/>
              </p:cNvSpPr>
              <p:nvPr/>
            </p:nvSpPr>
            <p:spPr bwMode="auto">
              <a:xfrm>
                <a:off x="2581"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8" name="Freeform 98"/>
              <p:cNvSpPr>
                <a:spLocks/>
              </p:cNvSpPr>
              <p:nvPr/>
            </p:nvSpPr>
            <p:spPr bwMode="auto">
              <a:xfrm>
                <a:off x="2619"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29" name="Freeform 99"/>
              <p:cNvSpPr>
                <a:spLocks/>
              </p:cNvSpPr>
              <p:nvPr/>
            </p:nvSpPr>
            <p:spPr bwMode="auto">
              <a:xfrm>
                <a:off x="2664"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30" name="Freeform 100"/>
              <p:cNvSpPr>
                <a:spLocks/>
              </p:cNvSpPr>
              <p:nvPr/>
            </p:nvSpPr>
            <p:spPr bwMode="auto">
              <a:xfrm>
                <a:off x="2709"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31" name="Freeform 101"/>
              <p:cNvSpPr>
                <a:spLocks/>
              </p:cNvSpPr>
              <p:nvPr/>
            </p:nvSpPr>
            <p:spPr bwMode="auto">
              <a:xfrm>
                <a:off x="2754"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332" name="Freeform 102"/>
              <p:cNvSpPr>
                <a:spLocks/>
              </p:cNvSpPr>
              <p:nvPr/>
            </p:nvSpPr>
            <p:spPr bwMode="auto">
              <a:xfrm>
                <a:off x="2799"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33" name="Freeform 103"/>
              <p:cNvSpPr>
                <a:spLocks/>
              </p:cNvSpPr>
              <p:nvPr/>
            </p:nvSpPr>
            <p:spPr bwMode="auto">
              <a:xfrm>
                <a:off x="2837"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34" name="Freeform 104"/>
              <p:cNvSpPr>
                <a:spLocks/>
              </p:cNvSpPr>
              <p:nvPr/>
            </p:nvSpPr>
            <p:spPr bwMode="auto">
              <a:xfrm>
                <a:off x="2882"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35" name="Freeform 105"/>
              <p:cNvSpPr>
                <a:spLocks/>
              </p:cNvSpPr>
              <p:nvPr/>
            </p:nvSpPr>
            <p:spPr bwMode="auto">
              <a:xfrm>
                <a:off x="2927"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36" name="Freeform 106"/>
              <p:cNvSpPr>
                <a:spLocks/>
              </p:cNvSpPr>
              <p:nvPr/>
            </p:nvSpPr>
            <p:spPr bwMode="auto">
              <a:xfrm>
                <a:off x="2972"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37" name="Freeform 107"/>
              <p:cNvSpPr>
                <a:spLocks/>
              </p:cNvSpPr>
              <p:nvPr/>
            </p:nvSpPr>
            <p:spPr bwMode="auto">
              <a:xfrm>
                <a:off x="3017"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38" name="Freeform 108"/>
              <p:cNvSpPr>
                <a:spLocks/>
              </p:cNvSpPr>
              <p:nvPr/>
            </p:nvSpPr>
            <p:spPr bwMode="auto">
              <a:xfrm>
                <a:off x="3054" y="2078"/>
                <a:ext cx="38" cy="23"/>
              </a:xfrm>
              <a:custGeom>
                <a:avLst/>
                <a:gdLst>
                  <a:gd name="T0" fmla="*/ 8 w 38"/>
                  <a:gd name="T1" fmla="*/ 0 h 23"/>
                  <a:gd name="T2" fmla="*/ 0 w 38"/>
                  <a:gd name="T3" fmla="*/ 0 h 23"/>
                  <a:gd name="T4" fmla="*/ 8 w 38"/>
                  <a:gd name="T5" fmla="*/ 8 h 23"/>
                  <a:gd name="T6" fmla="*/ 30 w 38"/>
                  <a:gd name="T7" fmla="*/ 23 h 23"/>
                  <a:gd name="T8" fmla="*/ 38 w 38"/>
                  <a:gd name="T9" fmla="*/ 15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15"/>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39" name="Freeform 109"/>
              <p:cNvSpPr>
                <a:spLocks/>
              </p:cNvSpPr>
              <p:nvPr/>
            </p:nvSpPr>
            <p:spPr bwMode="auto">
              <a:xfrm>
                <a:off x="3099" y="2101"/>
                <a:ext cx="30" cy="30"/>
              </a:xfrm>
              <a:custGeom>
                <a:avLst/>
                <a:gdLst>
                  <a:gd name="T0" fmla="*/ 8 w 30"/>
                  <a:gd name="T1" fmla="*/ 0 h 30"/>
                  <a:gd name="T2" fmla="*/ 0 w 30"/>
                  <a:gd name="T3" fmla="*/ 7 h 30"/>
                  <a:gd name="T4" fmla="*/ 8 w 30"/>
                  <a:gd name="T5" fmla="*/ 7 h 30"/>
                  <a:gd name="T6" fmla="*/ 30 w 30"/>
                  <a:gd name="T7" fmla="*/ 30 h 30"/>
                  <a:gd name="T8" fmla="*/ 30 w 30"/>
                  <a:gd name="T9" fmla="*/ 22 h 30"/>
                  <a:gd name="T10" fmla="*/ 30 w 30"/>
                  <a:gd name="T11" fmla="*/ 22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7"/>
                    </a:lnTo>
                    <a:lnTo>
                      <a:pt x="8" y="7"/>
                    </a:lnTo>
                    <a:lnTo>
                      <a:pt x="30" y="30"/>
                    </a:lnTo>
                    <a:lnTo>
                      <a:pt x="30" y="22"/>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40" name="Freeform 110"/>
              <p:cNvSpPr>
                <a:spLocks/>
              </p:cNvSpPr>
              <p:nvPr/>
            </p:nvSpPr>
            <p:spPr bwMode="auto">
              <a:xfrm>
                <a:off x="3144" y="2131"/>
                <a:ext cx="31" cy="30"/>
              </a:xfrm>
              <a:custGeom>
                <a:avLst/>
                <a:gdLst>
                  <a:gd name="T0" fmla="*/ 0 w 31"/>
                  <a:gd name="T1" fmla="*/ 0 h 30"/>
                  <a:gd name="T2" fmla="*/ 0 w 31"/>
                  <a:gd name="T3" fmla="*/ 7 h 30"/>
                  <a:gd name="T4" fmla="*/ 0 w 31"/>
                  <a:gd name="T5" fmla="*/ 7 h 30"/>
                  <a:gd name="T6" fmla="*/ 31 w 31"/>
                  <a:gd name="T7" fmla="*/ 30 h 30"/>
                  <a:gd name="T8" fmla="*/ 31 w 31"/>
                  <a:gd name="T9" fmla="*/ 22 h 30"/>
                  <a:gd name="T10" fmla="*/ 31 w 31"/>
                  <a:gd name="T11" fmla="*/ 22 h 30"/>
                  <a:gd name="T12" fmla="*/ 0 w 31"/>
                  <a:gd name="T13" fmla="*/ 0 h 30"/>
                  <a:gd name="T14" fmla="*/ 0 60000 65536"/>
                  <a:gd name="T15" fmla="*/ 0 60000 65536"/>
                  <a:gd name="T16" fmla="*/ 0 60000 65536"/>
                  <a:gd name="T17" fmla="*/ 0 60000 65536"/>
                  <a:gd name="T18" fmla="*/ 0 60000 65536"/>
                  <a:gd name="T19" fmla="*/ 0 60000 65536"/>
                  <a:gd name="T20" fmla="*/ 0 60000 65536"/>
                  <a:gd name="T21" fmla="*/ 0 w 31"/>
                  <a:gd name="T22" fmla="*/ 0 h 30"/>
                  <a:gd name="T23" fmla="*/ 31 w 3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30">
                    <a:moveTo>
                      <a:pt x="0" y="0"/>
                    </a:moveTo>
                    <a:lnTo>
                      <a:pt x="0" y="7"/>
                    </a:lnTo>
                    <a:lnTo>
                      <a:pt x="31" y="30"/>
                    </a:lnTo>
                    <a:lnTo>
                      <a:pt x="31"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1" name="Freeform 111"/>
              <p:cNvSpPr>
                <a:spLocks/>
              </p:cNvSpPr>
              <p:nvPr/>
            </p:nvSpPr>
            <p:spPr bwMode="auto">
              <a:xfrm>
                <a:off x="3190"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2" name="Freeform 112"/>
              <p:cNvSpPr>
                <a:spLocks/>
              </p:cNvSpPr>
              <p:nvPr/>
            </p:nvSpPr>
            <p:spPr bwMode="auto">
              <a:xfrm>
                <a:off x="3235"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3" name="Freeform 113"/>
              <p:cNvSpPr>
                <a:spLocks/>
              </p:cNvSpPr>
              <p:nvPr/>
            </p:nvSpPr>
            <p:spPr bwMode="auto">
              <a:xfrm>
                <a:off x="3272"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44" name="Freeform 114"/>
              <p:cNvSpPr>
                <a:spLocks/>
              </p:cNvSpPr>
              <p:nvPr/>
            </p:nvSpPr>
            <p:spPr bwMode="auto">
              <a:xfrm>
                <a:off x="3317"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345" name="Freeform 115"/>
              <p:cNvSpPr>
                <a:spLocks/>
              </p:cNvSpPr>
              <p:nvPr/>
            </p:nvSpPr>
            <p:spPr bwMode="auto">
              <a:xfrm>
                <a:off x="3362"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6" name="Freeform 116"/>
              <p:cNvSpPr>
                <a:spLocks/>
              </p:cNvSpPr>
              <p:nvPr/>
            </p:nvSpPr>
            <p:spPr bwMode="auto">
              <a:xfrm>
                <a:off x="3407"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7" name="Freeform 117"/>
              <p:cNvSpPr>
                <a:spLocks/>
              </p:cNvSpPr>
              <p:nvPr/>
            </p:nvSpPr>
            <p:spPr bwMode="auto">
              <a:xfrm>
                <a:off x="3452" y="2341"/>
                <a:ext cx="31" cy="23"/>
              </a:xfrm>
              <a:custGeom>
                <a:avLst/>
                <a:gdLst>
                  <a:gd name="T0" fmla="*/ 0 w 31"/>
                  <a:gd name="T1" fmla="*/ 0 h 23"/>
                  <a:gd name="T2" fmla="*/ 0 w 31"/>
                  <a:gd name="T3" fmla="*/ 0 h 23"/>
                  <a:gd name="T4" fmla="*/ 0 w 31"/>
                  <a:gd name="T5" fmla="*/ 8 h 23"/>
                  <a:gd name="T6" fmla="*/ 23 w 31"/>
                  <a:gd name="T7" fmla="*/ 23 h 23"/>
                  <a:gd name="T8" fmla="*/ 31 w 31"/>
                  <a:gd name="T9" fmla="*/ 23 h 23"/>
                  <a:gd name="T10" fmla="*/ 23 w 31"/>
                  <a:gd name="T11" fmla="*/ 15 h 23"/>
                  <a:gd name="T12" fmla="*/ 0 w 31"/>
                  <a:gd name="T13" fmla="*/ 0 h 23"/>
                  <a:gd name="T14" fmla="*/ 0 60000 65536"/>
                  <a:gd name="T15" fmla="*/ 0 60000 65536"/>
                  <a:gd name="T16" fmla="*/ 0 60000 65536"/>
                  <a:gd name="T17" fmla="*/ 0 60000 65536"/>
                  <a:gd name="T18" fmla="*/ 0 60000 65536"/>
                  <a:gd name="T19" fmla="*/ 0 60000 65536"/>
                  <a:gd name="T20" fmla="*/ 0 60000 65536"/>
                  <a:gd name="T21" fmla="*/ 0 w 31"/>
                  <a:gd name="T22" fmla="*/ 0 h 23"/>
                  <a:gd name="T23" fmla="*/ 31 w 3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3">
                    <a:moveTo>
                      <a:pt x="0" y="0"/>
                    </a:moveTo>
                    <a:lnTo>
                      <a:pt x="0" y="0"/>
                    </a:lnTo>
                    <a:lnTo>
                      <a:pt x="0" y="8"/>
                    </a:lnTo>
                    <a:lnTo>
                      <a:pt x="23" y="23"/>
                    </a:lnTo>
                    <a:lnTo>
                      <a:pt x="31"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48" name="Freeform 118"/>
              <p:cNvSpPr>
                <a:spLocks/>
              </p:cNvSpPr>
              <p:nvPr/>
            </p:nvSpPr>
            <p:spPr bwMode="auto">
              <a:xfrm>
                <a:off x="3490"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01" name="Group 119"/>
            <p:cNvGrpSpPr>
              <a:grpSpLocks/>
            </p:cNvGrpSpPr>
            <p:nvPr/>
          </p:nvGrpSpPr>
          <p:grpSpPr bwMode="auto">
            <a:xfrm>
              <a:off x="2378" y="1756"/>
              <a:ext cx="924" cy="630"/>
              <a:chOff x="2378" y="1756"/>
              <a:chExt cx="924" cy="630"/>
            </a:xfrm>
          </p:grpSpPr>
          <p:sp>
            <p:nvSpPr>
              <p:cNvPr id="169305" name="Freeform 120"/>
              <p:cNvSpPr>
                <a:spLocks/>
              </p:cNvSpPr>
              <p:nvPr/>
            </p:nvSpPr>
            <p:spPr bwMode="auto">
              <a:xfrm>
                <a:off x="2378"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06" name="Freeform 121"/>
              <p:cNvSpPr>
                <a:spLocks/>
              </p:cNvSpPr>
              <p:nvPr/>
            </p:nvSpPr>
            <p:spPr bwMode="auto">
              <a:xfrm>
                <a:off x="2416"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07" name="Freeform 122"/>
              <p:cNvSpPr>
                <a:spLocks/>
              </p:cNvSpPr>
              <p:nvPr/>
            </p:nvSpPr>
            <p:spPr bwMode="auto">
              <a:xfrm>
                <a:off x="2461"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08" name="Freeform 123"/>
              <p:cNvSpPr>
                <a:spLocks/>
              </p:cNvSpPr>
              <p:nvPr/>
            </p:nvSpPr>
            <p:spPr bwMode="auto">
              <a:xfrm>
                <a:off x="2506"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09" name="Freeform 124"/>
              <p:cNvSpPr>
                <a:spLocks/>
              </p:cNvSpPr>
              <p:nvPr/>
            </p:nvSpPr>
            <p:spPr bwMode="auto">
              <a:xfrm>
                <a:off x="2551"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10" name="Freeform 125"/>
              <p:cNvSpPr>
                <a:spLocks/>
              </p:cNvSpPr>
              <p:nvPr/>
            </p:nvSpPr>
            <p:spPr bwMode="auto">
              <a:xfrm>
                <a:off x="2596"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311" name="Freeform 126"/>
              <p:cNvSpPr>
                <a:spLocks/>
              </p:cNvSpPr>
              <p:nvPr/>
            </p:nvSpPr>
            <p:spPr bwMode="auto">
              <a:xfrm>
                <a:off x="2634"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12" name="Freeform 127"/>
              <p:cNvSpPr>
                <a:spLocks/>
              </p:cNvSpPr>
              <p:nvPr/>
            </p:nvSpPr>
            <p:spPr bwMode="auto">
              <a:xfrm>
                <a:off x="2679"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13" name="Freeform 128"/>
              <p:cNvSpPr>
                <a:spLocks/>
              </p:cNvSpPr>
              <p:nvPr/>
            </p:nvSpPr>
            <p:spPr bwMode="auto">
              <a:xfrm>
                <a:off x="2724"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14" name="Freeform 129"/>
              <p:cNvSpPr>
                <a:spLocks/>
              </p:cNvSpPr>
              <p:nvPr/>
            </p:nvSpPr>
            <p:spPr bwMode="auto">
              <a:xfrm>
                <a:off x="2769"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15" name="Freeform 130"/>
              <p:cNvSpPr>
                <a:spLocks/>
              </p:cNvSpPr>
              <p:nvPr/>
            </p:nvSpPr>
            <p:spPr bwMode="auto">
              <a:xfrm>
                <a:off x="2814" y="2048"/>
                <a:ext cx="30" cy="23"/>
              </a:xfrm>
              <a:custGeom>
                <a:avLst/>
                <a:gdLst>
                  <a:gd name="T0" fmla="*/ 0 w 30"/>
                  <a:gd name="T1" fmla="*/ 0 h 23"/>
                  <a:gd name="T2" fmla="*/ 0 w 30"/>
                  <a:gd name="T3" fmla="*/ 0 h 23"/>
                  <a:gd name="T4" fmla="*/ 0 w 30"/>
                  <a:gd name="T5" fmla="*/ 8 h 23"/>
                  <a:gd name="T6" fmla="*/ 23 w 30"/>
                  <a:gd name="T7" fmla="*/ 23 h 23"/>
                  <a:gd name="T8" fmla="*/ 30 w 30"/>
                  <a:gd name="T9" fmla="*/ 15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16" name="Freeform 131"/>
              <p:cNvSpPr>
                <a:spLocks/>
              </p:cNvSpPr>
              <p:nvPr/>
            </p:nvSpPr>
            <p:spPr bwMode="auto">
              <a:xfrm>
                <a:off x="2852" y="2078"/>
                <a:ext cx="37" cy="23"/>
              </a:xfrm>
              <a:custGeom>
                <a:avLst/>
                <a:gdLst>
                  <a:gd name="T0" fmla="*/ 7 w 37"/>
                  <a:gd name="T1" fmla="*/ 0 h 23"/>
                  <a:gd name="T2" fmla="*/ 0 w 37"/>
                  <a:gd name="T3" fmla="*/ 0 h 23"/>
                  <a:gd name="T4" fmla="*/ 7 w 37"/>
                  <a:gd name="T5" fmla="*/ 8 h 23"/>
                  <a:gd name="T6" fmla="*/ 30 w 37"/>
                  <a:gd name="T7" fmla="*/ 23 h 23"/>
                  <a:gd name="T8" fmla="*/ 37 w 37"/>
                  <a:gd name="T9" fmla="*/ 15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15"/>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17" name="Freeform 132"/>
              <p:cNvSpPr>
                <a:spLocks/>
              </p:cNvSpPr>
              <p:nvPr/>
            </p:nvSpPr>
            <p:spPr bwMode="auto">
              <a:xfrm>
                <a:off x="2897"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18" name="Freeform 133"/>
              <p:cNvSpPr>
                <a:spLocks/>
              </p:cNvSpPr>
              <p:nvPr/>
            </p:nvSpPr>
            <p:spPr bwMode="auto">
              <a:xfrm>
                <a:off x="2942"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19" name="Freeform 134"/>
              <p:cNvSpPr>
                <a:spLocks/>
              </p:cNvSpPr>
              <p:nvPr/>
            </p:nvSpPr>
            <p:spPr bwMode="auto">
              <a:xfrm>
                <a:off x="2987"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0" name="Freeform 135"/>
              <p:cNvSpPr>
                <a:spLocks/>
              </p:cNvSpPr>
              <p:nvPr/>
            </p:nvSpPr>
            <p:spPr bwMode="auto">
              <a:xfrm>
                <a:off x="3032"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1" name="Freeform 136"/>
              <p:cNvSpPr>
                <a:spLocks/>
              </p:cNvSpPr>
              <p:nvPr/>
            </p:nvSpPr>
            <p:spPr bwMode="auto">
              <a:xfrm>
                <a:off x="3069"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322" name="Freeform 137"/>
              <p:cNvSpPr>
                <a:spLocks/>
              </p:cNvSpPr>
              <p:nvPr/>
            </p:nvSpPr>
            <p:spPr bwMode="auto">
              <a:xfrm>
                <a:off x="3114"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323" name="Freeform 138"/>
              <p:cNvSpPr>
                <a:spLocks/>
              </p:cNvSpPr>
              <p:nvPr/>
            </p:nvSpPr>
            <p:spPr bwMode="auto">
              <a:xfrm>
                <a:off x="3160"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4" name="Freeform 139"/>
              <p:cNvSpPr>
                <a:spLocks/>
              </p:cNvSpPr>
              <p:nvPr/>
            </p:nvSpPr>
            <p:spPr bwMode="auto">
              <a:xfrm>
                <a:off x="3205"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5" name="Freeform 140"/>
              <p:cNvSpPr>
                <a:spLocks/>
              </p:cNvSpPr>
              <p:nvPr/>
            </p:nvSpPr>
            <p:spPr bwMode="auto">
              <a:xfrm>
                <a:off x="3250" y="2341"/>
                <a:ext cx="30" cy="23"/>
              </a:xfrm>
              <a:custGeom>
                <a:avLst/>
                <a:gdLst>
                  <a:gd name="T0" fmla="*/ 0 w 30"/>
                  <a:gd name="T1" fmla="*/ 0 h 23"/>
                  <a:gd name="T2" fmla="*/ 0 w 30"/>
                  <a:gd name="T3" fmla="*/ 0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26" name="Freeform 141"/>
              <p:cNvSpPr>
                <a:spLocks/>
              </p:cNvSpPr>
              <p:nvPr/>
            </p:nvSpPr>
            <p:spPr bwMode="auto">
              <a:xfrm>
                <a:off x="3287"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02" name="Group 142"/>
            <p:cNvGrpSpPr>
              <a:grpSpLocks/>
            </p:cNvGrpSpPr>
            <p:nvPr/>
          </p:nvGrpSpPr>
          <p:grpSpPr bwMode="auto">
            <a:xfrm>
              <a:off x="2176" y="1756"/>
              <a:ext cx="923" cy="630"/>
              <a:chOff x="2176" y="1756"/>
              <a:chExt cx="923" cy="630"/>
            </a:xfrm>
          </p:grpSpPr>
          <p:sp>
            <p:nvSpPr>
              <p:cNvPr id="169283" name="Freeform 143"/>
              <p:cNvSpPr>
                <a:spLocks/>
              </p:cNvSpPr>
              <p:nvPr/>
            </p:nvSpPr>
            <p:spPr bwMode="auto">
              <a:xfrm>
                <a:off x="2176" y="1756"/>
                <a:ext cx="30" cy="22"/>
              </a:xfrm>
              <a:custGeom>
                <a:avLst/>
                <a:gdLst>
                  <a:gd name="T0" fmla="*/ 0 w 30"/>
                  <a:gd name="T1" fmla="*/ 0 h 22"/>
                  <a:gd name="T2" fmla="*/ 0 w 30"/>
                  <a:gd name="T3" fmla="*/ 0 h 22"/>
                  <a:gd name="T4" fmla="*/ 0 w 30"/>
                  <a:gd name="T5" fmla="*/ 7 h 22"/>
                  <a:gd name="T6" fmla="*/ 22 w 30"/>
                  <a:gd name="T7" fmla="*/ 22 h 22"/>
                  <a:gd name="T8" fmla="*/ 30 w 30"/>
                  <a:gd name="T9" fmla="*/ 15 h 22"/>
                  <a:gd name="T10" fmla="*/ 22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2" y="22"/>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4" name="Freeform 144"/>
              <p:cNvSpPr>
                <a:spLocks/>
              </p:cNvSpPr>
              <p:nvPr/>
            </p:nvSpPr>
            <p:spPr bwMode="auto">
              <a:xfrm>
                <a:off x="2213" y="1778"/>
                <a:ext cx="38" cy="30"/>
              </a:xfrm>
              <a:custGeom>
                <a:avLst/>
                <a:gdLst>
                  <a:gd name="T0" fmla="*/ 8 w 38"/>
                  <a:gd name="T1" fmla="*/ 0 h 30"/>
                  <a:gd name="T2" fmla="*/ 0 w 38"/>
                  <a:gd name="T3" fmla="*/ 8 h 30"/>
                  <a:gd name="T4" fmla="*/ 8 w 38"/>
                  <a:gd name="T5" fmla="*/ 8 h 30"/>
                  <a:gd name="T6" fmla="*/ 30 w 38"/>
                  <a:gd name="T7" fmla="*/ 30 h 30"/>
                  <a:gd name="T8" fmla="*/ 38 w 38"/>
                  <a:gd name="T9" fmla="*/ 23 h 30"/>
                  <a:gd name="T10" fmla="*/ 30 w 38"/>
                  <a:gd name="T11" fmla="*/ 23 h 30"/>
                  <a:gd name="T12" fmla="*/ 8 w 38"/>
                  <a:gd name="T13" fmla="*/ 0 h 30"/>
                  <a:gd name="T14" fmla="*/ 0 60000 65536"/>
                  <a:gd name="T15" fmla="*/ 0 60000 65536"/>
                  <a:gd name="T16" fmla="*/ 0 60000 65536"/>
                  <a:gd name="T17" fmla="*/ 0 60000 65536"/>
                  <a:gd name="T18" fmla="*/ 0 60000 65536"/>
                  <a:gd name="T19" fmla="*/ 0 60000 65536"/>
                  <a:gd name="T20" fmla="*/ 0 60000 65536"/>
                  <a:gd name="T21" fmla="*/ 0 w 38"/>
                  <a:gd name="T22" fmla="*/ 0 h 30"/>
                  <a:gd name="T23" fmla="*/ 38 w 3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0">
                    <a:moveTo>
                      <a:pt x="8" y="0"/>
                    </a:moveTo>
                    <a:lnTo>
                      <a:pt x="0" y="8"/>
                    </a:lnTo>
                    <a:lnTo>
                      <a:pt x="8" y="8"/>
                    </a:lnTo>
                    <a:lnTo>
                      <a:pt x="30" y="30"/>
                    </a:lnTo>
                    <a:lnTo>
                      <a:pt x="38" y="23"/>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85" name="Freeform 145"/>
              <p:cNvSpPr>
                <a:spLocks/>
              </p:cNvSpPr>
              <p:nvPr/>
            </p:nvSpPr>
            <p:spPr bwMode="auto">
              <a:xfrm>
                <a:off x="2258" y="1808"/>
                <a:ext cx="30" cy="30"/>
              </a:xfrm>
              <a:custGeom>
                <a:avLst/>
                <a:gdLst>
                  <a:gd name="T0" fmla="*/ 8 w 30"/>
                  <a:gd name="T1" fmla="*/ 0 h 30"/>
                  <a:gd name="T2" fmla="*/ 0 w 30"/>
                  <a:gd name="T3" fmla="*/ 8 h 30"/>
                  <a:gd name="T4" fmla="*/ 8 w 30"/>
                  <a:gd name="T5" fmla="*/ 8 h 30"/>
                  <a:gd name="T6" fmla="*/ 30 w 30"/>
                  <a:gd name="T7" fmla="*/ 30 h 30"/>
                  <a:gd name="T8" fmla="*/ 30 w 30"/>
                  <a:gd name="T9" fmla="*/ 23 h 30"/>
                  <a:gd name="T10" fmla="*/ 30 w 30"/>
                  <a:gd name="T11" fmla="*/ 23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8"/>
                    </a:lnTo>
                    <a:lnTo>
                      <a:pt x="8" y="8"/>
                    </a:lnTo>
                    <a:lnTo>
                      <a:pt x="30" y="30"/>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86" name="Freeform 146"/>
              <p:cNvSpPr>
                <a:spLocks/>
              </p:cNvSpPr>
              <p:nvPr/>
            </p:nvSpPr>
            <p:spPr bwMode="auto">
              <a:xfrm>
                <a:off x="2303"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7" name="Freeform 147"/>
              <p:cNvSpPr>
                <a:spLocks/>
              </p:cNvSpPr>
              <p:nvPr/>
            </p:nvSpPr>
            <p:spPr bwMode="auto">
              <a:xfrm>
                <a:off x="2348"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8" name="Freeform 148"/>
              <p:cNvSpPr>
                <a:spLocks/>
              </p:cNvSpPr>
              <p:nvPr/>
            </p:nvSpPr>
            <p:spPr bwMode="auto">
              <a:xfrm>
                <a:off x="2393"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9" name="Freeform 149"/>
              <p:cNvSpPr>
                <a:spLocks/>
              </p:cNvSpPr>
              <p:nvPr/>
            </p:nvSpPr>
            <p:spPr bwMode="auto">
              <a:xfrm>
                <a:off x="2431"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90" name="Freeform 150"/>
              <p:cNvSpPr>
                <a:spLocks/>
              </p:cNvSpPr>
              <p:nvPr/>
            </p:nvSpPr>
            <p:spPr bwMode="auto">
              <a:xfrm>
                <a:off x="2476" y="1958"/>
                <a:ext cx="30" cy="23"/>
              </a:xfrm>
              <a:custGeom>
                <a:avLst/>
                <a:gdLst>
                  <a:gd name="T0" fmla="*/ 8 w 30"/>
                  <a:gd name="T1" fmla="*/ 0 h 23"/>
                  <a:gd name="T2" fmla="*/ 0 w 30"/>
                  <a:gd name="T3" fmla="*/ 0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0"/>
                    </a:lnTo>
                    <a:lnTo>
                      <a:pt x="8" y="8"/>
                    </a:lnTo>
                    <a:lnTo>
                      <a:pt x="30"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91" name="Freeform 151"/>
              <p:cNvSpPr>
                <a:spLocks/>
              </p:cNvSpPr>
              <p:nvPr/>
            </p:nvSpPr>
            <p:spPr bwMode="auto">
              <a:xfrm>
                <a:off x="2521"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92" name="Freeform 152"/>
              <p:cNvSpPr>
                <a:spLocks/>
              </p:cNvSpPr>
              <p:nvPr/>
            </p:nvSpPr>
            <p:spPr bwMode="auto">
              <a:xfrm>
                <a:off x="2566"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93" name="Freeform 153"/>
              <p:cNvSpPr>
                <a:spLocks/>
              </p:cNvSpPr>
              <p:nvPr/>
            </p:nvSpPr>
            <p:spPr bwMode="auto">
              <a:xfrm>
                <a:off x="2611" y="2048"/>
                <a:ext cx="30" cy="23"/>
              </a:xfrm>
              <a:custGeom>
                <a:avLst/>
                <a:gdLst>
                  <a:gd name="T0" fmla="*/ 0 w 30"/>
                  <a:gd name="T1" fmla="*/ 0 h 23"/>
                  <a:gd name="T2" fmla="*/ 0 w 30"/>
                  <a:gd name="T3" fmla="*/ 0 h 23"/>
                  <a:gd name="T4" fmla="*/ 0 w 30"/>
                  <a:gd name="T5" fmla="*/ 8 h 23"/>
                  <a:gd name="T6" fmla="*/ 23 w 30"/>
                  <a:gd name="T7" fmla="*/ 23 h 23"/>
                  <a:gd name="T8" fmla="*/ 30 w 30"/>
                  <a:gd name="T9" fmla="*/ 15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94" name="Freeform 154"/>
              <p:cNvSpPr>
                <a:spLocks/>
              </p:cNvSpPr>
              <p:nvPr/>
            </p:nvSpPr>
            <p:spPr bwMode="auto">
              <a:xfrm>
                <a:off x="2649" y="2078"/>
                <a:ext cx="37" cy="23"/>
              </a:xfrm>
              <a:custGeom>
                <a:avLst/>
                <a:gdLst>
                  <a:gd name="T0" fmla="*/ 7 w 37"/>
                  <a:gd name="T1" fmla="*/ 0 h 23"/>
                  <a:gd name="T2" fmla="*/ 0 w 37"/>
                  <a:gd name="T3" fmla="*/ 0 h 23"/>
                  <a:gd name="T4" fmla="*/ 7 w 37"/>
                  <a:gd name="T5" fmla="*/ 8 h 23"/>
                  <a:gd name="T6" fmla="*/ 30 w 37"/>
                  <a:gd name="T7" fmla="*/ 23 h 23"/>
                  <a:gd name="T8" fmla="*/ 37 w 37"/>
                  <a:gd name="T9" fmla="*/ 15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15"/>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95" name="Freeform 155"/>
              <p:cNvSpPr>
                <a:spLocks/>
              </p:cNvSpPr>
              <p:nvPr/>
            </p:nvSpPr>
            <p:spPr bwMode="auto">
              <a:xfrm>
                <a:off x="2694"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96" name="Freeform 156"/>
              <p:cNvSpPr>
                <a:spLocks/>
              </p:cNvSpPr>
              <p:nvPr/>
            </p:nvSpPr>
            <p:spPr bwMode="auto">
              <a:xfrm>
                <a:off x="2739"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97" name="Freeform 157"/>
              <p:cNvSpPr>
                <a:spLocks/>
              </p:cNvSpPr>
              <p:nvPr/>
            </p:nvSpPr>
            <p:spPr bwMode="auto">
              <a:xfrm>
                <a:off x="2784"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98" name="Freeform 158"/>
              <p:cNvSpPr>
                <a:spLocks/>
              </p:cNvSpPr>
              <p:nvPr/>
            </p:nvSpPr>
            <p:spPr bwMode="auto">
              <a:xfrm>
                <a:off x="2829" y="2191"/>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99" name="Freeform 159"/>
              <p:cNvSpPr>
                <a:spLocks/>
              </p:cNvSpPr>
              <p:nvPr/>
            </p:nvSpPr>
            <p:spPr bwMode="auto">
              <a:xfrm>
                <a:off x="2867" y="2221"/>
                <a:ext cx="37" cy="23"/>
              </a:xfrm>
              <a:custGeom>
                <a:avLst/>
                <a:gdLst>
                  <a:gd name="T0" fmla="*/ 7 w 37"/>
                  <a:gd name="T1" fmla="*/ 0 h 23"/>
                  <a:gd name="T2" fmla="*/ 0 w 37"/>
                  <a:gd name="T3" fmla="*/ 8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8"/>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300" name="Freeform 160"/>
              <p:cNvSpPr>
                <a:spLocks/>
              </p:cNvSpPr>
              <p:nvPr/>
            </p:nvSpPr>
            <p:spPr bwMode="auto">
              <a:xfrm>
                <a:off x="2912" y="2251"/>
                <a:ext cx="30" cy="23"/>
              </a:xfrm>
              <a:custGeom>
                <a:avLst/>
                <a:gdLst>
                  <a:gd name="T0" fmla="*/ 7 w 30"/>
                  <a:gd name="T1" fmla="*/ 0 h 23"/>
                  <a:gd name="T2" fmla="*/ 0 w 30"/>
                  <a:gd name="T3" fmla="*/ 8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8"/>
                    </a:lnTo>
                    <a:lnTo>
                      <a:pt x="7" y="8"/>
                    </a:lnTo>
                    <a:lnTo>
                      <a:pt x="30" y="23"/>
                    </a:lnTo>
                    <a:lnTo>
                      <a:pt x="30" y="15"/>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301" name="Freeform 161"/>
              <p:cNvSpPr>
                <a:spLocks/>
              </p:cNvSpPr>
              <p:nvPr/>
            </p:nvSpPr>
            <p:spPr bwMode="auto">
              <a:xfrm>
                <a:off x="2957"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02" name="Freeform 162"/>
              <p:cNvSpPr>
                <a:spLocks/>
              </p:cNvSpPr>
              <p:nvPr/>
            </p:nvSpPr>
            <p:spPr bwMode="auto">
              <a:xfrm>
                <a:off x="3002"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03" name="Freeform 163"/>
              <p:cNvSpPr>
                <a:spLocks/>
              </p:cNvSpPr>
              <p:nvPr/>
            </p:nvSpPr>
            <p:spPr bwMode="auto">
              <a:xfrm>
                <a:off x="3047" y="2341"/>
                <a:ext cx="30" cy="23"/>
              </a:xfrm>
              <a:custGeom>
                <a:avLst/>
                <a:gdLst>
                  <a:gd name="T0" fmla="*/ 0 w 30"/>
                  <a:gd name="T1" fmla="*/ 0 h 23"/>
                  <a:gd name="T2" fmla="*/ 0 w 30"/>
                  <a:gd name="T3" fmla="*/ 0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304" name="Freeform 164"/>
              <p:cNvSpPr>
                <a:spLocks/>
              </p:cNvSpPr>
              <p:nvPr/>
            </p:nvSpPr>
            <p:spPr bwMode="auto">
              <a:xfrm>
                <a:off x="3084"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9003" name="Group 165"/>
            <p:cNvGrpSpPr>
              <a:grpSpLocks/>
            </p:cNvGrpSpPr>
            <p:nvPr/>
          </p:nvGrpSpPr>
          <p:grpSpPr bwMode="auto">
            <a:xfrm>
              <a:off x="1980" y="1756"/>
              <a:ext cx="924" cy="630"/>
              <a:chOff x="1980" y="1756"/>
              <a:chExt cx="924" cy="630"/>
            </a:xfrm>
          </p:grpSpPr>
          <p:sp>
            <p:nvSpPr>
              <p:cNvPr id="169261" name="Freeform 166"/>
              <p:cNvSpPr>
                <a:spLocks/>
              </p:cNvSpPr>
              <p:nvPr/>
            </p:nvSpPr>
            <p:spPr bwMode="auto">
              <a:xfrm>
                <a:off x="1980"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62" name="Freeform 167"/>
              <p:cNvSpPr>
                <a:spLocks/>
              </p:cNvSpPr>
              <p:nvPr/>
            </p:nvSpPr>
            <p:spPr bwMode="auto">
              <a:xfrm>
                <a:off x="2018"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63" name="Freeform 168"/>
              <p:cNvSpPr>
                <a:spLocks/>
              </p:cNvSpPr>
              <p:nvPr/>
            </p:nvSpPr>
            <p:spPr bwMode="auto">
              <a:xfrm>
                <a:off x="2063"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64" name="Freeform 169"/>
              <p:cNvSpPr>
                <a:spLocks/>
              </p:cNvSpPr>
              <p:nvPr/>
            </p:nvSpPr>
            <p:spPr bwMode="auto">
              <a:xfrm>
                <a:off x="2108"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65" name="Freeform 170"/>
              <p:cNvSpPr>
                <a:spLocks/>
              </p:cNvSpPr>
              <p:nvPr/>
            </p:nvSpPr>
            <p:spPr bwMode="auto">
              <a:xfrm>
                <a:off x="2153"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66" name="Freeform 171"/>
              <p:cNvSpPr>
                <a:spLocks/>
              </p:cNvSpPr>
              <p:nvPr/>
            </p:nvSpPr>
            <p:spPr bwMode="auto">
              <a:xfrm>
                <a:off x="2198"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67" name="Freeform 172"/>
              <p:cNvSpPr>
                <a:spLocks/>
              </p:cNvSpPr>
              <p:nvPr/>
            </p:nvSpPr>
            <p:spPr bwMode="auto">
              <a:xfrm>
                <a:off x="2236"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68" name="Freeform 173"/>
              <p:cNvSpPr>
                <a:spLocks/>
              </p:cNvSpPr>
              <p:nvPr/>
            </p:nvSpPr>
            <p:spPr bwMode="auto">
              <a:xfrm>
                <a:off x="2281"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69" name="Freeform 174"/>
              <p:cNvSpPr>
                <a:spLocks/>
              </p:cNvSpPr>
              <p:nvPr/>
            </p:nvSpPr>
            <p:spPr bwMode="auto">
              <a:xfrm>
                <a:off x="2326"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0" name="Freeform 175"/>
              <p:cNvSpPr>
                <a:spLocks/>
              </p:cNvSpPr>
              <p:nvPr/>
            </p:nvSpPr>
            <p:spPr bwMode="auto">
              <a:xfrm>
                <a:off x="2371"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1" name="Freeform 176"/>
              <p:cNvSpPr>
                <a:spLocks/>
              </p:cNvSpPr>
              <p:nvPr/>
            </p:nvSpPr>
            <p:spPr bwMode="auto">
              <a:xfrm>
                <a:off x="2416"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2" name="Freeform 177"/>
              <p:cNvSpPr>
                <a:spLocks/>
              </p:cNvSpPr>
              <p:nvPr/>
            </p:nvSpPr>
            <p:spPr bwMode="auto">
              <a:xfrm>
                <a:off x="2453" y="2078"/>
                <a:ext cx="38" cy="23"/>
              </a:xfrm>
              <a:custGeom>
                <a:avLst/>
                <a:gdLst>
                  <a:gd name="T0" fmla="*/ 8 w 38"/>
                  <a:gd name="T1" fmla="*/ 0 h 23"/>
                  <a:gd name="T2" fmla="*/ 0 w 38"/>
                  <a:gd name="T3" fmla="*/ 0 h 23"/>
                  <a:gd name="T4" fmla="*/ 8 w 38"/>
                  <a:gd name="T5" fmla="*/ 8 h 23"/>
                  <a:gd name="T6" fmla="*/ 31 w 38"/>
                  <a:gd name="T7" fmla="*/ 23 h 23"/>
                  <a:gd name="T8" fmla="*/ 38 w 38"/>
                  <a:gd name="T9" fmla="*/ 15 h 23"/>
                  <a:gd name="T10" fmla="*/ 31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1" y="23"/>
                    </a:lnTo>
                    <a:lnTo>
                      <a:pt x="38" y="15"/>
                    </a:lnTo>
                    <a:lnTo>
                      <a:pt x="31"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73" name="Freeform 178"/>
              <p:cNvSpPr>
                <a:spLocks/>
              </p:cNvSpPr>
              <p:nvPr/>
            </p:nvSpPr>
            <p:spPr bwMode="auto">
              <a:xfrm>
                <a:off x="2499"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74" name="Freeform 179"/>
              <p:cNvSpPr>
                <a:spLocks/>
              </p:cNvSpPr>
              <p:nvPr/>
            </p:nvSpPr>
            <p:spPr bwMode="auto">
              <a:xfrm>
                <a:off x="2544"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5" name="Freeform 180"/>
              <p:cNvSpPr>
                <a:spLocks/>
              </p:cNvSpPr>
              <p:nvPr/>
            </p:nvSpPr>
            <p:spPr bwMode="auto">
              <a:xfrm>
                <a:off x="2589"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6" name="Freeform 181"/>
              <p:cNvSpPr>
                <a:spLocks/>
              </p:cNvSpPr>
              <p:nvPr/>
            </p:nvSpPr>
            <p:spPr bwMode="auto">
              <a:xfrm>
                <a:off x="2634"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77" name="Freeform 182"/>
              <p:cNvSpPr>
                <a:spLocks/>
              </p:cNvSpPr>
              <p:nvPr/>
            </p:nvSpPr>
            <p:spPr bwMode="auto">
              <a:xfrm>
                <a:off x="2671"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78" name="Freeform 183"/>
              <p:cNvSpPr>
                <a:spLocks/>
              </p:cNvSpPr>
              <p:nvPr/>
            </p:nvSpPr>
            <p:spPr bwMode="auto">
              <a:xfrm>
                <a:off x="2716"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279" name="Freeform 184"/>
              <p:cNvSpPr>
                <a:spLocks/>
              </p:cNvSpPr>
              <p:nvPr/>
            </p:nvSpPr>
            <p:spPr bwMode="auto">
              <a:xfrm>
                <a:off x="2761"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0" name="Freeform 185"/>
              <p:cNvSpPr>
                <a:spLocks/>
              </p:cNvSpPr>
              <p:nvPr/>
            </p:nvSpPr>
            <p:spPr bwMode="auto">
              <a:xfrm>
                <a:off x="2806" y="2311"/>
                <a:ext cx="31" cy="23"/>
              </a:xfrm>
              <a:custGeom>
                <a:avLst/>
                <a:gdLst>
                  <a:gd name="T0" fmla="*/ 0 w 31"/>
                  <a:gd name="T1" fmla="*/ 0 h 23"/>
                  <a:gd name="T2" fmla="*/ 0 w 31"/>
                  <a:gd name="T3" fmla="*/ 0 h 23"/>
                  <a:gd name="T4" fmla="*/ 0 w 31"/>
                  <a:gd name="T5" fmla="*/ 8 h 23"/>
                  <a:gd name="T6" fmla="*/ 31 w 31"/>
                  <a:gd name="T7" fmla="*/ 23 h 23"/>
                  <a:gd name="T8" fmla="*/ 31 w 31"/>
                  <a:gd name="T9" fmla="*/ 23 h 23"/>
                  <a:gd name="T10" fmla="*/ 31 w 31"/>
                  <a:gd name="T11" fmla="*/ 15 h 23"/>
                  <a:gd name="T12" fmla="*/ 0 w 31"/>
                  <a:gd name="T13" fmla="*/ 0 h 23"/>
                  <a:gd name="T14" fmla="*/ 0 60000 65536"/>
                  <a:gd name="T15" fmla="*/ 0 60000 65536"/>
                  <a:gd name="T16" fmla="*/ 0 60000 65536"/>
                  <a:gd name="T17" fmla="*/ 0 60000 65536"/>
                  <a:gd name="T18" fmla="*/ 0 60000 65536"/>
                  <a:gd name="T19" fmla="*/ 0 60000 65536"/>
                  <a:gd name="T20" fmla="*/ 0 60000 65536"/>
                  <a:gd name="T21" fmla="*/ 0 w 31"/>
                  <a:gd name="T22" fmla="*/ 0 h 23"/>
                  <a:gd name="T23" fmla="*/ 31 w 3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3">
                    <a:moveTo>
                      <a:pt x="0" y="0"/>
                    </a:moveTo>
                    <a:lnTo>
                      <a:pt x="0" y="0"/>
                    </a:lnTo>
                    <a:lnTo>
                      <a:pt x="0" y="8"/>
                    </a:lnTo>
                    <a:lnTo>
                      <a:pt x="31" y="23"/>
                    </a:lnTo>
                    <a:lnTo>
                      <a:pt x="31"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1" name="Freeform 186"/>
              <p:cNvSpPr>
                <a:spLocks/>
              </p:cNvSpPr>
              <p:nvPr/>
            </p:nvSpPr>
            <p:spPr bwMode="auto">
              <a:xfrm>
                <a:off x="2852" y="2341"/>
                <a:ext cx="30" cy="23"/>
              </a:xfrm>
              <a:custGeom>
                <a:avLst/>
                <a:gdLst>
                  <a:gd name="T0" fmla="*/ 0 w 30"/>
                  <a:gd name="T1" fmla="*/ 0 h 23"/>
                  <a:gd name="T2" fmla="*/ 0 w 30"/>
                  <a:gd name="T3" fmla="*/ 0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82" name="Freeform 187"/>
              <p:cNvSpPr>
                <a:spLocks/>
              </p:cNvSpPr>
              <p:nvPr/>
            </p:nvSpPr>
            <p:spPr bwMode="auto">
              <a:xfrm>
                <a:off x="2889"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9004" name="Group 188"/>
            <p:cNvGrpSpPr>
              <a:grpSpLocks/>
            </p:cNvGrpSpPr>
            <p:nvPr/>
          </p:nvGrpSpPr>
          <p:grpSpPr bwMode="auto">
            <a:xfrm>
              <a:off x="3588" y="1756"/>
              <a:ext cx="924" cy="630"/>
              <a:chOff x="3588" y="1756"/>
              <a:chExt cx="924" cy="630"/>
            </a:xfrm>
          </p:grpSpPr>
          <p:sp>
            <p:nvSpPr>
              <p:cNvPr id="169239" name="Freeform 189"/>
              <p:cNvSpPr>
                <a:spLocks/>
              </p:cNvSpPr>
              <p:nvPr/>
            </p:nvSpPr>
            <p:spPr bwMode="auto">
              <a:xfrm>
                <a:off x="3588" y="1756"/>
                <a:ext cx="30" cy="22"/>
              </a:xfrm>
              <a:custGeom>
                <a:avLst/>
                <a:gdLst>
                  <a:gd name="T0" fmla="*/ 0 w 30"/>
                  <a:gd name="T1" fmla="*/ 0 h 22"/>
                  <a:gd name="T2" fmla="*/ 0 w 30"/>
                  <a:gd name="T3" fmla="*/ 0 h 22"/>
                  <a:gd name="T4" fmla="*/ 0 w 30"/>
                  <a:gd name="T5" fmla="*/ 7 h 22"/>
                  <a:gd name="T6" fmla="*/ 22 w 30"/>
                  <a:gd name="T7" fmla="*/ 22 h 22"/>
                  <a:gd name="T8" fmla="*/ 30 w 30"/>
                  <a:gd name="T9" fmla="*/ 15 h 22"/>
                  <a:gd name="T10" fmla="*/ 22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2" y="22"/>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0" name="Freeform 190"/>
              <p:cNvSpPr>
                <a:spLocks/>
              </p:cNvSpPr>
              <p:nvPr/>
            </p:nvSpPr>
            <p:spPr bwMode="auto">
              <a:xfrm>
                <a:off x="3625" y="1778"/>
                <a:ext cx="38" cy="30"/>
              </a:xfrm>
              <a:custGeom>
                <a:avLst/>
                <a:gdLst>
                  <a:gd name="T0" fmla="*/ 8 w 38"/>
                  <a:gd name="T1" fmla="*/ 0 h 30"/>
                  <a:gd name="T2" fmla="*/ 0 w 38"/>
                  <a:gd name="T3" fmla="*/ 8 h 30"/>
                  <a:gd name="T4" fmla="*/ 8 w 38"/>
                  <a:gd name="T5" fmla="*/ 8 h 30"/>
                  <a:gd name="T6" fmla="*/ 30 w 38"/>
                  <a:gd name="T7" fmla="*/ 30 h 30"/>
                  <a:gd name="T8" fmla="*/ 38 w 38"/>
                  <a:gd name="T9" fmla="*/ 23 h 30"/>
                  <a:gd name="T10" fmla="*/ 30 w 38"/>
                  <a:gd name="T11" fmla="*/ 23 h 30"/>
                  <a:gd name="T12" fmla="*/ 8 w 38"/>
                  <a:gd name="T13" fmla="*/ 0 h 30"/>
                  <a:gd name="T14" fmla="*/ 0 60000 65536"/>
                  <a:gd name="T15" fmla="*/ 0 60000 65536"/>
                  <a:gd name="T16" fmla="*/ 0 60000 65536"/>
                  <a:gd name="T17" fmla="*/ 0 60000 65536"/>
                  <a:gd name="T18" fmla="*/ 0 60000 65536"/>
                  <a:gd name="T19" fmla="*/ 0 60000 65536"/>
                  <a:gd name="T20" fmla="*/ 0 60000 65536"/>
                  <a:gd name="T21" fmla="*/ 0 w 38"/>
                  <a:gd name="T22" fmla="*/ 0 h 30"/>
                  <a:gd name="T23" fmla="*/ 38 w 3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0">
                    <a:moveTo>
                      <a:pt x="8" y="0"/>
                    </a:moveTo>
                    <a:lnTo>
                      <a:pt x="0" y="8"/>
                    </a:lnTo>
                    <a:lnTo>
                      <a:pt x="8" y="8"/>
                    </a:lnTo>
                    <a:lnTo>
                      <a:pt x="30" y="30"/>
                    </a:lnTo>
                    <a:lnTo>
                      <a:pt x="38" y="23"/>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41" name="Freeform 191"/>
              <p:cNvSpPr>
                <a:spLocks/>
              </p:cNvSpPr>
              <p:nvPr/>
            </p:nvSpPr>
            <p:spPr bwMode="auto">
              <a:xfrm>
                <a:off x="3670" y="1808"/>
                <a:ext cx="30" cy="30"/>
              </a:xfrm>
              <a:custGeom>
                <a:avLst/>
                <a:gdLst>
                  <a:gd name="T0" fmla="*/ 8 w 30"/>
                  <a:gd name="T1" fmla="*/ 0 h 30"/>
                  <a:gd name="T2" fmla="*/ 0 w 30"/>
                  <a:gd name="T3" fmla="*/ 8 h 30"/>
                  <a:gd name="T4" fmla="*/ 8 w 30"/>
                  <a:gd name="T5" fmla="*/ 8 h 30"/>
                  <a:gd name="T6" fmla="*/ 30 w 30"/>
                  <a:gd name="T7" fmla="*/ 30 h 30"/>
                  <a:gd name="T8" fmla="*/ 30 w 30"/>
                  <a:gd name="T9" fmla="*/ 23 h 30"/>
                  <a:gd name="T10" fmla="*/ 30 w 30"/>
                  <a:gd name="T11" fmla="*/ 23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8"/>
                    </a:lnTo>
                    <a:lnTo>
                      <a:pt x="8" y="8"/>
                    </a:lnTo>
                    <a:lnTo>
                      <a:pt x="30" y="30"/>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42" name="Freeform 192"/>
              <p:cNvSpPr>
                <a:spLocks/>
              </p:cNvSpPr>
              <p:nvPr/>
            </p:nvSpPr>
            <p:spPr bwMode="auto">
              <a:xfrm>
                <a:off x="3715"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3" name="Freeform 193"/>
              <p:cNvSpPr>
                <a:spLocks/>
              </p:cNvSpPr>
              <p:nvPr/>
            </p:nvSpPr>
            <p:spPr bwMode="auto">
              <a:xfrm>
                <a:off x="3760"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4" name="Freeform 194"/>
              <p:cNvSpPr>
                <a:spLocks/>
              </p:cNvSpPr>
              <p:nvPr/>
            </p:nvSpPr>
            <p:spPr bwMode="auto">
              <a:xfrm>
                <a:off x="3805" y="1898"/>
                <a:ext cx="31" cy="23"/>
              </a:xfrm>
              <a:custGeom>
                <a:avLst/>
                <a:gdLst>
                  <a:gd name="T0" fmla="*/ 0 w 31"/>
                  <a:gd name="T1" fmla="*/ 0 h 23"/>
                  <a:gd name="T2" fmla="*/ 0 w 31"/>
                  <a:gd name="T3" fmla="*/ 8 h 23"/>
                  <a:gd name="T4" fmla="*/ 0 w 31"/>
                  <a:gd name="T5" fmla="*/ 8 h 23"/>
                  <a:gd name="T6" fmla="*/ 23 w 31"/>
                  <a:gd name="T7" fmla="*/ 23 h 23"/>
                  <a:gd name="T8" fmla="*/ 31 w 31"/>
                  <a:gd name="T9" fmla="*/ 23 h 23"/>
                  <a:gd name="T10" fmla="*/ 23 w 31"/>
                  <a:gd name="T11" fmla="*/ 15 h 23"/>
                  <a:gd name="T12" fmla="*/ 0 w 31"/>
                  <a:gd name="T13" fmla="*/ 0 h 23"/>
                  <a:gd name="T14" fmla="*/ 0 60000 65536"/>
                  <a:gd name="T15" fmla="*/ 0 60000 65536"/>
                  <a:gd name="T16" fmla="*/ 0 60000 65536"/>
                  <a:gd name="T17" fmla="*/ 0 60000 65536"/>
                  <a:gd name="T18" fmla="*/ 0 60000 65536"/>
                  <a:gd name="T19" fmla="*/ 0 60000 65536"/>
                  <a:gd name="T20" fmla="*/ 0 60000 65536"/>
                  <a:gd name="T21" fmla="*/ 0 w 31"/>
                  <a:gd name="T22" fmla="*/ 0 h 23"/>
                  <a:gd name="T23" fmla="*/ 31 w 3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3">
                    <a:moveTo>
                      <a:pt x="0" y="0"/>
                    </a:moveTo>
                    <a:lnTo>
                      <a:pt x="0" y="8"/>
                    </a:lnTo>
                    <a:lnTo>
                      <a:pt x="23" y="23"/>
                    </a:lnTo>
                    <a:lnTo>
                      <a:pt x="31"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5" name="Freeform 195"/>
              <p:cNvSpPr>
                <a:spLocks/>
              </p:cNvSpPr>
              <p:nvPr/>
            </p:nvSpPr>
            <p:spPr bwMode="auto">
              <a:xfrm>
                <a:off x="3843" y="1928"/>
                <a:ext cx="38" cy="23"/>
              </a:xfrm>
              <a:custGeom>
                <a:avLst/>
                <a:gdLst>
                  <a:gd name="T0" fmla="*/ 8 w 38"/>
                  <a:gd name="T1" fmla="*/ 0 h 23"/>
                  <a:gd name="T2" fmla="*/ 0 w 38"/>
                  <a:gd name="T3" fmla="*/ 0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46" name="Freeform 196"/>
              <p:cNvSpPr>
                <a:spLocks/>
              </p:cNvSpPr>
              <p:nvPr/>
            </p:nvSpPr>
            <p:spPr bwMode="auto">
              <a:xfrm>
                <a:off x="3888" y="1958"/>
                <a:ext cx="30" cy="23"/>
              </a:xfrm>
              <a:custGeom>
                <a:avLst/>
                <a:gdLst>
                  <a:gd name="T0" fmla="*/ 8 w 30"/>
                  <a:gd name="T1" fmla="*/ 0 h 23"/>
                  <a:gd name="T2" fmla="*/ 0 w 30"/>
                  <a:gd name="T3" fmla="*/ 0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0"/>
                    </a:lnTo>
                    <a:lnTo>
                      <a:pt x="8" y="8"/>
                    </a:lnTo>
                    <a:lnTo>
                      <a:pt x="30"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47" name="Freeform 197"/>
              <p:cNvSpPr>
                <a:spLocks/>
              </p:cNvSpPr>
              <p:nvPr/>
            </p:nvSpPr>
            <p:spPr bwMode="auto">
              <a:xfrm>
                <a:off x="3933"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8" name="Freeform 198"/>
              <p:cNvSpPr>
                <a:spLocks/>
              </p:cNvSpPr>
              <p:nvPr/>
            </p:nvSpPr>
            <p:spPr bwMode="auto">
              <a:xfrm>
                <a:off x="3978"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49" name="Freeform 199"/>
              <p:cNvSpPr>
                <a:spLocks/>
              </p:cNvSpPr>
              <p:nvPr/>
            </p:nvSpPr>
            <p:spPr bwMode="auto">
              <a:xfrm>
                <a:off x="4023" y="2048"/>
                <a:ext cx="30" cy="23"/>
              </a:xfrm>
              <a:custGeom>
                <a:avLst/>
                <a:gdLst>
                  <a:gd name="T0" fmla="*/ 0 w 30"/>
                  <a:gd name="T1" fmla="*/ 0 h 23"/>
                  <a:gd name="T2" fmla="*/ 0 w 30"/>
                  <a:gd name="T3" fmla="*/ 0 h 23"/>
                  <a:gd name="T4" fmla="*/ 0 w 30"/>
                  <a:gd name="T5" fmla="*/ 8 h 23"/>
                  <a:gd name="T6" fmla="*/ 23 w 30"/>
                  <a:gd name="T7" fmla="*/ 23 h 23"/>
                  <a:gd name="T8" fmla="*/ 30 w 30"/>
                  <a:gd name="T9" fmla="*/ 15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0" name="Freeform 200"/>
              <p:cNvSpPr>
                <a:spLocks/>
              </p:cNvSpPr>
              <p:nvPr/>
            </p:nvSpPr>
            <p:spPr bwMode="auto">
              <a:xfrm>
                <a:off x="4061" y="2078"/>
                <a:ext cx="37" cy="23"/>
              </a:xfrm>
              <a:custGeom>
                <a:avLst/>
                <a:gdLst>
                  <a:gd name="T0" fmla="*/ 7 w 37"/>
                  <a:gd name="T1" fmla="*/ 0 h 23"/>
                  <a:gd name="T2" fmla="*/ 0 w 37"/>
                  <a:gd name="T3" fmla="*/ 0 h 23"/>
                  <a:gd name="T4" fmla="*/ 7 w 37"/>
                  <a:gd name="T5" fmla="*/ 8 h 23"/>
                  <a:gd name="T6" fmla="*/ 30 w 37"/>
                  <a:gd name="T7" fmla="*/ 23 h 23"/>
                  <a:gd name="T8" fmla="*/ 37 w 37"/>
                  <a:gd name="T9" fmla="*/ 15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15"/>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51" name="Freeform 201"/>
              <p:cNvSpPr>
                <a:spLocks/>
              </p:cNvSpPr>
              <p:nvPr/>
            </p:nvSpPr>
            <p:spPr bwMode="auto">
              <a:xfrm>
                <a:off x="4106"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52" name="Freeform 202"/>
              <p:cNvSpPr>
                <a:spLocks/>
              </p:cNvSpPr>
              <p:nvPr/>
            </p:nvSpPr>
            <p:spPr bwMode="auto">
              <a:xfrm>
                <a:off x="4151"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3" name="Freeform 203"/>
              <p:cNvSpPr>
                <a:spLocks/>
              </p:cNvSpPr>
              <p:nvPr/>
            </p:nvSpPr>
            <p:spPr bwMode="auto">
              <a:xfrm>
                <a:off x="4196"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4" name="Freeform 204"/>
              <p:cNvSpPr>
                <a:spLocks/>
              </p:cNvSpPr>
              <p:nvPr/>
            </p:nvSpPr>
            <p:spPr bwMode="auto">
              <a:xfrm>
                <a:off x="4241" y="2191"/>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5" name="Freeform 205"/>
              <p:cNvSpPr>
                <a:spLocks/>
              </p:cNvSpPr>
              <p:nvPr/>
            </p:nvSpPr>
            <p:spPr bwMode="auto">
              <a:xfrm>
                <a:off x="4279" y="2221"/>
                <a:ext cx="37" cy="23"/>
              </a:xfrm>
              <a:custGeom>
                <a:avLst/>
                <a:gdLst>
                  <a:gd name="T0" fmla="*/ 7 w 37"/>
                  <a:gd name="T1" fmla="*/ 0 h 23"/>
                  <a:gd name="T2" fmla="*/ 0 w 37"/>
                  <a:gd name="T3" fmla="*/ 8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8"/>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56" name="Freeform 206"/>
              <p:cNvSpPr>
                <a:spLocks/>
              </p:cNvSpPr>
              <p:nvPr/>
            </p:nvSpPr>
            <p:spPr bwMode="auto">
              <a:xfrm>
                <a:off x="4324" y="2251"/>
                <a:ext cx="30" cy="23"/>
              </a:xfrm>
              <a:custGeom>
                <a:avLst/>
                <a:gdLst>
                  <a:gd name="T0" fmla="*/ 7 w 30"/>
                  <a:gd name="T1" fmla="*/ 0 h 23"/>
                  <a:gd name="T2" fmla="*/ 0 w 30"/>
                  <a:gd name="T3" fmla="*/ 8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8"/>
                    </a:lnTo>
                    <a:lnTo>
                      <a:pt x="7" y="8"/>
                    </a:lnTo>
                    <a:lnTo>
                      <a:pt x="30" y="23"/>
                    </a:lnTo>
                    <a:lnTo>
                      <a:pt x="30" y="15"/>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257" name="Freeform 207"/>
              <p:cNvSpPr>
                <a:spLocks/>
              </p:cNvSpPr>
              <p:nvPr/>
            </p:nvSpPr>
            <p:spPr bwMode="auto">
              <a:xfrm>
                <a:off x="4369"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8" name="Freeform 208"/>
              <p:cNvSpPr>
                <a:spLocks/>
              </p:cNvSpPr>
              <p:nvPr/>
            </p:nvSpPr>
            <p:spPr bwMode="auto">
              <a:xfrm>
                <a:off x="4414"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59" name="Freeform 209"/>
              <p:cNvSpPr>
                <a:spLocks/>
              </p:cNvSpPr>
              <p:nvPr/>
            </p:nvSpPr>
            <p:spPr bwMode="auto">
              <a:xfrm>
                <a:off x="4459" y="2341"/>
                <a:ext cx="30" cy="23"/>
              </a:xfrm>
              <a:custGeom>
                <a:avLst/>
                <a:gdLst>
                  <a:gd name="T0" fmla="*/ 0 w 30"/>
                  <a:gd name="T1" fmla="*/ 0 h 23"/>
                  <a:gd name="T2" fmla="*/ 0 w 30"/>
                  <a:gd name="T3" fmla="*/ 0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60" name="Freeform 210"/>
              <p:cNvSpPr>
                <a:spLocks/>
              </p:cNvSpPr>
              <p:nvPr/>
            </p:nvSpPr>
            <p:spPr bwMode="auto">
              <a:xfrm>
                <a:off x="4497" y="2371"/>
                <a:ext cx="15" cy="15"/>
              </a:xfrm>
              <a:custGeom>
                <a:avLst/>
                <a:gdLst>
                  <a:gd name="T0" fmla="*/ 7 w 15"/>
                  <a:gd name="T1" fmla="*/ 0 h 15"/>
                  <a:gd name="T2" fmla="*/ 0 w 15"/>
                  <a:gd name="T3" fmla="*/ 0 h 15"/>
                  <a:gd name="T4" fmla="*/ 7 w 15"/>
                  <a:gd name="T5" fmla="*/ 8 h 15"/>
                  <a:gd name="T6" fmla="*/ 15 w 15"/>
                  <a:gd name="T7" fmla="*/ 15 h 15"/>
                  <a:gd name="T8" fmla="*/ 15 w 15"/>
                  <a:gd name="T9" fmla="*/ 8 h 15"/>
                  <a:gd name="T10" fmla="*/ 15 w 15"/>
                  <a:gd name="T11" fmla="*/ 8 h 15"/>
                  <a:gd name="T12" fmla="*/ 7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7" y="0"/>
                    </a:moveTo>
                    <a:lnTo>
                      <a:pt x="0" y="0"/>
                    </a:lnTo>
                    <a:lnTo>
                      <a:pt x="7" y="8"/>
                    </a:lnTo>
                    <a:lnTo>
                      <a:pt x="15" y="15"/>
                    </a:lnTo>
                    <a:lnTo>
                      <a:pt x="15" y="8"/>
                    </a:lnTo>
                    <a:lnTo>
                      <a:pt x="7"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05" name="Group 211"/>
            <p:cNvGrpSpPr>
              <a:grpSpLocks/>
            </p:cNvGrpSpPr>
            <p:nvPr/>
          </p:nvGrpSpPr>
          <p:grpSpPr bwMode="auto">
            <a:xfrm>
              <a:off x="3385" y="1756"/>
              <a:ext cx="924" cy="630"/>
              <a:chOff x="3385" y="1756"/>
              <a:chExt cx="924" cy="630"/>
            </a:xfrm>
          </p:grpSpPr>
          <p:sp>
            <p:nvSpPr>
              <p:cNvPr id="169217" name="Freeform 212"/>
              <p:cNvSpPr>
                <a:spLocks/>
              </p:cNvSpPr>
              <p:nvPr/>
            </p:nvSpPr>
            <p:spPr bwMode="auto">
              <a:xfrm>
                <a:off x="3385" y="1756"/>
                <a:ext cx="30" cy="22"/>
              </a:xfrm>
              <a:custGeom>
                <a:avLst/>
                <a:gdLst>
                  <a:gd name="T0" fmla="*/ 0 w 30"/>
                  <a:gd name="T1" fmla="*/ 0 h 22"/>
                  <a:gd name="T2" fmla="*/ 0 w 30"/>
                  <a:gd name="T3" fmla="*/ 0 h 22"/>
                  <a:gd name="T4" fmla="*/ 0 w 30"/>
                  <a:gd name="T5" fmla="*/ 7 h 22"/>
                  <a:gd name="T6" fmla="*/ 22 w 30"/>
                  <a:gd name="T7" fmla="*/ 22 h 22"/>
                  <a:gd name="T8" fmla="*/ 30 w 30"/>
                  <a:gd name="T9" fmla="*/ 15 h 22"/>
                  <a:gd name="T10" fmla="*/ 22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2" y="22"/>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8" name="Freeform 213"/>
              <p:cNvSpPr>
                <a:spLocks/>
              </p:cNvSpPr>
              <p:nvPr/>
            </p:nvSpPr>
            <p:spPr bwMode="auto">
              <a:xfrm>
                <a:off x="3422" y="1778"/>
                <a:ext cx="38" cy="30"/>
              </a:xfrm>
              <a:custGeom>
                <a:avLst/>
                <a:gdLst>
                  <a:gd name="T0" fmla="*/ 8 w 38"/>
                  <a:gd name="T1" fmla="*/ 0 h 30"/>
                  <a:gd name="T2" fmla="*/ 0 w 38"/>
                  <a:gd name="T3" fmla="*/ 8 h 30"/>
                  <a:gd name="T4" fmla="*/ 8 w 38"/>
                  <a:gd name="T5" fmla="*/ 8 h 30"/>
                  <a:gd name="T6" fmla="*/ 30 w 38"/>
                  <a:gd name="T7" fmla="*/ 30 h 30"/>
                  <a:gd name="T8" fmla="*/ 38 w 38"/>
                  <a:gd name="T9" fmla="*/ 23 h 30"/>
                  <a:gd name="T10" fmla="*/ 30 w 38"/>
                  <a:gd name="T11" fmla="*/ 23 h 30"/>
                  <a:gd name="T12" fmla="*/ 8 w 38"/>
                  <a:gd name="T13" fmla="*/ 0 h 30"/>
                  <a:gd name="T14" fmla="*/ 0 60000 65536"/>
                  <a:gd name="T15" fmla="*/ 0 60000 65536"/>
                  <a:gd name="T16" fmla="*/ 0 60000 65536"/>
                  <a:gd name="T17" fmla="*/ 0 60000 65536"/>
                  <a:gd name="T18" fmla="*/ 0 60000 65536"/>
                  <a:gd name="T19" fmla="*/ 0 60000 65536"/>
                  <a:gd name="T20" fmla="*/ 0 60000 65536"/>
                  <a:gd name="T21" fmla="*/ 0 w 38"/>
                  <a:gd name="T22" fmla="*/ 0 h 30"/>
                  <a:gd name="T23" fmla="*/ 38 w 3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0">
                    <a:moveTo>
                      <a:pt x="8" y="0"/>
                    </a:moveTo>
                    <a:lnTo>
                      <a:pt x="0" y="8"/>
                    </a:lnTo>
                    <a:lnTo>
                      <a:pt x="8" y="8"/>
                    </a:lnTo>
                    <a:lnTo>
                      <a:pt x="30" y="30"/>
                    </a:lnTo>
                    <a:lnTo>
                      <a:pt x="38" y="23"/>
                    </a:lnTo>
                    <a:lnTo>
                      <a:pt x="30"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19" name="Freeform 214"/>
              <p:cNvSpPr>
                <a:spLocks/>
              </p:cNvSpPr>
              <p:nvPr/>
            </p:nvSpPr>
            <p:spPr bwMode="auto">
              <a:xfrm>
                <a:off x="3467" y="1808"/>
                <a:ext cx="31" cy="30"/>
              </a:xfrm>
              <a:custGeom>
                <a:avLst/>
                <a:gdLst>
                  <a:gd name="T0" fmla="*/ 8 w 31"/>
                  <a:gd name="T1" fmla="*/ 0 h 30"/>
                  <a:gd name="T2" fmla="*/ 0 w 31"/>
                  <a:gd name="T3" fmla="*/ 8 h 30"/>
                  <a:gd name="T4" fmla="*/ 8 w 31"/>
                  <a:gd name="T5" fmla="*/ 8 h 30"/>
                  <a:gd name="T6" fmla="*/ 31 w 31"/>
                  <a:gd name="T7" fmla="*/ 30 h 30"/>
                  <a:gd name="T8" fmla="*/ 31 w 31"/>
                  <a:gd name="T9" fmla="*/ 23 h 30"/>
                  <a:gd name="T10" fmla="*/ 31 w 31"/>
                  <a:gd name="T11" fmla="*/ 23 h 30"/>
                  <a:gd name="T12" fmla="*/ 8 w 31"/>
                  <a:gd name="T13" fmla="*/ 0 h 30"/>
                  <a:gd name="T14" fmla="*/ 0 60000 65536"/>
                  <a:gd name="T15" fmla="*/ 0 60000 65536"/>
                  <a:gd name="T16" fmla="*/ 0 60000 65536"/>
                  <a:gd name="T17" fmla="*/ 0 60000 65536"/>
                  <a:gd name="T18" fmla="*/ 0 60000 65536"/>
                  <a:gd name="T19" fmla="*/ 0 60000 65536"/>
                  <a:gd name="T20" fmla="*/ 0 60000 65536"/>
                  <a:gd name="T21" fmla="*/ 0 w 31"/>
                  <a:gd name="T22" fmla="*/ 0 h 30"/>
                  <a:gd name="T23" fmla="*/ 31 w 3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30">
                    <a:moveTo>
                      <a:pt x="8" y="0"/>
                    </a:moveTo>
                    <a:lnTo>
                      <a:pt x="0" y="8"/>
                    </a:lnTo>
                    <a:lnTo>
                      <a:pt x="8" y="8"/>
                    </a:lnTo>
                    <a:lnTo>
                      <a:pt x="31" y="30"/>
                    </a:lnTo>
                    <a:lnTo>
                      <a:pt x="31" y="23"/>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20" name="Freeform 215"/>
              <p:cNvSpPr>
                <a:spLocks/>
              </p:cNvSpPr>
              <p:nvPr/>
            </p:nvSpPr>
            <p:spPr bwMode="auto">
              <a:xfrm>
                <a:off x="3513"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21" name="Freeform 216"/>
              <p:cNvSpPr>
                <a:spLocks/>
              </p:cNvSpPr>
              <p:nvPr/>
            </p:nvSpPr>
            <p:spPr bwMode="auto">
              <a:xfrm>
                <a:off x="3558"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22" name="Freeform 217"/>
              <p:cNvSpPr>
                <a:spLocks/>
              </p:cNvSpPr>
              <p:nvPr/>
            </p:nvSpPr>
            <p:spPr bwMode="auto">
              <a:xfrm>
                <a:off x="3603" y="1898"/>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23" name="Freeform 218"/>
              <p:cNvSpPr>
                <a:spLocks/>
              </p:cNvSpPr>
              <p:nvPr/>
            </p:nvSpPr>
            <p:spPr bwMode="auto">
              <a:xfrm>
                <a:off x="3640" y="1928"/>
                <a:ext cx="38" cy="23"/>
              </a:xfrm>
              <a:custGeom>
                <a:avLst/>
                <a:gdLst>
                  <a:gd name="T0" fmla="*/ 8 w 38"/>
                  <a:gd name="T1" fmla="*/ 0 h 23"/>
                  <a:gd name="T2" fmla="*/ 0 w 38"/>
                  <a:gd name="T3" fmla="*/ 0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224" name="Freeform 219"/>
              <p:cNvSpPr>
                <a:spLocks/>
              </p:cNvSpPr>
              <p:nvPr/>
            </p:nvSpPr>
            <p:spPr bwMode="auto">
              <a:xfrm>
                <a:off x="3685" y="1958"/>
                <a:ext cx="30" cy="23"/>
              </a:xfrm>
              <a:custGeom>
                <a:avLst/>
                <a:gdLst>
                  <a:gd name="T0" fmla="*/ 8 w 30"/>
                  <a:gd name="T1" fmla="*/ 0 h 23"/>
                  <a:gd name="T2" fmla="*/ 0 w 30"/>
                  <a:gd name="T3" fmla="*/ 0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0"/>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225" name="Freeform 220"/>
              <p:cNvSpPr>
                <a:spLocks/>
              </p:cNvSpPr>
              <p:nvPr/>
            </p:nvSpPr>
            <p:spPr bwMode="auto">
              <a:xfrm>
                <a:off x="3730"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26" name="Freeform 221"/>
              <p:cNvSpPr>
                <a:spLocks/>
              </p:cNvSpPr>
              <p:nvPr/>
            </p:nvSpPr>
            <p:spPr bwMode="auto">
              <a:xfrm>
                <a:off x="3775"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27" name="Freeform 222"/>
              <p:cNvSpPr>
                <a:spLocks/>
              </p:cNvSpPr>
              <p:nvPr/>
            </p:nvSpPr>
            <p:spPr bwMode="auto">
              <a:xfrm>
                <a:off x="3821"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28" name="Freeform 223"/>
              <p:cNvSpPr>
                <a:spLocks/>
              </p:cNvSpPr>
              <p:nvPr/>
            </p:nvSpPr>
            <p:spPr bwMode="auto">
              <a:xfrm>
                <a:off x="3858" y="2078"/>
                <a:ext cx="38" cy="23"/>
              </a:xfrm>
              <a:custGeom>
                <a:avLst/>
                <a:gdLst>
                  <a:gd name="T0" fmla="*/ 8 w 38"/>
                  <a:gd name="T1" fmla="*/ 0 h 23"/>
                  <a:gd name="T2" fmla="*/ 0 w 38"/>
                  <a:gd name="T3" fmla="*/ 0 h 23"/>
                  <a:gd name="T4" fmla="*/ 8 w 38"/>
                  <a:gd name="T5" fmla="*/ 8 h 23"/>
                  <a:gd name="T6" fmla="*/ 30 w 38"/>
                  <a:gd name="T7" fmla="*/ 23 h 23"/>
                  <a:gd name="T8" fmla="*/ 38 w 38"/>
                  <a:gd name="T9" fmla="*/ 15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15"/>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29" name="Freeform 224"/>
              <p:cNvSpPr>
                <a:spLocks/>
              </p:cNvSpPr>
              <p:nvPr/>
            </p:nvSpPr>
            <p:spPr bwMode="auto">
              <a:xfrm>
                <a:off x="3903" y="2101"/>
                <a:ext cx="30" cy="30"/>
              </a:xfrm>
              <a:custGeom>
                <a:avLst/>
                <a:gdLst>
                  <a:gd name="T0" fmla="*/ 8 w 30"/>
                  <a:gd name="T1" fmla="*/ 0 h 30"/>
                  <a:gd name="T2" fmla="*/ 0 w 30"/>
                  <a:gd name="T3" fmla="*/ 7 h 30"/>
                  <a:gd name="T4" fmla="*/ 8 w 30"/>
                  <a:gd name="T5" fmla="*/ 7 h 30"/>
                  <a:gd name="T6" fmla="*/ 30 w 30"/>
                  <a:gd name="T7" fmla="*/ 30 h 30"/>
                  <a:gd name="T8" fmla="*/ 30 w 30"/>
                  <a:gd name="T9" fmla="*/ 22 h 30"/>
                  <a:gd name="T10" fmla="*/ 30 w 30"/>
                  <a:gd name="T11" fmla="*/ 22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7"/>
                    </a:lnTo>
                    <a:lnTo>
                      <a:pt x="8" y="7"/>
                    </a:lnTo>
                    <a:lnTo>
                      <a:pt x="30" y="30"/>
                    </a:lnTo>
                    <a:lnTo>
                      <a:pt x="30" y="22"/>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30" name="Freeform 225"/>
              <p:cNvSpPr>
                <a:spLocks/>
              </p:cNvSpPr>
              <p:nvPr/>
            </p:nvSpPr>
            <p:spPr bwMode="auto">
              <a:xfrm>
                <a:off x="3948"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1" name="Freeform 226"/>
              <p:cNvSpPr>
                <a:spLocks/>
              </p:cNvSpPr>
              <p:nvPr/>
            </p:nvSpPr>
            <p:spPr bwMode="auto">
              <a:xfrm>
                <a:off x="3993"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2" name="Freeform 227"/>
              <p:cNvSpPr>
                <a:spLocks/>
              </p:cNvSpPr>
              <p:nvPr/>
            </p:nvSpPr>
            <p:spPr bwMode="auto">
              <a:xfrm>
                <a:off x="4038" y="2191"/>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3" name="Freeform 228"/>
              <p:cNvSpPr>
                <a:spLocks/>
              </p:cNvSpPr>
              <p:nvPr/>
            </p:nvSpPr>
            <p:spPr bwMode="auto">
              <a:xfrm>
                <a:off x="4076" y="2221"/>
                <a:ext cx="37" cy="23"/>
              </a:xfrm>
              <a:custGeom>
                <a:avLst/>
                <a:gdLst>
                  <a:gd name="T0" fmla="*/ 7 w 37"/>
                  <a:gd name="T1" fmla="*/ 0 h 23"/>
                  <a:gd name="T2" fmla="*/ 0 w 37"/>
                  <a:gd name="T3" fmla="*/ 8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8"/>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34" name="Freeform 229"/>
              <p:cNvSpPr>
                <a:spLocks/>
              </p:cNvSpPr>
              <p:nvPr/>
            </p:nvSpPr>
            <p:spPr bwMode="auto">
              <a:xfrm>
                <a:off x="4121" y="2251"/>
                <a:ext cx="30" cy="23"/>
              </a:xfrm>
              <a:custGeom>
                <a:avLst/>
                <a:gdLst>
                  <a:gd name="T0" fmla="*/ 7 w 30"/>
                  <a:gd name="T1" fmla="*/ 0 h 23"/>
                  <a:gd name="T2" fmla="*/ 0 w 30"/>
                  <a:gd name="T3" fmla="*/ 8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8"/>
                    </a:lnTo>
                    <a:lnTo>
                      <a:pt x="7" y="8"/>
                    </a:lnTo>
                    <a:lnTo>
                      <a:pt x="30" y="23"/>
                    </a:lnTo>
                    <a:lnTo>
                      <a:pt x="30" y="15"/>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235" name="Freeform 230"/>
              <p:cNvSpPr>
                <a:spLocks/>
              </p:cNvSpPr>
              <p:nvPr/>
            </p:nvSpPr>
            <p:spPr bwMode="auto">
              <a:xfrm>
                <a:off x="4166"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6" name="Freeform 231"/>
              <p:cNvSpPr>
                <a:spLocks/>
              </p:cNvSpPr>
              <p:nvPr/>
            </p:nvSpPr>
            <p:spPr bwMode="auto">
              <a:xfrm>
                <a:off x="4211"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7" name="Freeform 232"/>
              <p:cNvSpPr>
                <a:spLocks/>
              </p:cNvSpPr>
              <p:nvPr/>
            </p:nvSpPr>
            <p:spPr bwMode="auto">
              <a:xfrm>
                <a:off x="4256" y="2341"/>
                <a:ext cx="30" cy="23"/>
              </a:xfrm>
              <a:custGeom>
                <a:avLst/>
                <a:gdLst>
                  <a:gd name="T0" fmla="*/ 0 w 30"/>
                  <a:gd name="T1" fmla="*/ 0 h 23"/>
                  <a:gd name="T2" fmla="*/ 0 w 30"/>
                  <a:gd name="T3" fmla="*/ 0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38" name="Freeform 233"/>
              <p:cNvSpPr>
                <a:spLocks/>
              </p:cNvSpPr>
              <p:nvPr/>
            </p:nvSpPr>
            <p:spPr bwMode="auto">
              <a:xfrm>
                <a:off x="4294" y="2371"/>
                <a:ext cx="15" cy="15"/>
              </a:xfrm>
              <a:custGeom>
                <a:avLst/>
                <a:gdLst>
                  <a:gd name="T0" fmla="*/ 7 w 15"/>
                  <a:gd name="T1" fmla="*/ 0 h 15"/>
                  <a:gd name="T2" fmla="*/ 0 w 15"/>
                  <a:gd name="T3" fmla="*/ 0 h 15"/>
                  <a:gd name="T4" fmla="*/ 7 w 15"/>
                  <a:gd name="T5" fmla="*/ 8 h 15"/>
                  <a:gd name="T6" fmla="*/ 15 w 15"/>
                  <a:gd name="T7" fmla="*/ 15 h 15"/>
                  <a:gd name="T8" fmla="*/ 15 w 15"/>
                  <a:gd name="T9" fmla="*/ 8 h 15"/>
                  <a:gd name="T10" fmla="*/ 15 w 15"/>
                  <a:gd name="T11" fmla="*/ 8 h 15"/>
                  <a:gd name="T12" fmla="*/ 7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7" y="0"/>
                    </a:moveTo>
                    <a:lnTo>
                      <a:pt x="0" y="0"/>
                    </a:lnTo>
                    <a:lnTo>
                      <a:pt x="7" y="8"/>
                    </a:lnTo>
                    <a:lnTo>
                      <a:pt x="15" y="15"/>
                    </a:lnTo>
                    <a:lnTo>
                      <a:pt x="15" y="8"/>
                    </a:lnTo>
                    <a:lnTo>
                      <a:pt x="7"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06" name="Group 234"/>
            <p:cNvGrpSpPr>
              <a:grpSpLocks/>
            </p:cNvGrpSpPr>
            <p:nvPr/>
          </p:nvGrpSpPr>
          <p:grpSpPr bwMode="auto">
            <a:xfrm>
              <a:off x="3182" y="1756"/>
              <a:ext cx="924" cy="630"/>
              <a:chOff x="3182" y="1756"/>
              <a:chExt cx="924" cy="630"/>
            </a:xfrm>
          </p:grpSpPr>
          <p:sp>
            <p:nvSpPr>
              <p:cNvPr id="169195" name="Freeform 235"/>
              <p:cNvSpPr>
                <a:spLocks/>
              </p:cNvSpPr>
              <p:nvPr/>
            </p:nvSpPr>
            <p:spPr bwMode="auto">
              <a:xfrm>
                <a:off x="3182"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96" name="Freeform 236"/>
              <p:cNvSpPr>
                <a:spLocks/>
              </p:cNvSpPr>
              <p:nvPr/>
            </p:nvSpPr>
            <p:spPr bwMode="auto">
              <a:xfrm>
                <a:off x="3220"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97" name="Freeform 237"/>
              <p:cNvSpPr>
                <a:spLocks/>
              </p:cNvSpPr>
              <p:nvPr/>
            </p:nvSpPr>
            <p:spPr bwMode="auto">
              <a:xfrm>
                <a:off x="3265"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98" name="Freeform 238"/>
              <p:cNvSpPr>
                <a:spLocks/>
              </p:cNvSpPr>
              <p:nvPr/>
            </p:nvSpPr>
            <p:spPr bwMode="auto">
              <a:xfrm>
                <a:off x="3310"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99" name="Freeform 239"/>
              <p:cNvSpPr>
                <a:spLocks/>
              </p:cNvSpPr>
              <p:nvPr/>
            </p:nvSpPr>
            <p:spPr bwMode="auto">
              <a:xfrm>
                <a:off x="3355"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00" name="Freeform 240"/>
              <p:cNvSpPr>
                <a:spLocks/>
              </p:cNvSpPr>
              <p:nvPr/>
            </p:nvSpPr>
            <p:spPr bwMode="auto">
              <a:xfrm>
                <a:off x="3400" y="1898"/>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01" name="Freeform 241"/>
              <p:cNvSpPr>
                <a:spLocks/>
              </p:cNvSpPr>
              <p:nvPr/>
            </p:nvSpPr>
            <p:spPr bwMode="auto">
              <a:xfrm>
                <a:off x="3437" y="1928"/>
                <a:ext cx="38" cy="23"/>
              </a:xfrm>
              <a:custGeom>
                <a:avLst/>
                <a:gdLst>
                  <a:gd name="T0" fmla="*/ 8 w 38"/>
                  <a:gd name="T1" fmla="*/ 0 h 23"/>
                  <a:gd name="T2" fmla="*/ 0 w 38"/>
                  <a:gd name="T3" fmla="*/ 0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02" name="Freeform 242"/>
              <p:cNvSpPr>
                <a:spLocks/>
              </p:cNvSpPr>
              <p:nvPr/>
            </p:nvSpPr>
            <p:spPr bwMode="auto">
              <a:xfrm>
                <a:off x="3483"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203" name="Freeform 243"/>
              <p:cNvSpPr>
                <a:spLocks/>
              </p:cNvSpPr>
              <p:nvPr/>
            </p:nvSpPr>
            <p:spPr bwMode="auto">
              <a:xfrm>
                <a:off x="3528"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204" name="Freeform 244"/>
              <p:cNvSpPr>
                <a:spLocks/>
              </p:cNvSpPr>
              <p:nvPr/>
            </p:nvSpPr>
            <p:spPr bwMode="auto">
              <a:xfrm>
                <a:off x="3573"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05" name="Freeform 245"/>
              <p:cNvSpPr>
                <a:spLocks/>
              </p:cNvSpPr>
              <p:nvPr/>
            </p:nvSpPr>
            <p:spPr bwMode="auto">
              <a:xfrm>
                <a:off x="3618"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06" name="Freeform 246"/>
              <p:cNvSpPr>
                <a:spLocks/>
              </p:cNvSpPr>
              <p:nvPr/>
            </p:nvSpPr>
            <p:spPr bwMode="auto">
              <a:xfrm>
                <a:off x="3655" y="2078"/>
                <a:ext cx="38" cy="23"/>
              </a:xfrm>
              <a:custGeom>
                <a:avLst/>
                <a:gdLst>
                  <a:gd name="T0" fmla="*/ 8 w 38"/>
                  <a:gd name="T1" fmla="*/ 0 h 23"/>
                  <a:gd name="T2" fmla="*/ 0 w 38"/>
                  <a:gd name="T3" fmla="*/ 0 h 23"/>
                  <a:gd name="T4" fmla="*/ 8 w 38"/>
                  <a:gd name="T5" fmla="*/ 8 h 23"/>
                  <a:gd name="T6" fmla="*/ 30 w 38"/>
                  <a:gd name="T7" fmla="*/ 23 h 23"/>
                  <a:gd name="T8" fmla="*/ 38 w 38"/>
                  <a:gd name="T9" fmla="*/ 15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0" y="23"/>
                    </a:lnTo>
                    <a:lnTo>
                      <a:pt x="38" y="15"/>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07" name="Freeform 247"/>
              <p:cNvSpPr>
                <a:spLocks/>
              </p:cNvSpPr>
              <p:nvPr/>
            </p:nvSpPr>
            <p:spPr bwMode="auto">
              <a:xfrm>
                <a:off x="3700" y="2101"/>
                <a:ext cx="30" cy="30"/>
              </a:xfrm>
              <a:custGeom>
                <a:avLst/>
                <a:gdLst>
                  <a:gd name="T0" fmla="*/ 8 w 30"/>
                  <a:gd name="T1" fmla="*/ 0 h 30"/>
                  <a:gd name="T2" fmla="*/ 0 w 30"/>
                  <a:gd name="T3" fmla="*/ 7 h 30"/>
                  <a:gd name="T4" fmla="*/ 8 w 30"/>
                  <a:gd name="T5" fmla="*/ 7 h 30"/>
                  <a:gd name="T6" fmla="*/ 30 w 30"/>
                  <a:gd name="T7" fmla="*/ 30 h 30"/>
                  <a:gd name="T8" fmla="*/ 30 w 30"/>
                  <a:gd name="T9" fmla="*/ 22 h 30"/>
                  <a:gd name="T10" fmla="*/ 30 w 30"/>
                  <a:gd name="T11" fmla="*/ 22 h 30"/>
                  <a:gd name="T12" fmla="*/ 8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8" y="0"/>
                    </a:moveTo>
                    <a:lnTo>
                      <a:pt x="0" y="7"/>
                    </a:lnTo>
                    <a:lnTo>
                      <a:pt x="8" y="7"/>
                    </a:lnTo>
                    <a:lnTo>
                      <a:pt x="30" y="30"/>
                    </a:lnTo>
                    <a:lnTo>
                      <a:pt x="30" y="22"/>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08" name="Freeform 248"/>
              <p:cNvSpPr>
                <a:spLocks/>
              </p:cNvSpPr>
              <p:nvPr/>
            </p:nvSpPr>
            <p:spPr bwMode="auto">
              <a:xfrm>
                <a:off x="3745"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09" name="Freeform 249"/>
              <p:cNvSpPr>
                <a:spLocks/>
              </p:cNvSpPr>
              <p:nvPr/>
            </p:nvSpPr>
            <p:spPr bwMode="auto">
              <a:xfrm>
                <a:off x="3790" y="2161"/>
                <a:ext cx="31" cy="30"/>
              </a:xfrm>
              <a:custGeom>
                <a:avLst/>
                <a:gdLst>
                  <a:gd name="T0" fmla="*/ 0 w 31"/>
                  <a:gd name="T1" fmla="*/ 0 h 30"/>
                  <a:gd name="T2" fmla="*/ 0 w 31"/>
                  <a:gd name="T3" fmla="*/ 7 h 30"/>
                  <a:gd name="T4" fmla="*/ 0 w 31"/>
                  <a:gd name="T5" fmla="*/ 7 h 30"/>
                  <a:gd name="T6" fmla="*/ 31 w 31"/>
                  <a:gd name="T7" fmla="*/ 30 h 30"/>
                  <a:gd name="T8" fmla="*/ 31 w 31"/>
                  <a:gd name="T9" fmla="*/ 23 h 30"/>
                  <a:gd name="T10" fmla="*/ 31 w 31"/>
                  <a:gd name="T11" fmla="*/ 23 h 30"/>
                  <a:gd name="T12" fmla="*/ 0 w 31"/>
                  <a:gd name="T13" fmla="*/ 0 h 30"/>
                  <a:gd name="T14" fmla="*/ 0 60000 65536"/>
                  <a:gd name="T15" fmla="*/ 0 60000 65536"/>
                  <a:gd name="T16" fmla="*/ 0 60000 65536"/>
                  <a:gd name="T17" fmla="*/ 0 60000 65536"/>
                  <a:gd name="T18" fmla="*/ 0 60000 65536"/>
                  <a:gd name="T19" fmla="*/ 0 60000 65536"/>
                  <a:gd name="T20" fmla="*/ 0 60000 65536"/>
                  <a:gd name="T21" fmla="*/ 0 w 31"/>
                  <a:gd name="T22" fmla="*/ 0 h 30"/>
                  <a:gd name="T23" fmla="*/ 31 w 31"/>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30">
                    <a:moveTo>
                      <a:pt x="0" y="0"/>
                    </a:moveTo>
                    <a:lnTo>
                      <a:pt x="0" y="7"/>
                    </a:lnTo>
                    <a:lnTo>
                      <a:pt x="31" y="30"/>
                    </a:lnTo>
                    <a:lnTo>
                      <a:pt x="31"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0" name="Freeform 250"/>
              <p:cNvSpPr>
                <a:spLocks/>
              </p:cNvSpPr>
              <p:nvPr/>
            </p:nvSpPr>
            <p:spPr bwMode="auto">
              <a:xfrm>
                <a:off x="3836"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1" name="Freeform 251"/>
              <p:cNvSpPr>
                <a:spLocks/>
              </p:cNvSpPr>
              <p:nvPr/>
            </p:nvSpPr>
            <p:spPr bwMode="auto">
              <a:xfrm>
                <a:off x="3873"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212" name="Freeform 252"/>
              <p:cNvSpPr>
                <a:spLocks/>
              </p:cNvSpPr>
              <p:nvPr/>
            </p:nvSpPr>
            <p:spPr bwMode="auto">
              <a:xfrm>
                <a:off x="3918"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213" name="Freeform 253"/>
              <p:cNvSpPr>
                <a:spLocks/>
              </p:cNvSpPr>
              <p:nvPr/>
            </p:nvSpPr>
            <p:spPr bwMode="auto">
              <a:xfrm>
                <a:off x="3963"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4" name="Freeform 254"/>
              <p:cNvSpPr>
                <a:spLocks/>
              </p:cNvSpPr>
              <p:nvPr/>
            </p:nvSpPr>
            <p:spPr bwMode="auto">
              <a:xfrm>
                <a:off x="4008" y="231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5" name="Freeform 255"/>
              <p:cNvSpPr>
                <a:spLocks/>
              </p:cNvSpPr>
              <p:nvPr/>
            </p:nvSpPr>
            <p:spPr bwMode="auto">
              <a:xfrm>
                <a:off x="4053" y="2341"/>
                <a:ext cx="30" cy="23"/>
              </a:xfrm>
              <a:custGeom>
                <a:avLst/>
                <a:gdLst>
                  <a:gd name="T0" fmla="*/ 0 w 30"/>
                  <a:gd name="T1" fmla="*/ 0 h 23"/>
                  <a:gd name="T2" fmla="*/ 0 w 30"/>
                  <a:gd name="T3" fmla="*/ 0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216" name="Freeform 256"/>
              <p:cNvSpPr>
                <a:spLocks/>
              </p:cNvSpPr>
              <p:nvPr/>
            </p:nvSpPr>
            <p:spPr bwMode="auto">
              <a:xfrm>
                <a:off x="4091" y="2371"/>
                <a:ext cx="15" cy="15"/>
              </a:xfrm>
              <a:custGeom>
                <a:avLst/>
                <a:gdLst>
                  <a:gd name="T0" fmla="*/ 7 w 15"/>
                  <a:gd name="T1" fmla="*/ 0 h 15"/>
                  <a:gd name="T2" fmla="*/ 0 w 15"/>
                  <a:gd name="T3" fmla="*/ 0 h 15"/>
                  <a:gd name="T4" fmla="*/ 7 w 15"/>
                  <a:gd name="T5" fmla="*/ 8 h 15"/>
                  <a:gd name="T6" fmla="*/ 15 w 15"/>
                  <a:gd name="T7" fmla="*/ 15 h 15"/>
                  <a:gd name="T8" fmla="*/ 15 w 15"/>
                  <a:gd name="T9" fmla="*/ 8 h 15"/>
                  <a:gd name="T10" fmla="*/ 15 w 15"/>
                  <a:gd name="T11" fmla="*/ 8 h 15"/>
                  <a:gd name="T12" fmla="*/ 7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7" y="0"/>
                    </a:moveTo>
                    <a:lnTo>
                      <a:pt x="0" y="0"/>
                    </a:lnTo>
                    <a:lnTo>
                      <a:pt x="7" y="8"/>
                    </a:lnTo>
                    <a:lnTo>
                      <a:pt x="15" y="15"/>
                    </a:lnTo>
                    <a:lnTo>
                      <a:pt x="15" y="8"/>
                    </a:lnTo>
                    <a:lnTo>
                      <a:pt x="7"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9007" name="Group 257"/>
            <p:cNvGrpSpPr>
              <a:grpSpLocks/>
            </p:cNvGrpSpPr>
            <p:nvPr/>
          </p:nvGrpSpPr>
          <p:grpSpPr bwMode="auto">
            <a:xfrm>
              <a:off x="2979" y="1756"/>
              <a:ext cx="924" cy="630"/>
              <a:chOff x="2979" y="1756"/>
              <a:chExt cx="924" cy="630"/>
            </a:xfrm>
          </p:grpSpPr>
          <p:sp>
            <p:nvSpPr>
              <p:cNvPr id="169173" name="Freeform 258"/>
              <p:cNvSpPr>
                <a:spLocks/>
              </p:cNvSpPr>
              <p:nvPr/>
            </p:nvSpPr>
            <p:spPr bwMode="auto">
              <a:xfrm>
                <a:off x="2979" y="1756"/>
                <a:ext cx="30" cy="22"/>
              </a:xfrm>
              <a:custGeom>
                <a:avLst/>
                <a:gdLst>
                  <a:gd name="T0" fmla="*/ 0 w 30"/>
                  <a:gd name="T1" fmla="*/ 0 h 22"/>
                  <a:gd name="T2" fmla="*/ 0 w 30"/>
                  <a:gd name="T3" fmla="*/ 0 h 22"/>
                  <a:gd name="T4" fmla="*/ 0 w 30"/>
                  <a:gd name="T5" fmla="*/ 7 h 22"/>
                  <a:gd name="T6" fmla="*/ 23 w 30"/>
                  <a:gd name="T7" fmla="*/ 22 h 22"/>
                  <a:gd name="T8" fmla="*/ 30 w 30"/>
                  <a:gd name="T9" fmla="*/ 15 h 22"/>
                  <a:gd name="T10" fmla="*/ 23 w 30"/>
                  <a:gd name="T11" fmla="*/ 15 h 22"/>
                  <a:gd name="T12" fmla="*/ 0 w 30"/>
                  <a:gd name="T13" fmla="*/ 0 h 22"/>
                  <a:gd name="T14" fmla="*/ 0 60000 65536"/>
                  <a:gd name="T15" fmla="*/ 0 60000 65536"/>
                  <a:gd name="T16" fmla="*/ 0 60000 65536"/>
                  <a:gd name="T17" fmla="*/ 0 60000 65536"/>
                  <a:gd name="T18" fmla="*/ 0 60000 65536"/>
                  <a:gd name="T19" fmla="*/ 0 60000 65536"/>
                  <a:gd name="T20" fmla="*/ 0 60000 65536"/>
                  <a:gd name="T21" fmla="*/ 0 w 30"/>
                  <a:gd name="T22" fmla="*/ 0 h 22"/>
                  <a:gd name="T23" fmla="*/ 30 w 3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2">
                    <a:moveTo>
                      <a:pt x="0" y="0"/>
                    </a:moveTo>
                    <a:lnTo>
                      <a:pt x="0" y="0"/>
                    </a:lnTo>
                    <a:lnTo>
                      <a:pt x="0" y="7"/>
                    </a:lnTo>
                    <a:lnTo>
                      <a:pt x="23" y="22"/>
                    </a:lnTo>
                    <a:lnTo>
                      <a:pt x="30" y="15"/>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74" name="Freeform 259"/>
              <p:cNvSpPr>
                <a:spLocks/>
              </p:cNvSpPr>
              <p:nvPr/>
            </p:nvSpPr>
            <p:spPr bwMode="auto">
              <a:xfrm>
                <a:off x="3017" y="1778"/>
                <a:ext cx="37" cy="30"/>
              </a:xfrm>
              <a:custGeom>
                <a:avLst/>
                <a:gdLst>
                  <a:gd name="T0" fmla="*/ 7 w 37"/>
                  <a:gd name="T1" fmla="*/ 0 h 30"/>
                  <a:gd name="T2" fmla="*/ 0 w 37"/>
                  <a:gd name="T3" fmla="*/ 8 h 30"/>
                  <a:gd name="T4" fmla="*/ 7 w 37"/>
                  <a:gd name="T5" fmla="*/ 8 h 30"/>
                  <a:gd name="T6" fmla="*/ 30 w 37"/>
                  <a:gd name="T7" fmla="*/ 30 h 30"/>
                  <a:gd name="T8" fmla="*/ 37 w 37"/>
                  <a:gd name="T9" fmla="*/ 23 h 30"/>
                  <a:gd name="T10" fmla="*/ 30 w 37"/>
                  <a:gd name="T11" fmla="*/ 23 h 30"/>
                  <a:gd name="T12" fmla="*/ 7 w 37"/>
                  <a:gd name="T13" fmla="*/ 0 h 30"/>
                  <a:gd name="T14" fmla="*/ 0 60000 65536"/>
                  <a:gd name="T15" fmla="*/ 0 60000 65536"/>
                  <a:gd name="T16" fmla="*/ 0 60000 65536"/>
                  <a:gd name="T17" fmla="*/ 0 60000 65536"/>
                  <a:gd name="T18" fmla="*/ 0 60000 65536"/>
                  <a:gd name="T19" fmla="*/ 0 60000 65536"/>
                  <a:gd name="T20" fmla="*/ 0 60000 65536"/>
                  <a:gd name="T21" fmla="*/ 0 w 37"/>
                  <a:gd name="T22" fmla="*/ 0 h 30"/>
                  <a:gd name="T23" fmla="*/ 37 w 37"/>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30">
                    <a:moveTo>
                      <a:pt x="7" y="0"/>
                    </a:moveTo>
                    <a:lnTo>
                      <a:pt x="0" y="8"/>
                    </a:lnTo>
                    <a:lnTo>
                      <a:pt x="7" y="8"/>
                    </a:lnTo>
                    <a:lnTo>
                      <a:pt x="30" y="30"/>
                    </a:lnTo>
                    <a:lnTo>
                      <a:pt x="37" y="23"/>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75" name="Freeform 260"/>
              <p:cNvSpPr>
                <a:spLocks/>
              </p:cNvSpPr>
              <p:nvPr/>
            </p:nvSpPr>
            <p:spPr bwMode="auto">
              <a:xfrm>
                <a:off x="3062" y="1808"/>
                <a:ext cx="30" cy="30"/>
              </a:xfrm>
              <a:custGeom>
                <a:avLst/>
                <a:gdLst>
                  <a:gd name="T0" fmla="*/ 7 w 30"/>
                  <a:gd name="T1" fmla="*/ 0 h 30"/>
                  <a:gd name="T2" fmla="*/ 0 w 30"/>
                  <a:gd name="T3" fmla="*/ 8 h 30"/>
                  <a:gd name="T4" fmla="*/ 7 w 30"/>
                  <a:gd name="T5" fmla="*/ 8 h 30"/>
                  <a:gd name="T6" fmla="*/ 30 w 30"/>
                  <a:gd name="T7" fmla="*/ 30 h 30"/>
                  <a:gd name="T8" fmla="*/ 30 w 30"/>
                  <a:gd name="T9" fmla="*/ 23 h 30"/>
                  <a:gd name="T10" fmla="*/ 30 w 30"/>
                  <a:gd name="T11" fmla="*/ 23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8"/>
                    </a:lnTo>
                    <a:lnTo>
                      <a:pt x="7" y="8"/>
                    </a:lnTo>
                    <a:lnTo>
                      <a:pt x="30" y="30"/>
                    </a:lnTo>
                    <a:lnTo>
                      <a:pt x="30" y="23"/>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76" name="Freeform 261"/>
              <p:cNvSpPr>
                <a:spLocks/>
              </p:cNvSpPr>
              <p:nvPr/>
            </p:nvSpPr>
            <p:spPr bwMode="auto">
              <a:xfrm>
                <a:off x="3107" y="183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77" name="Freeform 262"/>
              <p:cNvSpPr>
                <a:spLocks/>
              </p:cNvSpPr>
              <p:nvPr/>
            </p:nvSpPr>
            <p:spPr bwMode="auto">
              <a:xfrm>
                <a:off x="3152" y="1868"/>
                <a:ext cx="30" cy="23"/>
              </a:xfrm>
              <a:custGeom>
                <a:avLst/>
                <a:gdLst>
                  <a:gd name="T0" fmla="*/ 0 w 30"/>
                  <a:gd name="T1" fmla="*/ 0 h 23"/>
                  <a:gd name="T2" fmla="*/ 0 w 30"/>
                  <a:gd name="T3" fmla="*/ 8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178" name="Freeform 263"/>
              <p:cNvSpPr>
                <a:spLocks/>
              </p:cNvSpPr>
              <p:nvPr/>
            </p:nvSpPr>
            <p:spPr bwMode="auto">
              <a:xfrm>
                <a:off x="3197" y="1898"/>
                <a:ext cx="30" cy="23"/>
              </a:xfrm>
              <a:custGeom>
                <a:avLst/>
                <a:gdLst>
                  <a:gd name="T0" fmla="*/ 0 w 30"/>
                  <a:gd name="T1" fmla="*/ 0 h 23"/>
                  <a:gd name="T2" fmla="*/ 0 w 30"/>
                  <a:gd name="T3" fmla="*/ 8 h 23"/>
                  <a:gd name="T4" fmla="*/ 0 w 30"/>
                  <a:gd name="T5" fmla="*/ 8 h 23"/>
                  <a:gd name="T6" fmla="*/ 23 w 30"/>
                  <a:gd name="T7" fmla="*/ 23 h 23"/>
                  <a:gd name="T8" fmla="*/ 30 w 30"/>
                  <a:gd name="T9" fmla="*/ 23 h 23"/>
                  <a:gd name="T10" fmla="*/ 23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3" y="23"/>
                    </a:lnTo>
                    <a:lnTo>
                      <a:pt x="30" y="23"/>
                    </a:lnTo>
                    <a:lnTo>
                      <a:pt x="23"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79" name="Freeform 264"/>
              <p:cNvSpPr>
                <a:spLocks/>
              </p:cNvSpPr>
              <p:nvPr/>
            </p:nvSpPr>
            <p:spPr bwMode="auto">
              <a:xfrm>
                <a:off x="3235" y="1928"/>
                <a:ext cx="37" cy="23"/>
              </a:xfrm>
              <a:custGeom>
                <a:avLst/>
                <a:gdLst>
                  <a:gd name="T0" fmla="*/ 7 w 37"/>
                  <a:gd name="T1" fmla="*/ 0 h 23"/>
                  <a:gd name="T2" fmla="*/ 0 w 37"/>
                  <a:gd name="T3" fmla="*/ 0 h 23"/>
                  <a:gd name="T4" fmla="*/ 7 w 37"/>
                  <a:gd name="T5" fmla="*/ 8 h 23"/>
                  <a:gd name="T6" fmla="*/ 30 w 37"/>
                  <a:gd name="T7" fmla="*/ 23 h 23"/>
                  <a:gd name="T8" fmla="*/ 37 w 37"/>
                  <a:gd name="T9" fmla="*/ 23 h 23"/>
                  <a:gd name="T10" fmla="*/ 30 w 37"/>
                  <a:gd name="T11" fmla="*/ 15 h 23"/>
                  <a:gd name="T12" fmla="*/ 7 w 37"/>
                  <a:gd name="T13" fmla="*/ 0 h 23"/>
                  <a:gd name="T14" fmla="*/ 0 60000 65536"/>
                  <a:gd name="T15" fmla="*/ 0 60000 65536"/>
                  <a:gd name="T16" fmla="*/ 0 60000 65536"/>
                  <a:gd name="T17" fmla="*/ 0 60000 65536"/>
                  <a:gd name="T18" fmla="*/ 0 60000 65536"/>
                  <a:gd name="T19" fmla="*/ 0 60000 65536"/>
                  <a:gd name="T20" fmla="*/ 0 60000 65536"/>
                  <a:gd name="T21" fmla="*/ 0 w 37"/>
                  <a:gd name="T22" fmla="*/ 0 h 23"/>
                  <a:gd name="T23" fmla="*/ 37 w 3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3">
                    <a:moveTo>
                      <a:pt x="7" y="0"/>
                    </a:moveTo>
                    <a:lnTo>
                      <a:pt x="0" y="0"/>
                    </a:lnTo>
                    <a:lnTo>
                      <a:pt x="7" y="8"/>
                    </a:lnTo>
                    <a:lnTo>
                      <a:pt x="30" y="23"/>
                    </a:lnTo>
                    <a:lnTo>
                      <a:pt x="37"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80" name="Freeform 265"/>
              <p:cNvSpPr>
                <a:spLocks/>
              </p:cNvSpPr>
              <p:nvPr/>
            </p:nvSpPr>
            <p:spPr bwMode="auto">
              <a:xfrm>
                <a:off x="3280" y="1958"/>
                <a:ext cx="30" cy="23"/>
              </a:xfrm>
              <a:custGeom>
                <a:avLst/>
                <a:gdLst>
                  <a:gd name="T0" fmla="*/ 7 w 30"/>
                  <a:gd name="T1" fmla="*/ 0 h 23"/>
                  <a:gd name="T2" fmla="*/ 0 w 30"/>
                  <a:gd name="T3" fmla="*/ 0 h 23"/>
                  <a:gd name="T4" fmla="*/ 7 w 30"/>
                  <a:gd name="T5" fmla="*/ 8 h 23"/>
                  <a:gd name="T6" fmla="*/ 30 w 30"/>
                  <a:gd name="T7" fmla="*/ 23 h 23"/>
                  <a:gd name="T8" fmla="*/ 30 w 30"/>
                  <a:gd name="T9" fmla="*/ 23 h 23"/>
                  <a:gd name="T10" fmla="*/ 30 w 30"/>
                  <a:gd name="T11" fmla="*/ 15 h 23"/>
                  <a:gd name="T12" fmla="*/ 7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7" y="0"/>
                    </a:moveTo>
                    <a:lnTo>
                      <a:pt x="0" y="0"/>
                    </a:lnTo>
                    <a:lnTo>
                      <a:pt x="7" y="8"/>
                    </a:lnTo>
                    <a:lnTo>
                      <a:pt x="30" y="23"/>
                    </a:lnTo>
                    <a:lnTo>
                      <a:pt x="30" y="15"/>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81" name="Freeform 266"/>
              <p:cNvSpPr>
                <a:spLocks/>
              </p:cNvSpPr>
              <p:nvPr/>
            </p:nvSpPr>
            <p:spPr bwMode="auto">
              <a:xfrm>
                <a:off x="3325" y="1988"/>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rgbClr val="FFFFFF"/>
                </a:solidFill>
                <a:round/>
                <a:headEnd/>
                <a:tailEnd/>
              </a:ln>
            </p:spPr>
            <p:txBody>
              <a:bodyPr/>
              <a:lstStyle/>
              <a:p>
                <a:endParaRPr lang="zh-CN" altLang="en-US"/>
              </a:p>
            </p:txBody>
          </p:sp>
          <p:sp>
            <p:nvSpPr>
              <p:cNvPr id="169182" name="Freeform 267"/>
              <p:cNvSpPr>
                <a:spLocks/>
              </p:cNvSpPr>
              <p:nvPr/>
            </p:nvSpPr>
            <p:spPr bwMode="auto">
              <a:xfrm>
                <a:off x="3370" y="2018"/>
                <a:ext cx="30" cy="23"/>
              </a:xfrm>
              <a:custGeom>
                <a:avLst/>
                <a:gdLst>
                  <a:gd name="T0" fmla="*/ 0 w 30"/>
                  <a:gd name="T1" fmla="*/ 0 h 23"/>
                  <a:gd name="T2" fmla="*/ 0 w 30"/>
                  <a:gd name="T3" fmla="*/ 0 h 23"/>
                  <a:gd name="T4" fmla="*/ 0 w 30"/>
                  <a:gd name="T5" fmla="*/ 8 h 23"/>
                  <a:gd name="T6" fmla="*/ 30 w 30"/>
                  <a:gd name="T7" fmla="*/ 23 h 23"/>
                  <a:gd name="T8" fmla="*/ 30 w 30"/>
                  <a:gd name="T9" fmla="*/ 15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83" name="Freeform 268"/>
              <p:cNvSpPr>
                <a:spLocks/>
              </p:cNvSpPr>
              <p:nvPr/>
            </p:nvSpPr>
            <p:spPr bwMode="auto">
              <a:xfrm>
                <a:off x="3415" y="2048"/>
                <a:ext cx="30" cy="23"/>
              </a:xfrm>
              <a:custGeom>
                <a:avLst/>
                <a:gdLst>
                  <a:gd name="T0" fmla="*/ 0 w 30"/>
                  <a:gd name="T1" fmla="*/ 0 h 23"/>
                  <a:gd name="T2" fmla="*/ 0 w 30"/>
                  <a:gd name="T3" fmla="*/ 0 h 23"/>
                  <a:gd name="T4" fmla="*/ 0 w 30"/>
                  <a:gd name="T5" fmla="*/ 8 h 23"/>
                  <a:gd name="T6" fmla="*/ 22 w 30"/>
                  <a:gd name="T7" fmla="*/ 23 h 23"/>
                  <a:gd name="T8" fmla="*/ 30 w 30"/>
                  <a:gd name="T9" fmla="*/ 15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15"/>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84" name="Freeform 269"/>
              <p:cNvSpPr>
                <a:spLocks/>
              </p:cNvSpPr>
              <p:nvPr/>
            </p:nvSpPr>
            <p:spPr bwMode="auto">
              <a:xfrm>
                <a:off x="3452" y="2078"/>
                <a:ext cx="38" cy="23"/>
              </a:xfrm>
              <a:custGeom>
                <a:avLst/>
                <a:gdLst>
                  <a:gd name="T0" fmla="*/ 8 w 38"/>
                  <a:gd name="T1" fmla="*/ 0 h 23"/>
                  <a:gd name="T2" fmla="*/ 0 w 38"/>
                  <a:gd name="T3" fmla="*/ 0 h 23"/>
                  <a:gd name="T4" fmla="*/ 8 w 38"/>
                  <a:gd name="T5" fmla="*/ 8 h 23"/>
                  <a:gd name="T6" fmla="*/ 31 w 38"/>
                  <a:gd name="T7" fmla="*/ 23 h 23"/>
                  <a:gd name="T8" fmla="*/ 38 w 38"/>
                  <a:gd name="T9" fmla="*/ 15 h 23"/>
                  <a:gd name="T10" fmla="*/ 31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0"/>
                    </a:lnTo>
                    <a:lnTo>
                      <a:pt x="8" y="8"/>
                    </a:lnTo>
                    <a:lnTo>
                      <a:pt x="31" y="23"/>
                    </a:lnTo>
                    <a:lnTo>
                      <a:pt x="38" y="15"/>
                    </a:lnTo>
                    <a:lnTo>
                      <a:pt x="31" y="15"/>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85" name="Freeform 270"/>
              <p:cNvSpPr>
                <a:spLocks/>
              </p:cNvSpPr>
              <p:nvPr/>
            </p:nvSpPr>
            <p:spPr bwMode="auto">
              <a:xfrm>
                <a:off x="3498" y="2101"/>
                <a:ext cx="30" cy="30"/>
              </a:xfrm>
              <a:custGeom>
                <a:avLst/>
                <a:gdLst>
                  <a:gd name="T0" fmla="*/ 7 w 30"/>
                  <a:gd name="T1" fmla="*/ 0 h 30"/>
                  <a:gd name="T2" fmla="*/ 0 w 30"/>
                  <a:gd name="T3" fmla="*/ 7 h 30"/>
                  <a:gd name="T4" fmla="*/ 7 w 30"/>
                  <a:gd name="T5" fmla="*/ 7 h 30"/>
                  <a:gd name="T6" fmla="*/ 30 w 30"/>
                  <a:gd name="T7" fmla="*/ 30 h 30"/>
                  <a:gd name="T8" fmla="*/ 30 w 30"/>
                  <a:gd name="T9" fmla="*/ 22 h 30"/>
                  <a:gd name="T10" fmla="*/ 30 w 30"/>
                  <a:gd name="T11" fmla="*/ 22 h 30"/>
                  <a:gd name="T12" fmla="*/ 7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7" y="0"/>
                    </a:moveTo>
                    <a:lnTo>
                      <a:pt x="0" y="7"/>
                    </a:lnTo>
                    <a:lnTo>
                      <a:pt x="7" y="7"/>
                    </a:lnTo>
                    <a:lnTo>
                      <a:pt x="30" y="30"/>
                    </a:lnTo>
                    <a:lnTo>
                      <a:pt x="30" y="22"/>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86" name="Freeform 271"/>
              <p:cNvSpPr>
                <a:spLocks/>
              </p:cNvSpPr>
              <p:nvPr/>
            </p:nvSpPr>
            <p:spPr bwMode="auto">
              <a:xfrm>
                <a:off x="3543" y="2131"/>
                <a:ext cx="30" cy="30"/>
              </a:xfrm>
              <a:custGeom>
                <a:avLst/>
                <a:gdLst>
                  <a:gd name="T0" fmla="*/ 0 w 30"/>
                  <a:gd name="T1" fmla="*/ 0 h 30"/>
                  <a:gd name="T2" fmla="*/ 0 w 30"/>
                  <a:gd name="T3" fmla="*/ 7 h 30"/>
                  <a:gd name="T4" fmla="*/ 0 w 30"/>
                  <a:gd name="T5" fmla="*/ 7 h 30"/>
                  <a:gd name="T6" fmla="*/ 30 w 30"/>
                  <a:gd name="T7" fmla="*/ 30 h 30"/>
                  <a:gd name="T8" fmla="*/ 30 w 30"/>
                  <a:gd name="T9" fmla="*/ 22 h 30"/>
                  <a:gd name="T10" fmla="*/ 30 w 30"/>
                  <a:gd name="T11" fmla="*/ 22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2"/>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87" name="Freeform 272"/>
              <p:cNvSpPr>
                <a:spLocks/>
              </p:cNvSpPr>
              <p:nvPr/>
            </p:nvSpPr>
            <p:spPr bwMode="auto">
              <a:xfrm>
                <a:off x="3588" y="2161"/>
                <a:ext cx="30" cy="30"/>
              </a:xfrm>
              <a:custGeom>
                <a:avLst/>
                <a:gdLst>
                  <a:gd name="T0" fmla="*/ 0 w 30"/>
                  <a:gd name="T1" fmla="*/ 0 h 30"/>
                  <a:gd name="T2" fmla="*/ 0 w 30"/>
                  <a:gd name="T3" fmla="*/ 7 h 30"/>
                  <a:gd name="T4" fmla="*/ 0 w 30"/>
                  <a:gd name="T5" fmla="*/ 7 h 30"/>
                  <a:gd name="T6" fmla="*/ 30 w 30"/>
                  <a:gd name="T7" fmla="*/ 30 h 30"/>
                  <a:gd name="T8" fmla="*/ 30 w 30"/>
                  <a:gd name="T9" fmla="*/ 23 h 30"/>
                  <a:gd name="T10" fmla="*/ 30 w 30"/>
                  <a:gd name="T11" fmla="*/ 23 h 30"/>
                  <a:gd name="T12" fmla="*/ 0 w 30"/>
                  <a:gd name="T13" fmla="*/ 0 h 30"/>
                  <a:gd name="T14" fmla="*/ 0 60000 65536"/>
                  <a:gd name="T15" fmla="*/ 0 60000 65536"/>
                  <a:gd name="T16" fmla="*/ 0 60000 65536"/>
                  <a:gd name="T17" fmla="*/ 0 60000 65536"/>
                  <a:gd name="T18" fmla="*/ 0 60000 65536"/>
                  <a:gd name="T19" fmla="*/ 0 60000 65536"/>
                  <a:gd name="T20" fmla="*/ 0 60000 65536"/>
                  <a:gd name="T21" fmla="*/ 0 w 30"/>
                  <a:gd name="T22" fmla="*/ 0 h 30"/>
                  <a:gd name="T23" fmla="*/ 30 w 30"/>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0">
                    <a:moveTo>
                      <a:pt x="0" y="0"/>
                    </a:moveTo>
                    <a:lnTo>
                      <a:pt x="0" y="7"/>
                    </a:lnTo>
                    <a:lnTo>
                      <a:pt x="30" y="30"/>
                    </a:lnTo>
                    <a:lnTo>
                      <a:pt x="30" y="23"/>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88" name="Freeform 273"/>
              <p:cNvSpPr>
                <a:spLocks/>
              </p:cNvSpPr>
              <p:nvPr/>
            </p:nvSpPr>
            <p:spPr bwMode="auto">
              <a:xfrm>
                <a:off x="3633" y="2191"/>
                <a:ext cx="30" cy="23"/>
              </a:xfrm>
              <a:custGeom>
                <a:avLst/>
                <a:gdLst>
                  <a:gd name="T0" fmla="*/ 0 w 30"/>
                  <a:gd name="T1" fmla="*/ 0 h 23"/>
                  <a:gd name="T2" fmla="*/ 0 w 30"/>
                  <a:gd name="T3" fmla="*/ 8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89" name="Freeform 274"/>
              <p:cNvSpPr>
                <a:spLocks/>
              </p:cNvSpPr>
              <p:nvPr/>
            </p:nvSpPr>
            <p:spPr bwMode="auto">
              <a:xfrm>
                <a:off x="3670" y="2221"/>
                <a:ext cx="38" cy="23"/>
              </a:xfrm>
              <a:custGeom>
                <a:avLst/>
                <a:gdLst>
                  <a:gd name="T0" fmla="*/ 8 w 38"/>
                  <a:gd name="T1" fmla="*/ 0 h 23"/>
                  <a:gd name="T2" fmla="*/ 0 w 38"/>
                  <a:gd name="T3" fmla="*/ 8 h 23"/>
                  <a:gd name="T4" fmla="*/ 8 w 38"/>
                  <a:gd name="T5" fmla="*/ 8 h 23"/>
                  <a:gd name="T6" fmla="*/ 30 w 38"/>
                  <a:gd name="T7" fmla="*/ 23 h 23"/>
                  <a:gd name="T8" fmla="*/ 38 w 38"/>
                  <a:gd name="T9" fmla="*/ 23 h 23"/>
                  <a:gd name="T10" fmla="*/ 30 w 38"/>
                  <a:gd name="T11" fmla="*/ 15 h 23"/>
                  <a:gd name="T12" fmla="*/ 8 w 38"/>
                  <a:gd name="T13" fmla="*/ 0 h 23"/>
                  <a:gd name="T14" fmla="*/ 0 60000 65536"/>
                  <a:gd name="T15" fmla="*/ 0 60000 65536"/>
                  <a:gd name="T16" fmla="*/ 0 60000 65536"/>
                  <a:gd name="T17" fmla="*/ 0 60000 65536"/>
                  <a:gd name="T18" fmla="*/ 0 60000 65536"/>
                  <a:gd name="T19" fmla="*/ 0 60000 65536"/>
                  <a:gd name="T20" fmla="*/ 0 60000 65536"/>
                  <a:gd name="T21" fmla="*/ 0 w 38"/>
                  <a:gd name="T22" fmla="*/ 0 h 23"/>
                  <a:gd name="T23" fmla="*/ 38 w 38"/>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3">
                    <a:moveTo>
                      <a:pt x="8" y="0"/>
                    </a:moveTo>
                    <a:lnTo>
                      <a:pt x="0" y="8"/>
                    </a:lnTo>
                    <a:lnTo>
                      <a:pt x="8" y="8"/>
                    </a:lnTo>
                    <a:lnTo>
                      <a:pt x="30" y="23"/>
                    </a:lnTo>
                    <a:lnTo>
                      <a:pt x="38"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190" name="Freeform 275"/>
              <p:cNvSpPr>
                <a:spLocks/>
              </p:cNvSpPr>
              <p:nvPr/>
            </p:nvSpPr>
            <p:spPr bwMode="auto">
              <a:xfrm>
                <a:off x="3715" y="2251"/>
                <a:ext cx="30" cy="23"/>
              </a:xfrm>
              <a:custGeom>
                <a:avLst/>
                <a:gdLst>
                  <a:gd name="T0" fmla="*/ 8 w 30"/>
                  <a:gd name="T1" fmla="*/ 0 h 23"/>
                  <a:gd name="T2" fmla="*/ 0 w 30"/>
                  <a:gd name="T3" fmla="*/ 8 h 23"/>
                  <a:gd name="T4" fmla="*/ 8 w 30"/>
                  <a:gd name="T5" fmla="*/ 8 h 23"/>
                  <a:gd name="T6" fmla="*/ 30 w 30"/>
                  <a:gd name="T7" fmla="*/ 23 h 23"/>
                  <a:gd name="T8" fmla="*/ 30 w 30"/>
                  <a:gd name="T9" fmla="*/ 23 h 23"/>
                  <a:gd name="T10" fmla="*/ 30 w 30"/>
                  <a:gd name="T11" fmla="*/ 15 h 23"/>
                  <a:gd name="T12" fmla="*/ 8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8" y="0"/>
                    </a:moveTo>
                    <a:lnTo>
                      <a:pt x="0" y="8"/>
                    </a:lnTo>
                    <a:lnTo>
                      <a:pt x="8" y="8"/>
                    </a:lnTo>
                    <a:lnTo>
                      <a:pt x="30" y="23"/>
                    </a:lnTo>
                    <a:lnTo>
                      <a:pt x="30" y="15"/>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191" name="Freeform 276"/>
              <p:cNvSpPr>
                <a:spLocks/>
              </p:cNvSpPr>
              <p:nvPr/>
            </p:nvSpPr>
            <p:spPr bwMode="auto">
              <a:xfrm>
                <a:off x="3760" y="2281"/>
                <a:ext cx="30" cy="23"/>
              </a:xfrm>
              <a:custGeom>
                <a:avLst/>
                <a:gdLst>
                  <a:gd name="T0" fmla="*/ 0 w 30"/>
                  <a:gd name="T1" fmla="*/ 0 h 23"/>
                  <a:gd name="T2" fmla="*/ 0 w 30"/>
                  <a:gd name="T3" fmla="*/ 0 h 23"/>
                  <a:gd name="T4" fmla="*/ 0 w 30"/>
                  <a:gd name="T5" fmla="*/ 8 h 23"/>
                  <a:gd name="T6" fmla="*/ 30 w 30"/>
                  <a:gd name="T7" fmla="*/ 23 h 23"/>
                  <a:gd name="T8" fmla="*/ 30 w 30"/>
                  <a:gd name="T9" fmla="*/ 23 h 23"/>
                  <a:gd name="T10" fmla="*/ 30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30" y="23"/>
                    </a:lnTo>
                    <a:lnTo>
                      <a:pt x="30"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92" name="Freeform 277"/>
              <p:cNvSpPr>
                <a:spLocks/>
              </p:cNvSpPr>
              <p:nvPr/>
            </p:nvSpPr>
            <p:spPr bwMode="auto">
              <a:xfrm>
                <a:off x="3805" y="2311"/>
                <a:ext cx="31" cy="23"/>
              </a:xfrm>
              <a:custGeom>
                <a:avLst/>
                <a:gdLst>
                  <a:gd name="T0" fmla="*/ 0 w 31"/>
                  <a:gd name="T1" fmla="*/ 0 h 23"/>
                  <a:gd name="T2" fmla="*/ 0 w 31"/>
                  <a:gd name="T3" fmla="*/ 0 h 23"/>
                  <a:gd name="T4" fmla="*/ 0 w 31"/>
                  <a:gd name="T5" fmla="*/ 8 h 23"/>
                  <a:gd name="T6" fmla="*/ 31 w 31"/>
                  <a:gd name="T7" fmla="*/ 23 h 23"/>
                  <a:gd name="T8" fmla="*/ 31 w 31"/>
                  <a:gd name="T9" fmla="*/ 23 h 23"/>
                  <a:gd name="T10" fmla="*/ 31 w 31"/>
                  <a:gd name="T11" fmla="*/ 15 h 23"/>
                  <a:gd name="T12" fmla="*/ 0 w 31"/>
                  <a:gd name="T13" fmla="*/ 0 h 23"/>
                  <a:gd name="T14" fmla="*/ 0 60000 65536"/>
                  <a:gd name="T15" fmla="*/ 0 60000 65536"/>
                  <a:gd name="T16" fmla="*/ 0 60000 65536"/>
                  <a:gd name="T17" fmla="*/ 0 60000 65536"/>
                  <a:gd name="T18" fmla="*/ 0 60000 65536"/>
                  <a:gd name="T19" fmla="*/ 0 60000 65536"/>
                  <a:gd name="T20" fmla="*/ 0 60000 65536"/>
                  <a:gd name="T21" fmla="*/ 0 w 31"/>
                  <a:gd name="T22" fmla="*/ 0 h 23"/>
                  <a:gd name="T23" fmla="*/ 31 w 31"/>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3">
                    <a:moveTo>
                      <a:pt x="0" y="0"/>
                    </a:moveTo>
                    <a:lnTo>
                      <a:pt x="0" y="0"/>
                    </a:lnTo>
                    <a:lnTo>
                      <a:pt x="0" y="8"/>
                    </a:lnTo>
                    <a:lnTo>
                      <a:pt x="31" y="23"/>
                    </a:lnTo>
                    <a:lnTo>
                      <a:pt x="31"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93" name="Freeform 278"/>
              <p:cNvSpPr>
                <a:spLocks/>
              </p:cNvSpPr>
              <p:nvPr/>
            </p:nvSpPr>
            <p:spPr bwMode="auto">
              <a:xfrm>
                <a:off x="3851" y="2341"/>
                <a:ext cx="30" cy="23"/>
              </a:xfrm>
              <a:custGeom>
                <a:avLst/>
                <a:gdLst>
                  <a:gd name="T0" fmla="*/ 0 w 30"/>
                  <a:gd name="T1" fmla="*/ 0 h 23"/>
                  <a:gd name="T2" fmla="*/ 0 w 30"/>
                  <a:gd name="T3" fmla="*/ 0 h 23"/>
                  <a:gd name="T4" fmla="*/ 0 w 30"/>
                  <a:gd name="T5" fmla="*/ 8 h 23"/>
                  <a:gd name="T6" fmla="*/ 22 w 30"/>
                  <a:gd name="T7" fmla="*/ 23 h 23"/>
                  <a:gd name="T8" fmla="*/ 30 w 30"/>
                  <a:gd name="T9" fmla="*/ 23 h 23"/>
                  <a:gd name="T10" fmla="*/ 22 w 30"/>
                  <a:gd name="T11" fmla="*/ 15 h 23"/>
                  <a:gd name="T12" fmla="*/ 0 w 30"/>
                  <a:gd name="T13" fmla="*/ 0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0"/>
                    </a:moveTo>
                    <a:lnTo>
                      <a:pt x="0" y="0"/>
                    </a:lnTo>
                    <a:lnTo>
                      <a:pt x="0" y="8"/>
                    </a:lnTo>
                    <a:lnTo>
                      <a:pt x="22" y="23"/>
                    </a:lnTo>
                    <a:lnTo>
                      <a:pt x="30" y="23"/>
                    </a:lnTo>
                    <a:lnTo>
                      <a:pt x="22" y="15"/>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94" name="Freeform 279"/>
              <p:cNvSpPr>
                <a:spLocks/>
              </p:cNvSpPr>
              <p:nvPr/>
            </p:nvSpPr>
            <p:spPr bwMode="auto">
              <a:xfrm>
                <a:off x="3888" y="2371"/>
                <a:ext cx="15" cy="15"/>
              </a:xfrm>
              <a:custGeom>
                <a:avLst/>
                <a:gdLst>
                  <a:gd name="T0" fmla="*/ 8 w 15"/>
                  <a:gd name="T1" fmla="*/ 0 h 15"/>
                  <a:gd name="T2" fmla="*/ 0 w 15"/>
                  <a:gd name="T3" fmla="*/ 0 h 15"/>
                  <a:gd name="T4" fmla="*/ 8 w 15"/>
                  <a:gd name="T5" fmla="*/ 8 h 15"/>
                  <a:gd name="T6" fmla="*/ 15 w 15"/>
                  <a:gd name="T7" fmla="*/ 15 h 15"/>
                  <a:gd name="T8" fmla="*/ 15 w 15"/>
                  <a:gd name="T9" fmla="*/ 8 h 15"/>
                  <a:gd name="T10" fmla="*/ 15 w 15"/>
                  <a:gd name="T11" fmla="*/ 8 h 15"/>
                  <a:gd name="T12" fmla="*/ 8 w 15"/>
                  <a:gd name="T13" fmla="*/ 0 h 15"/>
                  <a:gd name="T14" fmla="*/ 0 60000 65536"/>
                  <a:gd name="T15" fmla="*/ 0 60000 65536"/>
                  <a:gd name="T16" fmla="*/ 0 60000 65536"/>
                  <a:gd name="T17" fmla="*/ 0 60000 65536"/>
                  <a:gd name="T18" fmla="*/ 0 60000 65536"/>
                  <a:gd name="T19" fmla="*/ 0 60000 65536"/>
                  <a:gd name="T20" fmla="*/ 0 60000 65536"/>
                  <a:gd name="T21" fmla="*/ 0 w 15"/>
                  <a:gd name="T22" fmla="*/ 0 h 15"/>
                  <a:gd name="T23" fmla="*/ 15 w 15"/>
                  <a:gd name="T24" fmla="*/ 15 h 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5">
                    <a:moveTo>
                      <a:pt x="8" y="0"/>
                    </a:moveTo>
                    <a:lnTo>
                      <a:pt x="0" y="0"/>
                    </a:lnTo>
                    <a:lnTo>
                      <a:pt x="8" y="8"/>
                    </a:lnTo>
                    <a:lnTo>
                      <a:pt x="15" y="15"/>
                    </a:lnTo>
                    <a:lnTo>
                      <a:pt x="15" y="8"/>
                    </a:lnTo>
                    <a:lnTo>
                      <a:pt x="8" y="0"/>
                    </a:lnTo>
                    <a:close/>
                  </a:path>
                </a:pathLst>
              </a:custGeom>
              <a:solidFill>
                <a:srgbClr val="000000"/>
              </a:solidFill>
              <a:ln w="9525">
                <a:solidFill>
                  <a:srgbClr val="FFFFFF"/>
                </a:solidFill>
                <a:round/>
                <a:headEnd/>
                <a:tailEnd/>
              </a:ln>
            </p:spPr>
            <p:txBody>
              <a:bodyPr/>
              <a:lstStyle/>
              <a:p>
                <a:endParaRPr lang="zh-CN" altLang="en-US"/>
              </a:p>
            </p:txBody>
          </p:sp>
        </p:grpSp>
        <p:grpSp>
          <p:nvGrpSpPr>
            <p:cNvPr id="169008" name="Group 280"/>
            <p:cNvGrpSpPr>
              <a:grpSpLocks/>
            </p:cNvGrpSpPr>
            <p:nvPr/>
          </p:nvGrpSpPr>
          <p:grpSpPr bwMode="auto">
            <a:xfrm>
              <a:off x="2341" y="2259"/>
              <a:ext cx="2005" cy="7"/>
              <a:chOff x="2341" y="2259"/>
              <a:chExt cx="2005" cy="7"/>
            </a:xfrm>
          </p:grpSpPr>
          <p:sp>
            <p:nvSpPr>
              <p:cNvPr id="169134" name="Freeform 281"/>
              <p:cNvSpPr>
                <a:spLocks/>
              </p:cNvSpPr>
              <p:nvPr/>
            </p:nvSpPr>
            <p:spPr bwMode="auto">
              <a:xfrm>
                <a:off x="2341" y="2259"/>
                <a:ext cx="30" cy="7"/>
              </a:xfrm>
              <a:custGeom>
                <a:avLst/>
                <a:gdLst>
                  <a:gd name="T0" fmla="*/ 0 w 30"/>
                  <a:gd name="T1" fmla="*/ 0 h 7"/>
                  <a:gd name="T2" fmla="*/ 0 w 30"/>
                  <a:gd name="T3" fmla="*/ 0 h 7"/>
                  <a:gd name="T4" fmla="*/ 0 w 30"/>
                  <a:gd name="T5" fmla="*/ 7 h 7"/>
                  <a:gd name="T6" fmla="*/ 30 w 30"/>
                  <a:gd name="T7" fmla="*/ 7 h 7"/>
                  <a:gd name="T8" fmla="*/ 30 w 30"/>
                  <a:gd name="T9" fmla="*/ 0 h 7"/>
                  <a:gd name="T10" fmla="*/ 30 w 30"/>
                  <a:gd name="T11" fmla="*/ 0 h 7"/>
                  <a:gd name="T12" fmla="*/ 0 w 30"/>
                  <a:gd name="T13" fmla="*/ 0 h 7"/>
                  <a:gd name="T14" fmla="*/ 0 60000 65536"/>
                  <a:gd name="T15" fmla="*/ 0 60000 65536"/>
                  <a:gd name="T16" fmla="*/ 0 60000 65536"/>
                  <a:gd name="T17" fmla="*/ 0 60000 65536"/>
                  <a:gd name="T18" fmla="*/ 0 60000 65536"/>
                  <a:gd name="T19" fmla="*/ 0 60000 65536"/>
                  <a:gd name="T20" fmla="*/ 0 60000 65536"/>
                  <a:gd name="T21" fmla="*/ 0 w 30"/>
                  <a:gd name="T22" fmla="*/ 0 h 7"/>
                  <a:gd name="T23" fmla="*/ 30 w 3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7">
                    <a:moveTo>
                      <a:pt x="0" y="0"/>
                    </a:moveTo>
                    <a:lnTo>
                      <a:pt x="0" y="0"/>
                    </a:lnTo>
                    <a:lnTo>
                      <a:pt x="0" y="7"/>
                    </a:lnTo>
                    <a:lnTo>
                      <a:pt x="30" y="7"/>
                    </a:lnTo>
                    <a:lnTo>
                      <a:pt x="30" y="0"/>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135" name="Freeform 282"/>
              <p:cNvSpPr>
                <a:spLocks/>
              </p:cNvSpPr>
              <p:nvPr/>
            </p:nvSpPr>
            <p:spPr bwMode="auto">
              <a:xfrm>
                <a:off x="2386"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36" name="Freeform 283"/>
              <p:cNvSpPr>
                <a:spLocks/>
              </p:cNvSpPr>
              <p:nvPr/>
            </p:nvSpPr>
            <p:spPr bwMode="auto">
              <a:xfrm>
                <a:off x="2438"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37" name="Freeform 284"/>
              <p:cNvSpPr>
                <a:spLocks/>
              </p:cNvSpPr>
              <p:nvPr/>
            </p:nvSpPr>
            <p:spPr bwMode="auto">
              <a:xfrm>
                <a:off x="2491"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38" name="Freeform 285"/>
              <p:cNvSpPr>
                <a:spLocks/>
              </p:cNvSpPr>
              <p:nvPr/>
            </p:nvSpPr>
            <p:spPr bwMode="auto">
              <a:xfrm>
                <a:off x="2544"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39" name="Freeform 286"/>
              <p:cNvSpPr>
                <a:spLocks/>
              </p:cNvSpPr>
              <p:nvPr/>
            </p:nvSpPr>
            <p:spPr bwMode="auto">
              <a:xfrm>
                <a:off x="2596"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40" name="Freeform 287"/>
              <p:cNvSpPr>
                <a:spLocks/>
              </p:cNvSpPr>
              <p:nvPr/>
            </p:nvSpPr>
            <p:spPr bwMode="auto">
              <a:xfrm>
                <a:off x="2649"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41" name="Freeform 288"/>
              <p:cNvSpPr>
                <a:spLocks/>
              </p:cNvSpPr>
              <p:nvPr/>
            </p:nvSpPr>
            <p:spPr bwMode="auto">
              <a:xfrm>
                <a:off x="2701"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42" name="Freeform 289"/>
              <p:cNvSpPr>
                <a:spLocks/>
              </p:cNvSpPr>
              <p:nvPr/>
            </p:nvSpPr>
            <p:spPr bwMode="auto">
              <a:xfrm>
                <a:off x="2754"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43" name="Freeform 290"/>
              <p:cNvSpPr>
                <a:spLocks/>
              </p:cNvSpPr>
              <p:nvPr/>
            </p:nvSpPr>
            <p:spPr bwMode="auto">
              <a:xfrm>
                <a:off x="2806"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144" name="Freeform 291"/>
              <p:cNvSpPr>
                <a:spLocks/>
              </p:cNvSpPr>
              <p:nvPr/>
            </p:nvSpPr>
            <p:spPr bwMode="auto">
              <a:xfrm>
                <a:off x="2859"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45" name="Freeform 292"/>
              <p:cNvSpPr>
                <a:spLocks/>
              </p:cNvSpPr>
              <p:nvPr/>
            </p:nvSpPr>
            <p:spPr bwMode="auto">
              <a:xfrm>
                <a:off x="2912"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46" name="Freeform 293"/>
              <p:cNvSpPr>
                <a:spLocks/>
              </p:cNvSpPr>
              <p:nvPr/>
            </p:nvSpPr>
            <p:spPr bwMode="auto">
              <a:xfrm>
                <a:off x="2964"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47" name="Freeform 294"/>
              <p:cNvSpPr>
                <a:spLocks/>
              </p:cNvSpPr>
              <p:nvPr/>
            </p:nvSpPr>
            <p:spPr bwMode="auto">
              <a:xfrm>
                <a:off x="3017"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48" name="Freeform 295"/>
              <p:cNvSpPr>
                <a:spLocks/>
              </p:cNvSpPr>
              <p:nvPr/>
            </p:nvSpPr>
            <p:spPr bwMode="auto">
              <a:xfrm>
                <a:off x="3069"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49" name="Freeform 296"/>
              <p:cNvSpPr>
                <a:spLocks/>
              </p:cNvSpPr>
              <p:nvPr/>
            </p:nvSpPr>
            <p:spPr bwMode="auto">
              <a:xfrm>
                <a:off x="3122" y="2259"/>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50" name="Freeform 297"/>
              <p:cNvSpPr>
                <a:spLocks/>
              </p:cNvSpPr>
              <p:nvPr/>
            </p:nvSpPr>
            <p:spPr bwMode="auto">
              <a:xfrm>
                <a:off x="3175"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51" name="Freeform 298"/>
              <p:cNvSpPr>
                <a:spLocks/>
              </p:cNvSpPr>
              <p:nvPr/>
            </p:nvSpPr>
            <p:spPr bwMode="auto">
              <a:xfrm>
                <a:off x="3227"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52" name="Freeform 299"/>
              <p:cNvSpPr>
                <a:spLocks/>
              </p:cNvSpPr>
              <p:nvPr/>
            </p:nvSpPr>
            <p:spPr bwMode="auto">
              <a:xfrm>
                <a:off x="3280"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53" name="Freeform 300"/>
              <p:cNvSpPr>
                <a:spLocks/>
              </p:cNvSpPr>
              <p:nvPr/>
            </p:nvSpPr>
            <p:spPr bwMode="auto">
              <a:xfrm>
                <a:off x="3332"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54" name="Freeform 301"/>
              <p:cNvSpPr>
                <a:spLocks/>
              </p:cNvSpPr>
              <p:nvPr/>
            </p:nvSpPr>
            <p:spPr bwMode="auto">
              <a:xfrm>
                <a:off x="3385"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55" name="Freeform 302"/>
              <p:cNvSpPr>
                <a:spLocks/>
              </p:cNvSpPr>
              <p:nvPr/>
            </p:nvSpPr>
            <p:spPr bwMode="auto">
              <a:xfrm>
                <a:off x="3437"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56" name="Freeform 303"/>
              <p:cNvSpPr>
                <a:spLocks/>
              </p:cNvSpPr>
              <p:nvPr/>
            </p:nvSpPr>
            <p:spPr bwMode="auto">
              <a:xfrm>
                <a:off x="3490"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57" name="Freeform 304"/>
              <p:cNvSpPr>
                <a:spLocks/>
              </p:cNvSpPr>
              <p:nvPr/>
            </p:nvSpPr>
            <p:spPr bwMode="auto">
              <a:xfrm>
                <a:off x="3543"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58" name="Freeform 305"/>
              <p:cNvSpPr>
                <a:spLocks/>
              </p:cNvSpPr>
              <p:nvPr/>
            </p:nvSpPr>
            <p:spPr bwMode="auto">
              <a:xfrm>
                <a:off x="3595"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59" name="Freeform 306"/>
              <p:cNvSpPr>
                <a:spLocks/>
              </p:cNvSpPr>
              <p:nvPr/>
            </p:nvSpPr>
            <p:spPr bwMode="auto">
              <a:xfrm>
                <a:off x="3648"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60" name="Freeform 307"/>
              <p:cNvSpPr>
                <a:spLocks/>
              </p:cNvSpPr>
              <p:nvPr/>
            </p:nvSpPr>
            <p:spPr bwMode="auto">
              <a:xfrm>
                <a:off x="3700"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61" name="Freeform 308"/>
              <p:cNvSpPr>
                <a:spLocks/>
              </p:cNvSpPr>
              <p:nvPr/>
            </p:nvSpPr>
            <p:spPr bwMode="auto">
              <a:xfrm>
                <a:off x="3753"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62" name="Freeform 309"/>
              <p:cNvSpPr>
                <a:spLocks/>
              </p:cNvSpPr>
              <p:nvPr/>
            </p:nvSpPr>
            <p:spPr bwMode="auto">
              <a:xfrm>
                <a:off x="3805"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63" name="Freeform 310"/>
              <p:cNvSpPr>
                <a:spLocks/>
              </p:cNvSpPr>
              <p:nvPr/>
            </p:nvSpPr>
            <p:spPr bwMode="auto">
              <a:xfrm>
                <a:off x="3858"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64" name="Freeform 311"/>
              <p:cNvSpPr>
                <a:spLocks/>
              </p:cNvSpPr>
              <p:nvPr/>
            </p:nvSpPr>
            <p:spPr bwMode="auto">
              <a:xfrm>
                <a:off x="3911"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65" name="Freeform 312"/>
              <p:cNvSpPr>
                <a:spLocks/>
              </p:cNvSpPr>
              <p:nvPr/>
            </p:nvSpPr>
            <p:spPr bwMode="auto">
              <a:xfrm>
                <a:off x="3963"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66" name="Freeform 313"/>
              <p:cNvSpPr>
                <a:spLocks/>
              </p:cNvSpPr>
              <p:nvPr/>
            </p:nvSpPr>
            <p:spPr bwMode="auto">
              <a:xfrm>
                <a:off x="4016"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67" name="Freeform 314"/>
              <p:cNvSpPr>
                <a:spLocks/>
              </p:cNvSpPr>
              <p:nvPr/>
            </p:nvSpPr>
            <p:spPr bwMode="auto">
              <a:xfrm>
                <a:off x="4068"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68" name="Freeform 315"/>
              <p:cNvSpPr>
                <a:spLocks/>
              </p:cNvSpPr>
              <p:nvPr/>
            </p:nvSpPr>
            <p:spPr bwMode="auto">
              <a:xfrm>
                <a:off x="4121" y="2259"/>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69" name="Freeform 316"/>
              <p:cNvSpPr>
                <a:spLocks/>
              </p:cNvSpPr>
              <p:nvPr/>
            </p:nvSpPr>
            <p:spPr bwMode="auto">
              <a:xfrm>
                <a:off x="4174"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70" name="Freeform 317"/>
              <p:cNvSpPr>
                <a:spLocks/>
              </p:cNvSpPr>
              <p:nvPr/>
            </p:nvSpPr>
            <p:spPr bwMode="auto">
              <a:xfrm>
                <a:off x="4226" y="2259"/>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71" name="Freeform 318"/>
              <p:cNvSpPr>
                <a:spLocks/>
              </p:cNvSpPr>
              <p:nvPr/>
            </p:nvSpPr>
            <p:spPr bwMode="auto">
              <a:xfrm>
                <a:off x="4279" y="2259"/>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72" name="Freeform 319"/>
              <p:cNvSpPr>
                <a:spLocks/>
              </p:cNvSpPr>
              <p:nvPr/>
            </p:nvSpPr>
            <p:spPr bwMode="auto">
              <a:xfrm>
                <a:off x="4331" y="2259"/>
                <a:ext cx="15" cy="7"/>
              </a:xfrm>
              <a:custGeom>
                <a:avLst/>
                <a:gdLst>
                  <a:gd name="T0" fmla="*/ 8 w 15"/>
                  <a:gd name="T1" fmla="*/ 0 h 7"/>
                  <a:gd name="T2" fmla="*/ 0 w 15"/>
                  <a:gd name="T3" fmla="*/ 0 h 7"/>
                  <a:gd name="T4" fmla="*/ 8 w 15"/>
                  <a:gd name="T5" fmla="*/ 7 h 7"/>
                  <a:gd name="T6" fmla="*/ 15 w 15"/>
                  <a:gd name="T7" fmla="*/ 7 h 7"/>
                  <a:gd name="T8" fmla="*/ 15 w 15"/>
                  <a:gd name="T9" fmla="*/ 0 h 7"/>
                  <a:gd name="T10" fmla="*/ 15 w 15"/>
                  <a:gd name="T11" fmla="*/ 0 h 7"/>
                  <a:gd name="T12" fmla="*/ 8 w 15"/>
                  <a:gd name="T13" fmla="*/ 0 h 7"/>
                  <a:gd name="T14" fmla="*/ 0 60000 65536"/>
                  <a:gd name="T15" fmla="*/ 0 60000 65536"/>
                  <a:gd name="T16" fmla="*/ 0 60000 65536"/>
                  <a:gd name="T17" fmla="*/ 0 60000 65536"/>
                  <a:gd name="T18" fmla="*/ 0 60000 65536"/>
                  <a:gd name="T19" fmla="*/ 0 60000 65536"/>
                  <a:gd name="T20" fmla="*/ 0 60000 65536"/>
                  <a:gd name="T21" fmla="*/ 0 w 15"/>
                  <a:gd name="T22" fmla="*/ 0 h 7"/>
                  <a:gd name="T23" fmla="*/ 15 w 1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7">
                    <a:moveTo>
                      <a:pt x="8" y="0"/>
                    </a:moveTo>
                    <a:lnTo>
                      <a:pt x="0" y="0"/>
                    </a:lnTo>
                    <a:lnTo>
                      <a:pt x="8" y="7"/>
                    </a:lnTo>
                    <a:lnTo>
                      <a:pt x="15" y="7"/>
                    </a:lnTo>
                    <a:lnTo>
                      <a:pt x="15" y="0"/>
                    </a:lnTo>
                    <a:lnTo>
                      <a:pt x="8"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09" name="Group 320"/>
            <p:cNvGrpSpPr>
              <a:grpSpLocks/>
            </p:cNvGrpSpPr>
            <p:nvPr/>
          </p:nvGrpSpPr>
          <p:grpSpPr bwMode="auto">
            <a:xfrm>
              <a:off x="2138" y="2131"/>
              <a:ext cx="2005" cy="7"/>
              <a:chOff x="2138" y="2131"/>
              <a:chExt cx="2005" cy="7"/>
            </a:xfrm>
          </p:grpSpPr>
          <p:sp>
            <p:nvSpPr>
              <p:cNvPr id="169095" name="Freeform 321"/>
              <p:cNvSpPr>
                <a:spLocks/>
              </p:cNvSpPr>
              <p:nvPr/>
            </p:nvSpPr>
            <p:spPr bwMode="auto">
              <a:xfrm>
                <a:off x="2138" y="2131"/>
                <a:ext cx="30" cy="7"/>
              </a:xfrm>
              <a:custGeom>
                <a:avLst/>
                <a:gdLst>
                  <a:gd name="T0" fmla="*/ 0 w 30"/>
                  <a:gd name="T1" fmla="*/ 0 h 7"/>
                  <a:gd name="T2" fmla="*/ 0 w 30"/>
                  <a:gd name="T3" fmla="*/ 0 h 7"/>
                  <a:gd name="T4" fmla="*/ 0 w 30"/>
                  <a:gd name="T5" fmla="*/ 7 h 7"/>
                  <a:gd name="T6" fmla="*/ 30 w 30"/>
                  <a:gd name="T7" fmla="*/ 7 h 7"/>
                  <a:gd name="T8" fmla="*/ 30 w 30"/>
                  <a:gd name="T9" fmla="*/ 0 h 7"/>
                  <a:gd name="T10" fmla="*/ 30 w 30"/>
                  <a:gd name="T11" fmla="*/ 0 h 7"/>
                  <a:gd name="T12" fmla="*/ 0 w 30"/>
                  <a:gd name="T13" fmla="*/ 0 h 7"/>
                  <a:gd name="T14" fmla="*/ 0 60000 65536"/>
                  <a:gd name="T15" fmla="*/ 0 60000 65536"/>
                  <a:gd name="T16" fmla="*/ 0 60000 65536"/>
                  <a:gd name="T17" fmla="*/ 0 60000 65536"/>
                  <a:gd name="T18" fmla="*/ 0 60000 65536"/>
                  <a:gd name="T19" fmla="*/ 0 60000 65536"/>
                  <a:gd name="T20" fmla="*/ 0 60000 65536"/>
                  <a:gd name="T21" fmla="*/ 0 w 30"/>
                  <a:gd name="T22" fmla="*/ 0 h 7"/>
                  <a:gd name="T23" fmla="*/ 30 w 30"/>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7">
                    <a:moveTo>
                      <a:pt x="0" y="0"/>
                    </a:moveTo>
                    <a:lnTo>
                      <a:pt x="0" y="0"/>
                    </a:lnTo>
                    <a:lnTo>
                      <a:pt x="0" y="7"/>
                    </a:lnTo>
                    <a:lnTo>
                      <a:pt x="30" y="7"/>
                    </a:lnTo>
                    <a:lnTo>
                      <a:pt x="30" y="0"/>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096" name="Freeform 322"/>
              <p:cNvSpPr>
                <a:spLocks/>
              </p:cNvSpPr>
              <p:nvPr/>
            </p:nvSpPr>
            <p:spPr bwMode="auto">
              <a:xfrm>
                <a:off x="2183"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097" name="Freeform 323"/>
              <p:cNvSpPr>
                <a:spLocks/>
              </p:cNvSpPr>
              <p:nvPr/>
            </p:nvSpPr>
            <p:spPr bwMode="auto">
              <a:xfrm>
                <a:off x="2236"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98" name="Freeform 324"/>
              <p:cNvSpPr>
                <a:spLocks/>
              </p:cNvSpPr>
              <p:nvPr/>
            </p:nvSpPr>
            <p:spPr bwMode="auto">
              <a:xfrm>
                <a:off x="2288"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99" name="Freeform 325"/>
              <p:cNvSpPr>
                <a:spLocks/>
              </p:cNvSpPr>
              <p:nvPr/>
            </p:nvSpPr>
            <p:spPr bwMode="auto">
              <a:xfrm>
                <a:off x="2341"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00" name="Freeform 326"/>
              <p:cNvSpPr>
                <a:spLocks/>
              </p:cNvSpPr>
              <p:nvPr/>
            </p:nvSpPr>
            <p:spPr bwMode="auto">
              <a:xfrm>
                <a:off x="2393"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01" name="Freeform 327"/>
              <p:cNvSpPr>
                <a:spLocks/>
              </p:cNvSpPr>
              <p:nvPr/>
            </p:nvSpPr>
            <p:spPr bwMode="auto">
              <a:xfrm>
                <a:off x="2446" y="2131"/>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02" name="Freeform 328"/>
              <p:cNvSpPr>
                <a:spLocks/>
              </p:cNvSpPr>
              <p:nvPr/>
            </p:nvSpPr>
            <p:spPr bwMode="auto">
              <a:xfrm>
                <a:off x="2499"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03" name="Freeform 329"/>
              <p:cNvSpPr>
                <a:spLocks/>
              </p:cNvSpPr>
              <p:nvPr/>
            </p:nvSpPr>
            <p:spPr bwMode="auto">
              <a:xfrm>
                <a:off x="2551"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04" name="Freeform 330"/>
              <p:cNvSpPr>
                <a:spLocks/>
              </p:cNvSpPr>
              <p:nvPr/>
            </p:nvSpPr>
            <p:spPr bwMode="auto">
              <a:xfrm>
                <a:off x="2604"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05" name="Freeform 331"/>
              <p:cNvSpPr>
                <a:spLocks/>
              </p:cNvSpPr>
              <p:nvPr/>
            </p:nvSpPr>
            <p:spPr bwMode="auto">
              <a:xfrm>
                <a:off x="2656"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06" name="Freeform 332"/>
              <p:cNvSpPr>
                <a:spLocks/>
              </p:cNvSpPr>
              <p:nvPr/>
            </p:nvSpPr>
            <p:spPr bwMode="auto">
              <a:xfrm>
                <a:off x="2709"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07" name="Freeform 333"/>
              <p:cNvSpPr>
                <a:spLocks/>
              </p:cNvSpPr>
              <p:nvPr/>
            </p:nvSpPr>
            <p:spPr bwMode="auto">
              <a:xfrm>
                <a:off x="2761"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08" name="Freeform 334"/>
              <p:cNvSpPr>
                <a:spLocks/>
              </p:cNvSpPr>
              <p:nvPr/>
            </p:nvSpPr>
            <p:spPr bwMode="auto">
              <a:xfrm>
                <a:off x="2814"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09" name="Freeform 335"/>
              <p:cNvSpPr>
                <a:spLocks/>
              </p:cNvSpPr>
              <p:nvPr/>
            </p:nvSpPr>
            <p:spPr bwMode="auto">
              <a:xfrm>
                <a:off x="2867"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10" name="Freeform 336"/>
              <p:cNvSpPr>
                <a:spLocks/>
              </p:cNvSpPr>
              <p:nvPr/>
            </p:nvSpPr>
            <p:spPr bwMode="auto">
              <a:xfrm>
                <a:off x="2919"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11" name="Freeform 337"/>
              <p:cNvSpPr>
                <a:spLocks/>
              </p:cNvSpPr>
              <p:nvPr/>
            </p:nvSpPr>
            <p:spPr bwMode="auto">
              <a:xfrm>
                <a:off x="2972"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12" name="Freeform 338"/>
              <p:cNvSpPr>
                <a:spLocks/>
              </p:cNvSpPr>
              <p:nvPr/>
            </p:nvSpPr>
            <p:spPr bwMode="auto">
              <a:xfrm>
                <a:off x="3024"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113" name="Freeform 339"/>
              <p:cNvSpPr>
                <a:spLocks/>
              </p:cNvSpPr>
              <p:nvPr/>
            </p:nvSpPr>
            <p:spPr bwMode="auto">
              <a:xfrm>
                <a:off x="3077"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rgbClr val="FFFFFF"/>
                </a:solidFill>
                <a:round/>
                <a:headEnd/>
                <a:tailEnd/>
              </a:ln>
            </p:spPr>
            <p:txBody>
              <a:bodyPr/>
              <a:lstStyle/>
              <a:p>
                <a:endParaRPr lang="zh-CN" altLang="en-US"/>
              </a:p>
            </p:txBody>
          </p:sp>
          <p:sp>
            <p:nvSpPr>
              <p:cNvPr id="169114" name="Freeform 340"/>
              <p:cNvSpPr>
                <a:spLocks/>
              </p:cNvSpPr>
              <p:nvPr/>
            </p:nvSpPr>
            <p:spPr bwMode="auto">
              <a:xfrm>
                <a:off x="3129"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15" name="Freeform 341"/>
              <p:cNvSpPr>
                <a:spLocks/>
              </p:cNvSpPr>
              <p:nvPr/>
            </p:nvSpPr>
            <p:spPr bwMode="auto">
              <a:xfrm>
                <a:off x="3182"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16" name="Freeform 342"/>
              <p:cNvSpPr>
                <a:spLocks/>
              </p:cNvSpPr>
              <p:nvPr/>
            </p:nvSpPr>
            <p:spPr bwMode="auto">
              <a:xfrm>
                <a:off x="3235"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17" name="Freeform 343"/>
              <p:cNvSpPr>
                <a:spLocks/>
              </p:cNvSpPr>
              <p:nvPr/>
            </p:nvSpPr>
            <p:spPr bwMode="auto">
              <a:xfrm>
                <a:off x="3287"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18" name="Freeform 344"/>
              <p:cNvSpPr>
                <a:spLocks/>
              </p:cNvSpPr>
              <p:nvPr/>
            </p:nvSpPr>
            <p:spPr bwMode="auto">
              <a:xfrm>
                <a:off x="3340"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19" name="Freeform 345"/>
              <p:cNvSpPr>
                <a:spLocks/>
              </p:cNvSpPr>
              <p:nvPr/>
            </p:nvSpPr>
            <p:spPr bwMode="auto">
              <a:xfrm>
                <a:off x="3392"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20" name="Freeform 346"/>
              <p:cNvSpPr>
                <a:spLocks/>
              </p:cNvSpPr>
              <p:nvPr/>
            </p:nvSpPr>
            <p:spPr bwMode="auto">
              <a:xfrm>
                <a:off x="3445" y="2131"/>
                <a:ext cx="38" cy="7"/>
              </a:xfrm>
              <a:custGeom>
                <a:avLst/>
                <a:gdLst>
                  <a:gd name="T0" fmla="*/ 7 w 38"/>
                  <a:gd name="T1" fmla="*/ 0 h 7"/>
                  <a:gd name="T2" fmla="*/ 0 w 38"/>
                  <a:gd name="T3" fmla="*/ 0 h 7"/>
                  <a:gd name="T4" fmla="*/ 7 w 38"/>
                  <a:gd name="T5" fmla="*/ 7 h 7"/>
                  <a:gd name="T6" fmla="*/ 38 w 38"/>
                  <a:gd name="T7" fmla="*/ 7 h 7"/>
                  <a:gd name="T8" fmla="*/ 38 w 38"/>
                  <a:gd name="T9" fmla="*/ 0 h 7"/>
                  <a:gd name="T10" fmla="*/ 38 w 38"/>
                  <a:gd name="T11" fmla="*/ 0 h 7"/>
                  <a:gd name="T12" fmla="*/ 7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7" y="0"/>
                    </a:moveTo>
                    <a:lnTo>
                      <a:pt x="0" y="0"/>
                    </a:lnTo>
                    <a:lnTo>
                      <a:pt x="7" y="7"/>
                    </a:lnTo>
                    <a:lnTo>
                      <a:pt x="38" y="7"/>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21" name="Freeform 347"/>
              <p:cNvSpPr>
                <a:spLocks/>
              </p:cNvSpPr>
              <p:nvPr/>
            </p:nvSpPr>
            <p:spPr bwMode="auto">
              <a:xfrm>
                <a:off x="3498"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22" name="Freeform 348"/>
              <p:cNvSpPr>
                <a:spLocks/>
              </p:cNvSpPr>
              <p:nvPr/>
            </p:nvSpPr>
            <p:spPr bwMode="auto">
              <a:xfrm>
                <a:off x="3550"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23" name="Freeform 349"/>
              <p:cNvSpPr>
                <a:spLocks/>
              </p:cNvSpPr>
              <p:nvPr/>
            </p:nvSpPr>
            <p:spPr bwMode="auto">
              <a:xfrm>
                <a:off x="3603"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24" name="Freeform 350"/>
              <p:cNvSpPr>
                <a:spLocks/>
              </p:cNvSpPr>
              <p:nvPr/>
            </p:nvSpPr>
            <p:spPr bwMode="auto">
              <a:xfrm>
                <a:off x="3655"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25" name="Freeform 351"/>
              <p:cNvSpPr>
                <a:spLocks/>
              </p:cNvSpPr>
              <p:nvPr/>
            </p:nvSpPr>
            <p:spPr bwMode="auto">
              <a:xfrm>
                <a:off x="3708"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26" name="Freeform 352"/>
              <p:cNvSpPr>
                <a:spLocks/>
              </p:cNvSpPr>
              <p:nvPr/>
            </p:nvSpPr>
            <p:spPr bwMode="auto">
              <a:xfrm>
                <a:off x="3760"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27" name="Freeform 353"/>
              <p:cNvSpPr>
                <a:spLocks/>
              </p:cNvSpPr>
              <p:nvPr/>
            </p:nvSpPr>
            <p:spPr bwMode="auto">
              <a:xfrm>
                <a:off x="3813"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28" name="Freeform 354"/>
              <p:cNvSpPr>
                <a:spLocks/>
              </p:cNvSpPr>
              <p:nvPr/>
            </p:nvSpPr>
            <p:spPr bwMode="auto">
              <a:xfrm>
                <a:off x="3866"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29" name="Freeform 355"/>
              <p:cNvSpPr>
                <a:spLocks/>
              </p:cNvSpPr>
              <p:nvPr/>
            </p:nvSpPr>
            <p:spPr bwMode="auto">
              <a:xfrm>
                <a:off x="3918"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30" name="Freeform 356"/>
              <p:cNvSpPr>
                <a:spLocks/>
              </p:cNvSpPr>
              <p:nvPr/>
            </p:nvSpPr>
            <p:spPr bwMode="auto">
              <a:xfrm>
                <a:off x="3971"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31" name="Freeform 357"/>
              <p:cNvSpPr>
                <a:spLocks/>
              </p:cNvSpPr>
              <p:nvPr/>
            </p:nvSpPr>
            <p:spPr bwMode="auto">
              <a:xfrm>
                <a:off x="4023" y="2131"/>
                <a:ext cx="38" cy="7"/>
              </a:xfrm>
              <a:custGeom>
                <a:avLst/>
                <a:gdLst>
                  <a:gd name="T0" fmla="*/ 8 w 38"/>
                  <a:gd name="T1" fmla="*/ 0 h 7"/>
                  <a:gd name="T2" fmla="*/ 0 w 38"/>
                  <a:gd name="T3" fmla="*/ 0 h 7"/>
                  <a:gd name="T4" fmla="*/ 8 w 38"/>
                  <a:gd name="T5" fmla="*/ 7 h 7"/>
                  <a:gd name="T6" fmla="*/ 38 w 38"/>
                  <a:gd name="T7" fmla="*/ 7 h 7"/>
                  <a:gd name="T8" fmla="*/ 38 w 38"/>
                  <a:gd name="T9" fmla="*/ 0 h 7"/>
                  <a:gd name="T10" fmla="*/ 38 w 38"/>
                  <a:gd name="T11" fmla="*/ 0 h 7"/>
                  <a:gd name="T12" fmla="*/ 8 w 38"/>
                  <a:gd name="T13" fmla="*/ 0 h 7"/>
                  <a:gd name="T14" fmla="*/ 0 60000 65536"/>
                  <a:gd name="T15" fmla="*/ 0 60000 65536"/>
                  <a:gd name="T16" fmla="*/ 0 60000 65536"/>
                  <a:gd name="T17" fmla="*/ 0 60000 65536"/>
                  <a:gd name="T18" fmla="*/ 0 60000 65536"/>
                  <a:gd name="T19" fmla="*/ 0 60000 65536"/>
                  <a:gd name="T20" fmla="*/ 0 60000 65536"/>
                  <a:gd name="T21" fmla="*/ 0 w 38"/>
                  <a:gd name="T22" fmla="*/ 0 h 7"/>
                  <a:gd name="T23" fmla="*/ 38 w 3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7">
                    <a:moveTo>
                      <a:pt x="8" y="0"/>
                    </a:moveTo>
                    <a:lnTo>
                      <a:pt x="0" y="0"/>
                    </a:lnTo>
                    <a:lnTo>
                      <a:pt x="8" y="7"/>
                    </a:lnTo>
                    <a:lnTo>
                      <a:pt x="38" y="7"/>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132" name="Freeform 358"/>
              <p:cNvSpPr>
                <a:spLocks/>
              </p:cNvSpPr>
              <p:nvPr/>
            </p:nvSpPr>
            <p:spPr bwMode="auto">
              <a:xfrm>
                <a:off x="4076" y="2131"/>
                <a:ext cx="37" cy="7"/>
              </a:xfrm>
              <a:custGeom>
                <a:avLst/>
                <a:gdLst>
                  <a:gd name="T0" fmla="*/ 7 w 37"/>
                  <a:gd name="T1" fmla="*/ 0 h 7"/>
                  <a:gd name="T2" fmla="*/ 0 w 37"/>
                  <a:gd name="T3" fmla="*/ 0 h 7"/>
                  <a:gd name="T4" fmla="*/ 7 w 37"/>
                  <a:gd name="T5" fmla="*/ 7 h 7"/>
                  <a:gd name="T6" fmla="*/ 37 w 37"/>
                  <a:gd name="T7" fmla="*/ 7 h 7"/>
                  <a:gd name="T8" fmla="*/ 37 w 37"/>
                  <a:gd name="T9" fmla="*/ 0 h 7"/>
                  <a:gd name="T10" fmla="*/ 37 w 37"/>
                  <a:gd name="T11" fmla="*/ 0 h 7"/>
                  <a:gd name="T12" fmla="*/ 7 w 37"/>
                  <a:gd name="T13" fmla="*/ 0 h 7"/>
                  <a:gd name="T14" fmla="*/ 0 60000 65536"/>
                  <a:gd name="T15" fmla="*/ 0 60000 65536"/>
                  <a:gd name="T16" fmla="*/ 0 60000 65536"/>
                  <a:gd name="T17" fmla="*/ 0 60000 65536"/>
                  <a:gd name="T18" fmla="*/ 0 60000 65536"/>
                  <a:gd name="T19" fmla="*/ 0 60000 65536"/>
                  <a:gd name="T20" fmla="*/ 0 60000 65536"/>
                  <a:gd name="T21" fmla="*/ 0 w 37"/>
                  <a:gd name="T22" fmla="*/ 0 h 7"/>
                  <a:gd name="T23" fmla="*/ 37 w 3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7">
                    <a:moveTo>
                      <a:pt x="7" y="0"/>
                    </a:moveTo>
                    <a:lnTo>
                      <a:pt x="0" y="0"/>
                    </a:lnTo>
                    <a:lnTo>
                      <a:pt x="7" y="7"/>
                    </a:lnTo>
                    <a:lnTo>
                      <a:pt x="37" y="7"/>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133" name="Freeform 359"/>
              <p:cNvSpPr>
                <a:spLocks/>
              </p:cNvSpPr>
              <p:nvPr/>
            </p:nvSpPr>
            <p:spPr bwMode="auto">
              <a:xfrm>
                <a:off x="4128" y="2131"/>
                <a:ext cx="15" cy="7"/>
              </a:xfrm>
              <a:custGeom>
                <a:avLst/>
                <a:gdLst>
                  <a:gd name="T0" fmla="*/ 8 w 15"/>
                  <a:gd name="T1" fmla="*/ 0 h 7"/>
                  <a:gd name="T2" fmla="*/ 0 w 15"/>
                  <a:gd name="T3" fmla="*/ 0 h 7"/>
                  <a:gd name="T4" fmla="*/ 8 w 15"/>
                  <a:gd name="T5" fmla="*/ 7 h 7"/>
                  <a:gd name="T6" fmla="*/ 15 w 15"/>
                  <a:gd name="T7" fmla="*/ 7 h 7"/>
                  <a:gd name="T8" fmla="*/ 15 w 15"/>
                  <a:gd name="T9" fmla="*/ 0 h 7"/>
                  <a:gd name="T10" fmla="*/ 15 w 15"/>
                  <a:gd name="T11" fmla="*/ 0 h 7"/>
                  <a:gd name="T12" fmla="*/ 8 w 15"/>
                  <a:gd name="T13" fmla="*/ 0 h 7"/>
                  <a:gd name="T14" fmla="*/ 0 60000 65536"/>
                  <a:gd name="T15" fmla="*/ 0 60000 65536"/>
                  <a:gd name="T16" fmla="*/ 0 60000 65536"/>
                  <a:gd name="T17" fmla="*/ 0 60000 65536"/>
                  <a:gd name="T18" fmla="*/ 0 60000 65536"/>
                  <a:gd name="T19" fmla="*/ 0 60000 65536"/>
                  <a:gd name="T20" fmla="*/ 0 60000 65536"/>
                  <a:gd name="T21" fmla="*/ 0 w 15"/>
                  <a:gd name="T22" fmla="*/ 0 h 7"/>
                  <a:gd name="T23" fmla="*/ 15 w 1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7">
                    <a:moveTo>
                      <a:pt x="8" y="0"/>
                    </a:moveTo>
                    <a:lnTo>
                      <a:pt x="0" y="0"/>
                    </a:lnTo>
                    <a:lnTo>
                      <a:pt x="8" y="7"/>
                    </a:lnTo>
                    <a:lnTo>
                      <a:pt x="15" y="7"/>
                    </a:lnTo>
                    <a:lnTo>
                      <a:pt x="15" y="0"/>
                    </a:lnTo>
                    <a:lnTo>
                      <a:pt x="8"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10" name="Group 360"/>
            <p:cNvGrpSpPr>
              <a:grpSpLocks/>
            </p:cNvGrpSpPr>
            <p:nvPr/>
          </p:nvGrpSpPr>
          <p:grpSpPr bwMode="auto">
            <a:xfrm>
              <a:off x="1980" y="2003"/>
              <a:ext cx="2006" cy="8"/>
              <a:chOff x="1980" y="2003"/>
              <a:chExt cx="2006" cy="8"/>
            </a:xfrm>
          </p:grpSpPr>
          <p:sp>
            <p:nvSpPr>
              <p:cNvPr id="169056" name="Freeform 361"/>
              <p:cNvSpPr>
                <a:spLocks/>
              </p:cNvSpPr>
              <p:nvPr/>
            </p:nvSpPr>
            <p:spPr bwMode="auto">
              <a:xfrm>
                <a:off x="1980" y="2003"/>
                <a:ext cx="30" cy="8"/>
              </a:xfrm>
              <a:custGeom>
                <a:avLst/>
                <a:gdLst>
                  <a:gd name="T0" fmla="*/ 0 w 30"/>
                  <a:gd name="T1" fmla="*/ 0 h 8"/>
                  <a:gd name="T2" fmla="*/ 0 w 30"/>
                  <a:gd name="T3" fmla="*/ 0 h 8"/>
                  <a:gd name="T4" fmla="*/ 0 w 30"/>
                  <a:gd name="T5" fmla="*/ 8 h 8"/>
                  <a:gd name="T6" fmla="*/ 30 w 30"/>
                  <a:gd name="T7" fmla="*/ 8 h 8"/>
                  <a:gd name="T8" fmla="*/ 30 w 30"/>
                  <a:gd name="T9" fmla="*/ 0 h 8"/>
                  <a:gd name="T10" fmla="*/ 30 w 30"/>
                  <a:gd name="T11" fmla="*/ 0 h 8"/>
                  <a:gd name="T12" fmla="*/ 0 w 30"/>
                  <a:gd name="T13" fmla="*/ 0 h 8"/>
                  <a:gd name="T14" fmla="*/ 0 60000 65536"/>
                  <a:gd name="T15" fmla="*/ 0 60000 65536"/>
                  <a:gd name="T16" fmla="*/ 0 60000 65536"/>
                  <a:gd name="T17" fmla="*/ 0 60000 65536"/>
                  <a:gd name="T18" fmla="*/ 0 60000 65536"/>
                  <a:gd name="T19" fmla="*/ 0 60000 65536"/>
                  <a:gd name="T20" fmla="*/ 0 60000 65536"/>
                  <a:gd name="T21" fmla="*/ 0 w 30"/>
                  <a:gd name="T22" fmla="*/ 0 h 8"/>
                  <a:gd name="T23" fmla="*/ 30 w 3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8">
                    <a:moveTo>
                      <a:pt x="0" y="0"/>
                    </a:moveTo>
                    <a:lnTo>
                      <a:pt x="0" y="0"/>
                    </a:lnTo>
                    <a:lnTo>
                      <a:pt x="0" y="8"/>
                    </a:lnTo>
                    <a:lnTo>
                      <a:pt x="30" y="8"/>
                    </a:lnTo>
                    <a:lnTo>
                      <a:pt x="30" y="0"/>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057" name="Freeform 362"/>
              <p:cNvSpPr>
                <a:spLocks/>
              </p:cNvSpPr>
              <p:nvPr/>
            </p:nvSpPr>
            <p:spPr bwMode="auto">
              <a:xfrm>
                <a:off x="2025"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58" name="Freeform 363"/>
              <p:cNvSpPr>
                <a:spLocks/>
              </p:cNvSpPr>
              <p:nvPr/>
            </p:nvSpPr>
            <p:spPr bwMode="auto">
              <a:xfrm>
                <a:off x="2078"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59" name="Freeform 364"/>
              <p:cNvSpPr>
                <a:spLocks/>
              </p:cNvSpPr>
              <p:nvPr/>
            </p:nvSpPr>
            <p:spPr bwMode="auto">
              <a:xfrm>
                <a:off x="2130"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60" name="Freeform 365"/>
              <p:cNvSpPr>
                <a:spLocks/>
              </p:cNvSpPr>
              <p:nvPr/>
            </p:nvSpPr>
            <p:spPr bwMode="auto">
              <a:xfrm>
                <a:off x="2183"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61" name="Freeform 366"/>
              <p:cNvSpPr>
                <a:spLocks/>
              </p:cNvSpPr>
              <p:nvPr/>
            </p:nvSpPr>
            <p:spPr bwMode="auto">
              <a:xfrm>
                <a:off x="2236"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62" name="Freeform 367"/>
              <p:cNvSpPr>
                <a:spLocks/>
              </p:cNvSpPr>
              <p:nvPr/>
            </p:nvSpPr>
            <p:spPr bwMode="auto">
              <a:xfrm>
                <a:off x="2288"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63" name="Freeform 368"/>
              <p:cNvSpPr>
                <a:spLocks/>
              </p:cNvSpPr>
              <p:nvPr/>
            </p:nvSpPr>
            <p:spPr bwMode="auto">
              <a:xfrm>
                <a:off x="2341"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64" name="Freeform 369"/>
              <p:cNvSpPr>
                <a:spLocks/>
              </p:cNvSpPr>
              <p:nvPr/>
            </p:nvSpPr>
            <p:spPr bwMode="auto">
              <a:xfrm>
                <a:off x="2393"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65" name="Freeform 370"/>
              <p:cNvSpPr>
                <a:spLocks/>
              </p:cNvSpPr>
              <p:nvPr/>
            </p:nvSpPr>
            <p:spPr bwMode="auto">
              <a:xfrm>
                <a:off x="2446" y="2003"/>
                <a:ext cx="38" cy="8"/>
              </a:xfrm>
              <a:custGeom>
                <a:avLst/>
                <a:gdLst>
                  <a:gd name="T0" fmla="*/ 7 w 38"/>
                  <a:gd name="T1" fmla="*/ 0 h 8"/>
                  <a:gd name="T2" fmla="*/ 0 w 38"/>
                  <a:gd name="T3" fmla="*/ 0 h 8"/>
                  <a:gd name="T4" fmla="*/ 7 w 38"/>
                  <a:gd name="T5" fmla="*/ 8 h 8"/>
                  <a:gd name="T6" fmla="*/ 38 w 38"/>
                  <a:gd name="T7" fmla="*/ 8 h 8"/>
                  <a:gd name="T8" fmla="*/ 38 w 38"/>
                  <a:gd name="T9" fmla="*/ 0 h 8"/>
                  <a:gd name="T10" fmla="*/ 38 w 38"/>
                  <a:gd name="T11" fmla="*/ 0 h 8"/>
                  <a:gd name="T12" fmla="*/ 7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7" y="0"/>
                    </a:moveTo>
                    <a:lnTo>
                      <a:pt x="0" y="0"/>
                    </a:lnTo>
                    <a:lnTo>
                      <a:pt x="7" y="8"/>
                    </a:lnTo>
                    <a:lnTo>
                      <a:pt x="38" y="8"/>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66" name="Freeform 371"/>
              <p:cNvSpPr>
                <a:spLocks/>
              </p:cNvSpPr>
              <p:nvPr/>
            </p:nvSpPr>
            <p:spPr bwMode="auto">
              <a:xfrm>
                <a:off x="2499"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67" name="Freeform 372"/>
              <p:cNvSpPr>
                <a:spLocks/>
              </p:cNvSpPr>
              <p:nvPr/>
            </p:nvSpPr>
            <p:spPr bwMode="auto">
              <a:xfrm>
                <a:off x="2551"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68" name="Freeform 373"/>
              <p:cNvSpPr>
                <a:spLocks/>
              </p:cNvSpPr>
              <p:nvPr/>
            </p:nvSpPr>
            <p:spPr bwMode="auto">
              <a:xfrm>
                <a:off x="2604"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69" name="Freeform 374"/>
              <p:cNvSpPr>
                <a:spLocks/>
              </p:cNvSpPr>
              <p:nvPr/>
            </p:nvSpPr>
            <p:spPr bwMode="auto">
              <a:xfrm>
                <a:off x="2656"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0" name="Freeform 375"/>
              <p:cNvSpPr>
                <a:spLocks/>
              </p:cNvSpPr>
              <p:nvPr/>
            </p:nvSpPr>
            <p:spPr bwMode="auto">
              <a:xfrm>
                <a:off x="2709"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71" name="Freeform 376"/>
              <p:cNvSpPr>
                <a:spLocks/>
              </p:cNvSpPr>
              <p:nvPr/>
            </p:nvSpPr>
            <p:spPr bwMode="auto">
              <a:xfrm>
                <a:off x="2761"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2" name="Freeform 377"/>
              <p:cNvSpPr>
                <a:spLocks/>
              </p:cNvSpPr>
              <p:nvPr/>
            </p:nvSpPr>
            <p:spPr bwMode="auto">
              <a:xfrm>
                <a:off x="2814"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3" name="Freeform 378"/>
              <p:cNvSpPr>
                <a:spLocks/>
              </p:cNvSpPr>
              <p:nvPr/>
            </p:nvSpPr>
            <p:spPr bwMode="auto">
              <a:xfrm>
                <a:off x="2867"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74" name="Freeform 379"/>
              <p:cNvSpPr>
                <a:spLocks/>
              </p:cNvSpPr>
              <p:nvPr/>
            </p:nvSpPr>
            <p:spPr bwMode="auto">
              <a:xfrm>
                <a:off x="2919"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5" name="Freeform 380"/>
              <p:cNvSpPr>
                <a:spLocks/>
              </p:cNvSpPr>
              <p:nvPr/>
            </p:nvSpPr>
            <p:spPr bwMode="auto">
              <a:xfrm>
                <a:off x="2972"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76" name="Freeform 381"/>
              <p:cNvSpPr>
                <a:spLocks/>
              </p:cNvSpPr>
              <p:nvPr/>
            </p:nvSpPr>
            <p:spPr bwMode="auto">
              <a:xfrm>
                <a:off x="3024"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7" name="Freeform 382"/>
              <p:cNvSpPr>
                <a:spLocks/>
              </p:cNvSpPr>
              <p:nvPr/>
            </p:nvSpPr>
            <p:spPr bwMode="auto">
              <a:xfrm>
                <a:off x="3077"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78" name="Freeform 383"/>
              <p:cNvSpPr>
                <a:spLocks/>
              </p:cNvSpPr>
              <p:nvPr/>
            </p:nvSpPr>
            <p:spPr bwMode="auto">
              <a:xfrm>
                <a:off x="3129"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79" name="Freeform 384"/>
              <p:cNvSpPr>
                <a:spLocks/>
              </p:cNvSpPr>
              <p:nvPr/>
            </p:nvSpPr>
            <p:spPr bwMode="auto">
              <a:xfrm>
                <a:off x="3182"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80" name="Freeform 385"/>
              <p:cNvSpPr>
                <a:spLocks/>
              </p:cNvSpPr>
              <p:nvPr/>
            </p:nvSpPr>
            <p:spPr bwMode="auto">
              <a:xfrm>
                <a:off x="3235"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81" name="Freeform 386"/>
              <p:cNvSpPr>
                <a:spLocks/>
              </p:cNvSpPr>
              <p:nvPr/>
            </p:nvSpPr>
            <p:spPr bwMode="auto">
              <a:xfrm>
                <a:off x="3287"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82" name="Freeform 387"/>
              <p:cNvSpPr>
                <a:spLocks/>
              </p:cNvSpPr>
              <p:nvPr/>
            </p:nvSpPr>
            <p:spPr bwMode="auto">
              <a:xfrm>
                <a:off x="3340"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83" name="Freeform 388"/>
              <p:cNvSpPr>
                <a:spLocks/>
              </p:cNvSpPr>
              <p:nvPr/>
            </p:nvSpPr>
            <p:spPr bwMode="auto">
              <a:xfrm>
                <a:off x="3392"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84" name="Freeform 389"/>
              <p:cNvSpPr>
                <a:spLocks/>
              </p:cNvSpPr>
              <p:nvPr/>
            </p:nvSpPr>
            <p:spPr bwMode="auto">
              <a:xfrm>
                <a:off x="3445" y="2003"/>
                <a:ext cx="38" cy="8"/>
              </a:xfrm>
              <a:custGeom>
                <a:avLst/>
                <a:gdLst>
                  <a:gd name="T0" fmla="*/ 7 w 38"/>
                  <a:gd name="T1" fmla="*/ 0 h 8"/>
                  <a:gd name="T2" fmla="*/ 0 w 38"/>
                  <a:gd name="T3" fmla="*/ 0 h 8"/>
                  <a:gd name="T4" fmla="*/ 7 w 38"/>
                  <a:gd name="T5" fmla="*/ 8 h 8"/>
                  <a:gd name="T6" fmla="*/ 38 w 38"/>
                  <a:gd name="T7" fmla="*/ 8 h 8"/>
                  <a:gd name="T8" fmla="*/ 38 w 38"/>
                  <a:gd name="T9" fmla="*/ 0 h 8"/>
                  <a:gd name="T10" fmla="*/ 38 w 38"/>
                  <a:gd name="T11" fmla="*/ 0 h 8"/>
                  <a:gd name="T12" fmla="*/ 7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7" y="0"/>
                    </a:moveTo>
                    <a:lnTo>
                      <a:pt x="0" y="0"/>
                    </a:lnTo>
                    <a:lnTo>
                      <a:pt x="7" y="8"/>
                    </a:lnTo>
                    <a:lnTo>
                      <a:pt x="38" y="8"/>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85" name="Freeform 390"/>
              <p:cNvSpPr>
                <a:spLocks/>
              </p:cNvSpPr>
              <p:nvPr/>
            </p:nvSpPr>
            <p:spPr bwMode="auto">
              <a:xfrm>
                <a:off x="3498"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86" name="Freeform 391"/>
              <p:cNvSpPr>
                <a:spLocks/>
              </p:cNvSpPr>
              <p:nvPr/>
            </p:nvSpPr>
            <p:spPr bwMode="auto">
              <a:xfrm>
                <a:off x="3550"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87" name="Freeform 392"/>
              <p:cNvSpPr>
                <a:spLocks/>
              </p:cNvSpPr>
              <p:nvPr/>
            </p:nvSpPr>
            <p:spPr bwMode="auto">
              <a:xfrm>
                <a:off x="3603"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88" name="Freeform 393"/>
              <p:cNvSpPr>
                <a:spLocks/>
              </p:cNvSpPr>
              <p:nvPr/>
            </p:nvSpPr>
            <p:spPr bwMode="auto">
              <a:xfrm>
                <a:off x="3655"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89" name="Freeform 394"/>
              <p:cNvSpPr>
                <a:spLocks/>
              </p:cNvSpPr>
              <p:nvPr/>
            </p:nvSpPr>
            <p:spPr bwMode="auto">
              <a:xfrm>
                <a:off x="3708"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90" name="Freeform 395"/>
              <p:cNvSpPr>
                <a:spLocks/>
              </p:cNvSpPr>
              <p:nvPr/>
            </p:nvSpPr>
            <p:spPr bwMode="auto">
              <a:xfrm>
                <a:off x="3760"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91" name="Freeform 396"/>
              <p:cNvSpPr>
                <a:spLocks/>
              </p:cNvSpPr>
              <p:nvPr/>
            </p:nvSpPr>
            <p:spPr bwMode="auto">
              <a:xfrm>
                <a:off x="3813"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92" name="Freeform 397"/>
              <p:cNvSpPr>
                <a:spLocks/>
              </p:cNvSpPr>
              <p:nvPr/>
            </p:nvSpPr>
            <p:spPr bwMode="auto">
              <a:xfrm>
                <a:off x="3866" y="200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93" name="Freeform 398"/>
              <p:cNvSpPr>
                <a:spLocks/>
              </p:cNvSpPr>
              <p:nvPr/>
            </p:nvSpPr>
            <p:spPr bwMode="auto">
              <a:xfrm>
                <a:off x="3918" y="200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94" name="Freeform 399"/>
              <p:cNvSpPr>
                <a:spLocks/>
              </p:cNvSpPr>
              <p:nvPr/>
            </p:nvSpPr>
            <p:spPr bwMode="auto">
              <a:xfrm>
                <a:off x="3971" y="2003"/>
                <a:ext cx="15" cy="8"/>
              </a:xfrm>
              <a:custGeom>
                <a:avLst/>
                <a:gdLst>
                  <a:gd name="T0" fmla="*/ 7 w 15"/>
                  <a:gd name="T1" fmla="*/ 0 h 8"/>
                  <a:gd name="T2" fmla="*/ 0 w 15"/>
                  <a:gd name="T3" fmla="*/ 0 h 8"/>
                  <a:gd name="T4" fmla="*/ 7 w 15"/>
                  <a:gd name="T5" fmla="*/ 8 h 8"/>
                  <a:gd name="T6" fmla="*/ 15 w 15"/>
                  <a:gd name="T7" fmla="*/ 8 h 8"/>
                  <a:gd name="T8" fmla="*/ 15 w 15"/>
                  <a:gd name="T9" fmla="*/ 0 h 8"/>
                  <a:gd name="T10" fmla="*/ 15 w 15"/>
                  <a:gd name="T11" fmla="*/ 0 h 8"/>
                  <a:gd name="T12" fmla="*/ 7 w 15"/>
                  <a:gd name="T13" fmla="*/ 0 h 8"/>
                  <a:gd name="T14" fmla="*/ 0 60000 65536"/>
                  <a:gd name="T15" fmla="*/ 0 60000 65536"/>
                  <a:gd name="T16" fmla="*/ 0 60000 65536"/>
                  <a:gd name="T17" fmla="*/ 0 60000 65536"/>
                  <a:gd name="T18" fmla="*/ 0 60000 65536"/>
                  <a:gd name="T19" fmla="*/ 0 60000 65536"/>
                  <a:gd name="T20" fmla="*/ 0 60000 65536"/>
                  <a:gd name="T21" fmla="*/ 0 w 15"/>
                  <a:gd name="T22" fmla="*/ 0 h 8"/>
                  <a:gd name="T23" fmla="*/ 15 w 1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8">
                    <a:moveTo>
                      <a:pt x="7" y="0"/>
                    </a:moveTo>
                    <a:lnTo>
                      <a:pt x="0" y="0"/>
                    </a:lnTo>
                    <a:lnTo>
                      <a:pt x="7" y="8"/>
                    </a:lnTo>
                    <a:lnTo>
                      <a:pt x="15" y="8"/>
                    </a:lnTo>
                    <a:lnTo>
                      <a:pt x="15" y="0"/>
                    </a:lnTo>
                    <a:lnTo>
                      <a:pt x="7" y="0"/>
                    </a:lnTo>
                    <a:close/>
                  </a:path>
                </a:pathLst>
              </a:custGeom>
              <a:solidFill>
                <a:srgbClr val="000000"/>
              </a:solidFill>
              <a:ln w="9525">
                <a:solidFill>
                  <a:schemeClr val="tx2"/>
                </a:solidFill>
                <a:round/>
                <a:headEnd/>
                <a:tailEnd/>
              </a:ln>
            </p:spPr>
            <p:txBody>
              <a:bodyPr/>
              <a:lstStyle/>
              <a:p>
                <a:endParaRPr lang="zh-CN" altLang="en-US"/>
              </a:p>
            </p:txBody>
          </p:sp>
        </p:grpSp>
        <p:grpSp>
          <p:nvGrpSpPr>
            <p:cNvPr id="169011" name="Group 400"/>
            <p:cNvGrpSpPr>
              <a:grpSpLocks/>
            </p:cNvGrpSpPr>
            <p:nvPr/>
          </p:nvGrpSpPr>
          <p:grpSpPr bwMode="auto">
            <a:xfrm>
              <a:off x="1777" y="1883"/>
              <a:ext cx="2006" cy="8"/>
              <a:chOff x="1777" y="1883"/>
              <a:chExt cx="2006" cy="8"/>
            </a:xfrm>
          </p:grpSpPr>
          <p:sp>
            <p:nvSpPr>
              <p:cNvPr id="169017" name="Freeform 401"/>
              <p:cNvSpPr>
                <a:spLocks/>
              </p:cNvSpPr>
              <p:nvPr/>
            </p:nvSpPr>
            <p:spPr bwMode="auto">
              <a:xfrm>
                <a:off x="1777" y="1883"/>
                <a:ext cx="30" cy="8"/>
              </a:xfrm>
              <a:custGeom>
                <a:avLst/>
                <a:gdLst>
                  <a:gd name="T0" fmla="*/ 0 w 30"/>
                  <a:gd name="T1" fmla="*/ 0 h 8"/>
                  <a:gd name="T2" fmla="*/ 0 w 30"/>
                  <a:gd name="T3" fmla="*/ 0 h 8"/>
                  <a:gd name="T4" fmla="*/ 0 w 30"/>
                  <a:gd name="T5" fmla="*/ 8 h 8"/>
                  <a:gd name="T6" fmla="*/ 30 w 30"/>
                  <a:gd name="T7" fmla="*/ 8 h 8"/>
                  <a:gd name="T8" fmla="*/ 30 w 30"/>
                  <a:gd name="T9" fmla="*/ 0 h 8"/>
                  <a:gd name="T10" fmla="*/ 30 w 30"/>
                  <a:gd name="T11" fmla="*/ 0 h 8"/>
                  <a:gd name="T12" fmla="*/ 0 w 30"/>
                  <a:gd name="T13" fmla="*/ 0 h 8"/>
                  <a:gd name="T14" fmla="*/ 0 60000 65536"/>
                  <a:gd name="T15" fmla="*/ 0 60000 65536"/>
                  <a:gd name="T16" fmla="*/ 0 60000 65536"/>
                  <a:gd name="T17" fmla="*/ 0 60000 65536"/>
                  <a:gd name="T18" fmla="*/ 0 60000 65536"/>
                  <a:gd name="T19" fmla="*/ 0 60000 65536"/>
                  <a:gd name="T20" fmla="*/ 0 60000 65536"/>
                  <a:gd name="T21" fmla="*/ 0 w 30"/>
                  <a:gd name="T22" fmla="*/ 0 h 8"/>
                  <a:gd name="T23" fmla="*/ 30 w 30"/>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8">
                    <a:moveTo>
                      <a:pt x="0" y="0"/>
                    </a:moveTo>
                    <a:lnTo>
                      <a:pt x="0" y="0"/>
                    </a:lnTo>
                    <a:lnTo>
                      <a:pt x="0" y="8"/>
                    </a:lnTo>
                    <a:lnTo>
                      <a:pt x="30" y="8"/>
                    </a:lnTo>
                    <a:lnTo>
                      <a:pt x="30" y="0"/>
                    </a:lnTo>
                    <a:lnTo>
                      <a:pt x="0" y="0"/>
                    </a:lnTo>
                    <a:close/>
                  </a:path>
                </a:pathLst>
              </a:custGeom>
              <a:solidFill>
                <a:srgbClr val="000000"/>
              </a:solidFill>
              <a:ln w="9525">
                <a:solidFill>
                  <a:schemeClr val="tx2"/>
                </a:solidFill>
                <a:round/>
                <a:headEnd/>
                <a:tailEnd/>
              </a:ln>
            </p:spPr>
            <p:txBody>
              <a:bodyPr/>
              <a:lstStyle/>
              <a:p>
                <a:endParaRPr lang="zh-CN" altLang="en-US"/>
              </a:p>
            </p:txBody>
          </p:sp>
          <p:sp>
            <p:nvSpPr>
              <p:cNvPr id="169018" name="Freeform 402"/>
              <p:cNvSpPr>
                <a:spLocks/>
              </p:cNvSpPr>
              <p:nvPr/>
            </p:nvSpPr>
            <p:spPr bwMode="auto">
              <a:xfrm>
                <a:off x="1823"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19" name="Freeform 403"/>
              <p:cNvSpPr>
                <a:spLocks/>
              </p:cNvSpPr>
              <p:nvPr/>
            </p:nvSpPr>
            <p:spPr bwMode="auto">
              <a:xfrm>
                <a:off x="1875"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20" name="Freeform 404"/>
              <p:cNvSpPr>
                <a:spLocks/>
              </p:cNvSpPr>
              <p:nvPr/>
            </p:nvSpPr>
            <p:spPr bwMode="auto">
              <a:xfrm>
                <a:off x="1928"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21" name="Freeform 405"/>
              <p:cNvSpPr>
                <a:spLocks/>
              </p:cNvSpPr>
              <p:nvPr/>
            </p:nvSpPr>
            <p:spPr bwMode="auto">
              <a:xfrm>
                <a:off x="1980"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22" name="Freeform 406"/>
              <p:cNvSpPr>
                <a:spLocks/>
              </p:cNvSpPr>
              <p:nvPr/>
            </p:nvSpPr>
            <p:spPr bwMode="auto">
              <a:xfrm>
                <a:off x="2033"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23" name="Freeform 407"/>
              <p:cNvSpPr>
                <a:spLocks/>
              </p:cNvSpPr>
              <p:nvPr/>
            </p:nvSpPr>
            <p:spPr bwMode="auto">
              <a:xfrm>
                <a:off x="2085"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24" name="Freeform 408"/>
              <p:cNvSpPr>
                <a:spLocks/>
              </p:cNvSpPr>
              <p:nvPr/>
            </p:nvSpPr>
            <p:spPr bwMode="auto">
              <a:xfrm>
                <a:off x="2138" y="1883"/>
                <a:ext cx="38" cy="8"/>
              </a:xfrm>
              <a:custGeom>
                <a:avLst/>
                <a:gdLst>
                  <a:gd name="T0" fmla="*/ 7 w 38"/>
                  <a:gd name="T1" fmla="*/ 0 h 8"/>
                  <a:gd name="T2" fmla="*/ 0 w 38"/>
                  <a:gd name="T3" fmla="*/ 0 h 8"/>
                  <a:gd name="T4" fmla="*/ 7 w 38"/>
                  <a:gd name="T5" fmla="*/ 8 h 8"/>
                  <a:gd name="T6" fmla="*/ 38 w 38"/>
                  <a:gd name="T7" fmla="*/ 8 h 8"/>
                  <a:gd name="T8" fmla="*/ 38 w 38"/>
                  <a:gd name="T9" fmla="*/ 0 h 8"/>
                  <a:gd name="T10" fmla="*/ 38 w 38"/>
                  <a:gd name="T11" fmla="*/ 0 h 8"/>
                  <a:gd name="T12" fmla="*/ 7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7" y="0"/>
                    </a:moveTo>
                    <a:lnTo>
                      <a:pt x="0" y="0"/>
                    </a:lnTo>
                    <a:lnTo>
                      <a:pt x="7" y="8"/>
                    </a:lnTo>
                    <a:lnTo>
                      <a:pt x="38" y="8"/>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25" name="Freeform 409"/>
              <p:cNvSpPr>
                <a:spLocks/>
              </p:cNvSpPr>
              <p:nvPr/>
            </p:nvSpPr>
            <p:spPr bwMode="auto">
              <a:xfrm>
                <a:off x="2191"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26" name="Freeform 410"/>
              <p:cNvSpPr>
                <a:spLocks/>
              </p:cNvSpPr>
              <p:nvPr/>
            </p:nvSpPr>
            <p:spPr bwMode="auto">
              <a:xfrm>
                <a:off x="2243"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27" name="Freeform 411"/>
              <p:cNvSpPr>
                <a:spLocks/>
              </p:cNvSpPr>
              <p:nvPr/>
            </p:nvSpPr>
            <p:spPr bwMode="auto">
              <a:xfrm>
                <a:off x="2296"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28" name="Freeform 412"/>
              <p:cNvSpPr>
                <a:spLocks/>
              </p:cNvSpPr>
              <p:nvPr/>
            </p:nvSpPr>
            <p:spPr bwMode="auto">
              <a:xfrm>
                <a:off x="2348"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29" name="Freeform 413"/>
              <p:cNvSpPr>
                <a:spLocks/>
              </p:cNvSpPr>
              <p:nvPr/>
            </p:nvSpPr>
            <p:spPr bwMode="auto">
              <a:xfrm>
                <a:off x="2401"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30" name="Freeform 414"/>
              <p:cNvSpPr>
                <a:spLocks/>
              </p:cNvSpPr>
              <p:nvPr/>
            </p:nvSpPr>
            <p:spPr bwMode="auto">
              <a:xfrm>
                <a:off x="2453"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31" name="Freeform 415"/>
              <p:cNvSpPr>
                <a:spLocks/>
              </p:cNvSpPr>
              <p:nvPr/>
            </p:nvSpPr>
            <p:spPr bwMode="auto">
              <a:xfrm>
                <a:off x="2506"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32" name="Freeform 416"/>
              <p:cNvSpPr>
                <a:spLocks/>
              </p:cNvSpPr>
              <p:nvPr/>
            </p:nvSpPr>
            <p:spPr bwMode="auto">
              <a:xfrm>
                <a:off x="2559"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33" name="Freeform 417"/>
              <p:cNvSpPr>
                <a:spLocks/>
              </p:cNvSpPr>
              <p:nvPr/>
            </p:nvSpPr>
            <p:spPr bwMode="auto">
              <a:xfrm>
                <a:off x="2611"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034" name="Freeform 418"/>
              <p:cNvSpPr>
                <a:spLocks/>
              </p:cNvSpPr>
              <p:nvPr/>
            </p:nvSpPr>
            <p:spPr bwMode="auto">
              <a:xfrm>
                <a:off x="2664"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35" name="Freeform 419"/>
              <p:cNvSpPr>
                <a:spLocks/>
              </p:cNvSpPr>
              <p:nvPr/>
            </p:nvSpPr>
            <p:spPr bwMode="auto">
              <a:xfrm>
                <a:off x="2716"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36" name="Freeform 420"/>
              <p:cNvSpPr>
                <a:spLocks/>
              </p:cNvSpPr>
              <p:nvPr/>
            </p:nvSpPr>
            <p:spPr bwMode="auto">
              <a:xfrm>
                <a:off x="2769"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37" name="Freeform 421"/>
              <p:cNvSpPr>
                <a:spLocks/>
              </p:cNvSpPr>
              <p:nvPr/>
            </p:nvSpPr>
            <p:spPr bwMode="auto">
              <a:xfrm>
                <a:off x="2822"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38" name="Freeform 422"/>
              <p:cNvSpPr>
                <a:spLocks/>
              </p:cNvSpPr>
              <p:nvPr/>
            </p:nvSpPr>
            <p:spPr bwMode="auto">
              <a:xfrm>
                <a:off x="2874"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39" name="Freeform 423"/>
              <p:cNvSpPr>
                <a:spLocks/>
              </p:cNvSpPr>
              <p:nvPr/>
            </p:nvSpPr>
            <p:spPr bwMode="auto">
              <a:xfrm>
                <a:off x="2927"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0" name="Freeform 424"/>
              <p:cNvSpPr>
                <a:spLocks/>
              </p:cNvSpPr>
              <p:nvPr/>
            </p:nvSpPr>
            <p:spPr bwMode="auto">
              <a:xfrm>
                <a:off x="2979"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41" name="Freeform 425"/>
              <p:cNvSpPr>
                <a:spLocks/>
              </p:cNvSpPr>
              <p:nvPr/>
            </p:nvSpPr>
            <p:spPr bwMode="auto">
              <a:xfrm>
                <a:off x="3032"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2" name="Freeform 426"/>
              <p:cNvSpPr>
                <a:spLocks/>
              </p:cNvSpPr>
              <p:nvPr/>
            </p:nvSpPr>
            <p:spPr bwMode="auto">
              <a:xfrm>
                <a:off x="3084"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43" name="Freeform 427"/>
              <p:cNvSpPr>
                <a:spLocks/>
              </p:cNvSpPr>
              <p:nvPr/>
            </p:nvSpPr>
            <p:spPr bwMode="auto">
              <a:xfrm>
                <a:off x="3137" y="1883"/>
                <a:ext cx="38" cy="8"/>
              </a:xfrm>
              <a:custGeom>
                <a:avLst/>
                <a:gdLst>
                  <a:gd name="T0" fmla="*/ 7 w 38"/>
                  <a:gd name="T1" fmla="*/ 0 h 8"/>
                  <a:gd name="T2" fmla="*/ 0 w 38"/>
                  <a:gd name="T3" fmla="*/ 0 h 8"/>
                  <a:gd name="T4" fmla="*/ 7 w 38"/>
                  <a:gd name="T5" fmla="*/ 8 h 8"/>
                  <a:gd name="T6" fmla="*/ 38 w 38"/>
                  <a:gd name="T7" fmla="*/ 8 h 8"/>
                  <a:gd name="T8" fmla="*/ 38 w 38"/>
                  <a:gd name="T9" fmla="*/ 0 h 8"/>
                  <a:gd name="T10" fmla="*/ 38 w 38"/>
                  <a:gd name="T11" fmla="*/ 0 h 8"/>
                  <a:gd name="T12" fmla="*/ 7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7" y="0"/>
                    </a:moveTo>
                    <a:lnTo>
                      <a:pt x="0" y="0"/>
                    </a:lnTo>
                    <a:lnTo>
                      <a:pt x="7" y="8"/>
                    </a:lnTo>
                    <a:lnTo>
                      <a:pt x="38" y="8"/>
                    </a:lnTo>
                    <a:lnTo>
                      <a:pt x="38"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4" name="Freeform 428"/>
              <p:cNvSpPr>
                <a:spLocks/>
              </p:cNvSpPr>
              <p:nvPr/>
            </p:nvSpPr>
            <p:spPr bwMode="auto">
              <a:xfrm>
                <a:off x="3190"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5" name="Freeform 429"/>
              <p:cNvSpPr>
                <a:spLocks/>
              </p:cNvSpPr>
              <p:nvPr/>
            </p:nvSpPr>
            <p:spPr bwMode="auto">
              <a:xfrm>
                <a:off x="3242"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46" name="Freeform 430"/>
              <p:cNvSpPr>
                <a:spLocks/>
              </p:cNvSpPr>
              <p:nvPr/>
            </p:nvSpPr>
            <p:spPr bwMode="auto">
              <a:xfrm>
                <a:off x="3295"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7" name="Freeform 431"/>
              <p:cNvSpPr>
                <a:spLocks/>
              </p:cNvSpPr>
              <p:nvPr/>
            </p:nvSpPr>
            <p:spPr bwMode="auto">
              <a:xfrm>
                <a:off x="3347"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48" name="Freeform 432"/>
              <p:cNvSpPr>
                <a:spLocks/>
              </p:cNvSpPr>
              <p:nvPr/>
            </p:nvSpPr>
            <p:spPr bwMode="auto">
              <a:xfrm>
                <a:off x="3400"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49" name="Freeform 433"/>
              <p:cNvSpPr>
                <a:spLocks/>
              </p:cNvSpPr>
              <p:nvPr/>
            </p:nvSpPr>
            <p:spPr bwMode="auto">
              <a:xfrm>
                <a:off x="3452"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50" name="Freeform 434"/>
              <p:cNvSpPr>
                <a:spLocks/>
              </p:cNvSpPr>
              <p:nvPr/>
            </p:nvSpPr>
            <p:spPr bwMode="auto">
              <a:xfrm>
                <a:off x="3505"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rgbClr val="FFFFFF"/>
                </a:solidFill>
                <a:round/>
                <a:headEnd/>
                <a:tailEnd/>
              </a:ln>
            </p:spPr>
            <p:txBody>
              <a:bodyPr/>
              <a:lstStyle/>
              <a:p>
                <a:endParaRPr lang="zh-CN" altLang="en-US"/>
              </a:p>
            </p:txBody>
          </p:sp>
          <p:sp>
            <p:nvSpPr>
              <p:cNvPr id="169051" name="Freeform 435"/>
              <p:cNvSpPr>
                <a:spLocks/>
              </p:cNvSpPr>
              <p:nvPr/>
            </p:nvSpPr>
            <p:spPr bwMode="auto">
              <a:xfrm>
                <a:off x="3558"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52" name="Freeform 436"/>
              <p:cNvSpPr>
                <a:spLocks/>
              </p:cNvSpPr>
              <p:nvPr/>
            </p:nvSpPr>
            <p:spPr bwMode="auto">
              <a:xfrm>
                <a:off x="3610"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53" name="Freeform 437"/>
              <p:cNvSpPr>
                <a:spLocks/>
              </p:cNvSpPr>
              <p:nvPr/>
            </p:nvSpPr>
            <p:spPr bwMode="auto">
              <a:xfrm>
                <a:off x="3663" y="1883"/>
                <a:ext cx="37" cy="8"/>
              </a:xfrm>
              <a:custGeom>
                <a:avLst/>
                <a:gdLst>
                  <a:gd name="T0" fmla="*/ 7 w 37"/>
                  <a:gd name="T1" fmla="*/ 0 h 8"/>
                  <a:gd name="T2" fmla="*/ 0 w 37"/>
                  <a:gd name="T3" fmla="*/ 0 h 8"/>
                  <a:gd name="T4" fmla="*/ 7 w 37"/>
                  <a:gd name="T5" fmla="*/ 8 h 8"/>
                  <a:gd name="T6" fmla="*/ 37 w 37"/>
                  <a:gd name="T7" fmla="*/ 8 h 8"/>
                  <a:gd name="T8" fmla="*/ 37 w 37"/>
                  <a:gd name="T9" fmla="*/ 0 h 8"/>
                  <a:gd name="T10" fmla="*/ 37 w 37"/>
                  <a:gd name="T11" fmla="*/ 0 h 8"/>
                  <a:gd name="T12" fmla="*/ 7 w 37"/>
                  <a:gd name="T13" fmla="*/ 0 h 8"/>
                  <a:gd name="T14" fmla="*/ 0 60000 65536"/>
                  <a:gd name="T15" fmla="*/ 0 60000 65536"/>
                  <a:gd name="T16" fmla="*/ 0 60000 65536"/>
                  <a:gd name="T17" fmla="*/ 0 60000 65536"/>
                  <a:gd name="T18" fmla="*/ 0 60000 65536"/>
                  <a:gd name="T19" fmla="*/ 0 60000 65536"/>
                  <a:gd name="T20" fmla="*/ 0 60000 65536"/>
                  <a:gd name="T21" fmla="*/ 0 w 37"/>
                  <a:gd name="T22" fmla="*/ 0 h 8"/>
                  <a:gd name="T23" fmla="*/ 37 w 3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8">
                    <a:moveTo>
                      <a:pt x="7" y="0"/>
                    </a:moveTo>
                    <a:lnTo>
                      <a:pt x="0" y="0"/>
                    </a:lnTo>
                    <a:lnTo>
                      <a:pt x="7" y="8"/>
                    </a:lnTo>
                    <a:lnTo>
                      <a:pt x="37" y="8"/>
                    </a:lnTo>
                    <a:lnTo>
                      <a:pt x="37" y="0"/>
                    </a:lnTo>
                    <a:lnTo>
                      <a:pt x="7" y="0"/>
                    </a:lnTo>
                    <a:close/>
                  </a:path>
                </a:pathLst>
              </a:custGeom>
              <a:solidFill>
                <a:srgbClr val="000000"/>
              </a:solidFill>
              <a:ln w="9525">
                <a:solidFill>
                  <a:schemeClr val="tx2"/>
                </a:solidFill>
                <a:round/>
                <a:headEnd/>
                <a:tailEnd/>
              </a:ln>
            </p:spPr>
            <p:txBody>
              <a:bodyPr/>
              <a:lstStyle/>
              <a:p>
                <a:endParaRPr lang="zh-CN" altLang="en-US"/>
              </a:p>
            </p:txBody>
          </p:sp>
          <p:sp>
            <p:nvSpPr>
              <p:cNvPr id="169054" name="Freeform 438"/>
              <p:cNvSpPr>
                <a:spLocks/>
              </p:cNvSpPr>
              <p:nvPr/>
            </p:nvSpPr>
            <p:spPr bwMode="auto">
              <a:xfrm>
                <a:off x="3715" y="1883"/>
                <a:ext cx="38" cy="8"/>
              </a:xfrm>
              <a:custGeom>
                <a:avLst/>
                <a:gdLst>
                  <a:gd name="T0" fmla="*/ 8 w 38"/>
                  <a:gd name="T1" fmla="*/ 0 h 8"/>
                  <a:gd name="T2" fmla="*/ 0 w 38"/>
                  <a:gd name="T3" fmla="*/ 0 h 8"/>
                  <a:gd name="T4" fmla="*/ 8 w 38"/>
                  <a:gd name="T5" fmla="*/ 8 h 8"/>
                  <a:gd name="T6" fmla="*/ 38 w 38"/>
                  <a:gd name="T7" fmla="*/ 8 h 8"/>
                  <a:gd name="T8" fmla="*/ 38 w 38"/>
                  <a:gd name="T9" fmla="*/ 0 h 8"/>
                  <a:gd name="T10" fmla="*/ 38 w 38"/>
                  <a:gd name="T11" fmla="*/ 0 h 8"/>
                  <a:gd name="T12" fmla="*/ 8 w 38"/>
                  <a:gd name="T13" fmla="*/ 0 h 8"/>
                  <a:gd name="T14" fmla="*/ 0 60000 65536"/>
                  <a:gd name="T15" fmla="*/ 0 60000 65536"/>
                  <a:gd name="T16" fmla="*/ 0 60000 65536"/>
                  <a:gd name="T17" fmla="*/ 0 60000 65536"/>
                  <a:gd name="T18" fmla="*/ 0 60000 65536"/>
                  <a:gd name="T19" fmla="*/ 0 60000 65536"/>
                  <a:gd name="T20" fmla="*/ 0 60000 65536"/>
                  <a:gd name="T21" fmla="*/ 0 w 38"/>
                  <a:gd name="T22" fmla="*/ 0 h 8"/>
                  <a:gd name="T23" fmla="*/ 38 w 3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8">
                    <a:moveTo>
                      <a:pt x="8" y="0"/>
                    </a:moveTo>
                    <a:lnTo>
                      <a:pt x="0" y="0"/>
                    </a:lnTo>
                    <a:lnTo>
                      <a:pt x="8" y="8"/>
                    </a:lnTo>
                    <a:lnTo>
                      <a:pt x="38" y="8"/>
                    </a:lnTo>
                    <a:lnTo>
                      <a:pt x="38" y="0"/>
                    </a:lnTo>
                    <a:lnTo>
                      <a:pt x="8" y="0"/>
                    </a:lnTo>
                    <a:close/>
                  </a:path>
                </a:pathLst>
              </a:custGeom>
              <a:solidFill>
                <a:srgbClr val="000000"/>
              </a:solidFill>
              <a:ln w="9525">
                <a:solidFill>
                  <a:schemeClr val="tx2"/>
                </a:solidFill>
                <a:round/>
                <a:headEnd/>
                <a:tailEnd/>
              </a:ln>
            </p:spPr>
            <p:txBody>
              <a:bodyPr/>
              <a:lstStyle/>
              <a:p>
                <a:endParaRPr lang="zh-CN" altLang="en-US"/>
              </a:p>
            </p:txBody>
          </p:sp>
          <p:sp>
            <p:nvSpPr>
              <p:cNvPr id="169055" name="Freeform 439"/>
              <p:cNvSpPr>
                <a:spLocks/>
              </p:cNvSpPr>
              <p:nvPr/>
            </p:nvSpPr>
            <p:spPr bwMode="auto">
              <a:xfrm>
                <a:off x="3768" y="1883"/>
                <a:ext cx="15" cy="8"/>
              </a:xfrm>
              <a:custGeom>
                <a:avLst/>
                <a:gdLst>
                  <a:gd name="T0" fmla="*/ 7 w 15"/>
                  <a:gd name="T1" fmla="*/ 0 h 8"/>
                  <a:gd name="T2" fmla="*/ 0 w 15"/>
                  <a:gd name="T3" fmla="*/ 0 h 8"/>
                  <a:gd name="T4" fmla="*/ 7 w 15"/>
                  <a:gd name="T5" fmla="*/ 8 h 8"/>
                  <a:gd name="T6" fmla="*/ 15 w 15"/>
                  <a:gd name="T7" fmla="*/ 8 h 8"/>
                  <a:gd name="T8" fmla="*/ 15 w 15"/>
                  <a:gd name="T9" fmla="*/ 0 h 8"/>
                  <a:gd name="T10" fmla="*/ 15 w 15"/>
                  <a:gd name="T11" fmla="*/ 0 h 8"/>
                  <a:gd name="T12" fmla="*/ 7 w 15"/>
                  <a:gd name="T13" fmla="*/ 0 h 8"/>
                  <a:gd name="T14" fmla="*/ 0 60000 65536"/>
                  <a:gd name="T15" fmla="*/ 0 60000 65536"/>
                  <a:gd name="T16" fmla="*/ 0 60000 65536"/>
                  <a:gd name="T17" fmla="*/ 0 60000 65536"/>
                  <a:gd name="T18" fmla="*/ 0 60000 65536"/>
                  <a:gd name="T19" fmla="*/ 0 60000 65536"/>
                  <a:gd name="T20" fmla="*/ 0 60000 65536"/>
                  <a:gd name="T21" fmla="*/ 0 w 15"/>
                  <a:gd name="T22" fmla="*/ 0 h 8"/>
                  <a:gd name="T23" fmla="*/ 15 w 15"/>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8">
                    <a:moveTo>
                      <a:pt x="7" y="0"/>
                    </a:moveTo>
                    <a:lnTo>
                      <a:pt x="0" y="0"/>
                    </a:lnTo>
                    <a:lnTo>
                      <a:pt x="7" y="8"/>
                    </a:lnTo>
                    <a:lnTo>
                      <a:pt x="15" y="8"/>
                    </a:lnTo>
                    <a:lnTo>
                      <a:pt x="15" y="0"/>
                    </a:lnTo>
                    <a:lnTo>
                      <a:pt x="7" y="0"/>
                    </a:lnTo>
                    <a:close/>
                  </a:path>
                </a:pathLst>
              </a:custGeom>
              <a:solidFill>
                <a:srgbClr val="000000"/>
              </a:solidFill>
              <a:ln w="9525">
                <a:solidFill>
                  <a:schemeClr val="tx2"/>
                </a:solidFill>
                <a:round/>
                <a:headEnd/>
                <a:tailEnd/>
              </a:ln>
            </p:spPr>
            <p:txBody>
              <a:bodyPr/>
              <a:lstStyle/>
              <a:p>
                <a:endParaRPr lang="zh-CN" altLang="en-US"/>
              </a:p>
            </p:txBody>
          </p:sp>
        </p:grpSp>
        <p:sp>
          <p:nvSpPr>
            <p:cNvPr id="169012" name="Freeform 440"/>
            <p:cNvSpPr>
              <a:spLocks/>
            </p:cNvSpPr>
            <p:nvPr/>
          </p:nvSpPr>
          <p:spPr bwMode="auto">
            <a:xfrm>
              <a:off x="1980" y="1891"/>
              <a:ext cx="1765" cy="240"/>
            </a:xfrm>
            <a:custGeom>
              <a:avLst/>
              <a:gdLst>
                <a:gd name="T0" fmla="*/ 1743 w 1765"/>
                <a:gd name="T1" fmla="*/ 97 h 240"/>
                <a:gd name="T2" fmla="*/ 1698 w 1765"/>
                <a:gd name="T3" fmla="*/ 67 h 240"/>
                <a:gd name="T4" fmla="*/ 1653 w 1765"/>
                <a:gd name="T5" fmla="*/ 37 h 240"/>
                <a:gd name="T6" fmla="*/ 1608 w 1765"/>
                <a:gd name="T7" fmla="*/ 15 h 240"/>
                <a:gd name="T8" fmla="*/ 1563 w 1765"/>
                <a:gd name="T9" fmla="*/ 0 h 240"/>
                <a:gd name="T10" fmla="*/ 1518 w 1765"/>
                <a:gd name="T11" fmla="*/ 0 h 240"/>
                <a:gd name="T12" fmla="*/ 1480 w 1765"/>
                <a:gd name="T13" fmla="*/ 15 h 240"/>
                <a:gd name="T14" fmla="*/ 1435 w 1765"/>
                <a:gd name="T15" fmla="*/ 37 h 240"/>
                <a:gd name="T16" fmla="*/ 1390 w 1765"/>
                <a:gd name="T17" fmla="*/ 67 h 240"/>
                <a:gd name="T18" fmla="*/ 1345 w 1765"/>
                <a:gd name="T19" fmla="*/ 97 h 240"/>
                <a:gd name="T20" fmla="*/ 1300 w 1765"/>
                <a:gd name="T21" fmla="*/ 135 h 240"/>
                <a:gd name="T22" fmla="*/ 1262 w 1765"/>
                <a:gd name="T23" fmla="*/ 172 h 240"/>
                <a:gd name="T24" fmla="*/ 1217 w 1765"/>
                <a:gd name="T25" fmla="*/ 202 h 240"/>
                <a:gd name="T26" fmla="*/ 1172 w 1765"/>
                <a:gd name="T27" fmla="*/ 225 h 240"/>
                <a:gd name="T28" fmla="*/ 1127 w 1765"/>
                <a:gd name="T29" fmla="*/ 240 h 240"/>
                <a:gd name="T30" fmla="*/ 1082 w 1765"/>
                <a:gd name="T31" fmla="*/ 240 h 240"/>
                <a:gd name="T32" fmla="*/ 1037 w 1765"/>
                <a:gd name="T33" fmla="*/ 225 h 240"/>
                <a:gd name="T34" fmla="*/ 999 w 1765"/>
                <a:gd name="T35" fmla="*/ 202 h 240"/>
                <a:gd name="T36" fmla="*/ 954 w 1765"/>
                <a:gd name="T37" fmla="*/ 172 h 240"/>
                <a:gd name="T38" fmla="*/ 909 w 1765"/>
                <a:gd name="T39" fmla="*/ 135 h 240"/>
                <a:gd name="T40" fmla="*/ 864 w 1765"/>
                <a:gd name="T41" fmla="*/ 97 h 240"/>
                <a:gd name="T42" fmla="*/ 819 w 1765"/>
                <a:gd name="T43" fmla="*/ 67 h 240"/>
                <a:gd name="T44" fmla="*/ 774 w 1765"/>
                <a:gd name="T45" fmla="*/ 37 h 240"/>
                <a:gd name="T46" fmla="*/ 729 w 1765"/>
                <a:gd name="T47" fmla="*/ 15 h 240"/>
                <a:gd name="T48" fmla="*/ 684 w 1765"/>
                <a:gd name="T49" fmla="*/ 0 h 240"/>
                <a:gd name="T50" fmla="*/ 639 w 1765"/>
                <a:gd name="T51" fmla="*/ 0 h 240"/>
                <a:gd name="T52" fmla="*/ 594 w 1765"/>
                <a:gd name="T53" fmla="*/ 15 h 240"/>
                <a:gd name="T54" fmla="*/ 549 w 1765"/>
                <a:gd name="T55" fmla="*/ 37 h 240"/>
                <a:gd name="T56" fmla="*/ 511 w 1765"/>
                <a:gd name="T57" fmla="*/ 67 h 240"/>
                <a:gd name="T58" fmla="*/ 466 w 1765"/>
                <a:gd name="T59" fmla="*/ 97 h 240"/>
                <a:gd name="T60" fmla="*/ 421 w 1765"/>
                <a:gd name="T61" fmla="*/ 135 h 240"/>
                <a:gd name="T62" fmla="*/ 376 w 1765"/>
                <a:gd name="T63" fmla="*/ 172 h 240"/>
                <a:gd name="T64" fmla="*/ 331 w 1765"/>
                <a:gd name="T65" fmla="*/ 202 h 240"/>
                <a:gd name="T66" fmla="*/ 286 w 1765"/>
                <a:gd name="T67" fmla="*/ 225 h 240"/>
                <a:gd name="T68" fmla="*/ 248 w 1765"/>
                <a:gd name="T69" fmla="*/ 240 h 240"/>
                <a:gd name="T70" fmla="*/ 203 w 1765"/>
                <a:gd name="T71" fmla="*/ 240 h 240"/>
                <a:gd name="T72" fmla="*/ 158 w 1765"/>
                <a:gd name="T73" fmla="*/ 225 h 240"/>
                <a:gd name="T74" fmla="*/ 113 w 1765"/>
                <a:gd name="T75" fmla="*/ 202 h 240"/>
                <a:gd name="T76" fmla="*/ 68 w 1765"/>
                <a:gd name="T77" fmla="*/ 172 h 240"/>
                <a:gd name="T78" fmla="*/ 23 w 1765"/>
                <a:gd name="T79" fmla="*/ 135 h 2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65"/>
                <a:gd name="T121" fmla="*/ 0 h 240"/>
                <a:gd name="T122" fmla="*/ 1765 w 1765"/>
                <a:gd name="T123" fmla="*/ 240 h 24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65" h="240">
                  <a:moveTo>
                    <a:pt x="1765" y="120"/>
                  </a:moveTo>
                  <a:lnTo>
                    <a:pt x="1743" y="97"/>
                  </a:lnTo>
                  <a:lnTo>
                    <a:pt x="1720" y="82"/>
                  </a:lnTo>
                  <a:lnTo>
                    <a:pt x="1698" y="67"/>
                  </a:lnTo>
                  <a:lnTo>
                    <a:pt x="1675" y="45"/>
                  </a:lnTo>
                  <a:lnTo>
                    <a:pt x="1653" y="37"/>
                  </a:lnTo>
                  <a:lnTo>
                    <a:pt x="1638" y="22"/>
                  </a:lnTo>
                  <a:lnTo>
                    <a:pt x="1608" y="15"/>
                  </a:lnTo>
                  <a:lnTo>
                    <a:pt x="1593" y="7"/>
                  </a:lnTo>
                  <a:lnTo>
                    <a:pt x="1563" y="0"/>
                  </a:lnTo>
                  <a:lnTo>
                    <a:pt x="1548" y="0"/>
                  </a:lnTo>
                  <a:lnTo>
                    <a:pt x="1518" y="0"/>
                  </a:lnTo>
                  <a:lnTo>
                    <a:pt x="1503" y="7"/>
                  </a:lnTo>
                  <a:lnTo>
                    <a:pt x="1480" y="15"/>
                  </a:lnTo>
                  <a:lnTo>
                    <a:pt x="1457" y="22"/>
                  </a:lnTo>
                  <a:lnTo>
                    <a:pt x="1435" y="37"/>
                  </a:lnTo>
                  <a:lnTo>
                    <a:pt x="1412" y="45"/>
                  </a:lnTo>
                  <a:lnTo>
                    <a:pt x="1390" y="67"/>
                  </a:lnTo>
                  <a:lnTo>
                    <a:pt x="1367" y="82"/>
                  </a:lnTo>
                  <a:lnTo>
                    <a:pt x="1345" y="97"/>
                  </a:lnTo>
                  <a:lnTo>
                    <a:pt x="1322" y="120"/>
                  </a:lnTo>
                  <a:lnTo>
                    <a:pt x="1300" y="135"/>
                  </a:lnTo>
                  <a:lnTo>
                    <a:pt x="1285" y="157"/>
                  </a:lnTo>
                  <a:lnTo>
                    <a:pt x="1262" y="172"/>
                  </a:lnTo>
                  <a:lnTo>
                    <a:pt x="1240" y="187"/>
                  </a:lnTo>
                  <a:lnTo>
                    <a:pt x="1217" y="202"/>
                  </a:lnTo>
                  <a:lnTo>
                    <a:pt x="1195" y="217"/>
                  </a:lnTo>
                  <a:lnTo>
                    <a:pt x="1172" y="225"/>
                  </a:lnTo>
                  <a:lnTo>
                    <a:pt x="1149" y="232"/>
                  </a:lnTo>
                  <a:lnTo>
                    <a:pt x="1127" y="240"/>
                  </a:lnTo>
                  <a:lnTo>
                    <a:pt x="1104" y="240"/>
                  </a:lnTo>
                  <a:lnTo>
                    <a:pt x="1082" y="240"/>
                  </a:lnTo>
                  <a:lnTo>
                    <a:pt x="1059" y="232"/>
                  </a:lnTo>
                  <a:lnTo>
                    <a:pt x="1037" y="225"/>
                  </a:lnTo>
                  <a:lnTo>
                    <a:pt x="1014" y="217"/>
                  </a:lnTo>
                  <a:lnTo>
                    <a:pt x="999" y="202"/>
                  </a:lnTo>
                  <a:lnTo>
                    <a:pt x="969" y="187"/>
                  </a:lnTo>
                  <a:lnTo>
                    <a:pt x="954" y="172"/>
                  </a:lnTo>
                  <a:lnTo>
                    <a:pt x="924" y="157"/>
                  </a:lnTo>
                  <a:lnTo>
                    <a:pt x="909" y="135"/>
                  </a:lnTo>
                  <a:lnTo>
                    <a:pt x="879" y="120"/>
                  </a:lnTo>
                  <a:lnTo>
                    <a:pt x="864" y="97"/>
                  </a:lnTo>
                  <a:lnTo>
                    <a:pt x="842" y="82"/>
                  </a:lnTo>
                  <a:lnTo>
                    <a:pt x="819" y="67"/>
                  </a:lnTo>
                  <a:lnTo>
                    <a:pt x="796" y="45"/>
                  </a:lnTo>
                  <a:lnTo>
                    <a:pt x="774" y="37"/>
                  </a:lnTo>
                  <a:lnTo>
                    <a:pt x="751" y="22"/>
                  </a:lnTo>
                  <a:lnTo>
                    <a:pt x="729" y="15"/>
                  </a:lnTo>
                  <a:lnTo>
                    <a:pt x="706" y="7"/>
                  </a:lnTo>
                  <a:lnTo>
                    <a:pt x="684" y="0"/>
                  </a:lnTo>
                  <a:lnTo>
                    <a:pt x="661" y="0"/>
                  </a:lnTo>
                  <a:lnTo>
                    <a:pt x="639" y="0"/>
                  </a:lnTo>
                  <a:lnTo>
                    <a:pt x="624" y="7"/>
                  </a:lnTo>
                  <a:lnTo>
                    <a:pt x="594" y="15"/>
                  </a:lnTo>
                  <a:lnTo>
                    <a:pt x="579" y="22"/>
                  </a:lnTo>
                  <a:lnTo>
                    <a:pt x="549" y="37"/>
                  </a:lnTo>
                  <a:lnTo>
                    <a:pt x="534" y="45"/>
                  </a:lnTo>
                  <a:lnTo>
                    <a:pt x="511" y="67"/>
                  </a:lnTo>
                  <a:lnTo>
                    <a:pt x="488" y="82"/>
                  </a:lnTo>
                  <a:lnTo>
                    <a:pt x="466" y="97"/>
                  </a:lnTo>
                  <a:lnTo>
                    <a:pt x="443" y="120"/>
                  </a:lnTo>
                  <a:lnTo>
                    <a:pt x="421" y="135"/>
                  </a:lnTo>
                  <a:lnTo>
                    <a:pt x="398" y="157"/>
                  </a:lnTo>
                  <a:lnTo>
                    <a:pt x="376" y="172"/>
                  </a:lnTo>
                  <a:lnTo>
                    <a:pt x="353" y="187"/>
                  </a:lnTo>
                  <a:lnTo>
                    <a:pt x="331" y="202"/>
                  </a:lnTo>
                  <a:lnTo>
                    <a:pt x="316" y="217"/>
                  </a:lnTo>
                  <a:lnTo>
                    <a:pt x="286" y="225"/>
                  </a:lnTo>
                  <a:lnTo>
                    <a:pt x="271" y="232"/>
                  </a:lnTo>
                  <a:lnTo>
                    <a:pt x="248" y="240"/>
                  </a:lnTo>
                  <a:lnTo>
                    <a:pt x="226" y="240"/>
                  </a:lnTo>
                  <a:lnTo>
                    <a:pt x="203" y="240"/>
                  </a:lnTo>
                  <a:lnTo>
                    <a:pt x="181" y="232"/>
                  </a:lnTo>
                  <a:lnTo>
                    <a:pt x="158" y="225"/>
                  </a:lnTo>
                  <a:lnTo>
                    <a:pt x="135" y="217"/>
                  </a:lnTo>
                  <a:lnTo>
                    <a:pt x="113" y="202"/>
                  </a:lnTo>
                  <a:lnTo>
                    <a:pt x="90" y="187"/>
                  </a:lnTo>
                  <a:lnTo>
                    <a:pt x="68" y="172"/>
                  </a:lnTo>
                  <a:lnTo>
                    <a:pt x="45" y="157"/>
                  </a:lnTo>
                  <a:lnTo>
                    <a:pt x="23" y="135"/>
                  </a:lnTo>
                  <a:lnTo>
                    <a:pt x="0" y="120"/>
                  </a:lnTo>
                </a:path>
              </a:pathLst>
            </a:custGeom>
            <a:noFill/>
            <a:ln w="19050">
              <a:solidFill>
                <a:srgbClr val="33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013" name="Freeform 441"/>
            <p:cNvSpPr>
              <a:spLocks/>
            </p:cNvSpPr>
            <p:nvPr/>
          </p:nvSpPr>
          <p:spPr bwMode="auto">
            <a:xfrm>
              <a:off x="2499" y="2176"/>
              <a:ext cx="1765" cy="180"/>
            </a:xfrm>
            <a:custGeom>
              <a:avLst/>
              <a:gdLst>
                <a:gd name="T0" fmla="*/ 1742 w 1765"/>
                <a:gd name="T1" fmla="*/ 173 h 180"/>
                <a:gd name="T2" fmla="*/ 1697 w 1765"/>
                <a:gd name="T3" fmla="*/ 143 h 180"/>
                <a:gd name="T4" fmla="*/ 1652 w 1765"/>
                <a:gd name="T5" fmla="*/ 90 h 180"/>
                <a:gd name="T6" fmla="*/ 1607 w 1765"/>
                <a:gd name="T7" fmla="*/ 38 h 180"/>
                <a:gd name="T8" fmla="*/ 1562 w 1765"/>
                <a:gd name="T9" fmla="*/ 0 h 180"/>
                <a:gd name="T10" fmla="*/ 1517 w 1765"/>
                <a:gd name="T11" fmla="*/ 0 h 180"/>
                <a:gd name="T12" fmla="*/ 1479 w 1765"/>
                <a:gd name="T13" fmla="*/ 38 h 180"/>
                <a:gd name="T14" fmla="*/ 1434 w 1765"/>
                <a:gd name="T15" fmla="*/ 90 h 180"/>
                <a:gd name="T16" fmla="*/ 1389 w 1765"/>
                <a:gd name="T17" fmla="*/ 143 h 180"/>
                <a:gd name="T18" fmla="*/ 1344 w 1765"/>
                <a:gd name="T19" fmla="*/ 173 h 180"/>
                <a:gd name="T20" fmla="*/ 1299 w 1765"/>
                <a:gd name="T21" fmla="*/ 173 h 180"/>
                <a:gd name="T22" fmla="*/ 1261 w 1765"/>
                <a:gd name="T23" fmla="*/ 143 h 180"/>
                <a:gd name="T24" fmla="*/ 1216 w 1765"/>
                <a:gd name="T25" fmla="*/ 90 h 180"/>
                <a:gd name="T26" fmla="*/ 1171 w 1765"/>
                <a:gd name="T27" fmla="*/ 38 h 180"/>
                <a:gd name="T28" fmla="*/ 1126 w 1765"/>
                <a:gd name="T29" fmla="*/ 0 h 180"/>
                <a:gd name="T30" fmla="*/ 1081 w 1765"/>
                <a:gd name="T31" fmla="*/ 0 h 180"/>
                <a:gd name="T32" fmla="*/ 1036 w 1765"/>
                <a:gd name="T33" fmla="*/ 38 h 180"/>
                <a:gd name="T34" fmla="*/ 991 w 1765"/>
                <a:gd name="T35" fmla="*/ 90 h 180"/>
                <a:gd name="T36" fmla="*/ 946 w 1765"/>
                <a:gd name="T37" fmla="*/ 143 h 180"/>
                <a:gd name="T38" fmla="*/ 901 w 1765"/>
                <a:gd name="T39" fmla="*/ 173 h 180"/>
                <a:gd name="T40" fmla="*/ 863 w 1765"/>
                <a:gd name="T41" fmla="*/ 173 h 180"/>
                <a:gd name="T42" fmla="*/ 818 w 1765"/>
                <a:gd name="T43" fmla="*/ 143 h 180"/>
                <a:gd name="T44" fmla="*/ 773 w 1765"/>
                <a:gd name="T45" fmla="*/ 90 h 180"/>
                <a:gd name="T46" fmla="*/ 728 w 1765"/>
                <a:gd name="T47" fmla="*/ 38 h 180"/>
                <a:gd name="T48" fmla="*/ 683 w 1765"/>
                <a:gd name="T49" fmla="*/ 0 h 180"/>
                <a:gd name="T50" fmla="*/ 638 w 1765"/>
                <a:gd name="T51" fmla="*/ 0 h 180"/>
                <a:gd name="T52" fmla="*/ 593 w 1765"/>
                <a:gd name="T53" fmla="*/ 38 h 180"/>
                <a:gd name="T54" fmla="*/ 548 w 1765"/>
                <a:gd name="T55" fmla="*/ 90 h 180"/>
                <a:gd name="T56" fmla="*/ 503 w 1765"/>
                <a:gd name="T57" fmla="*/ 143 h 180"/>
                <a:gd name="T58" fmla="*/ 465 w 1765"/>
                <a:gd name="T59" fmla="*/ 173 h 180"/>
                <a:gd name="T60" fmla="*/ 420 w 1765"/>
                <a:gd name="T61" fmla="*/ 173 h 180"/>
                <a:gd name="T62" fmla="*/ 375 w 1765"/>
                <a:gd name="T63" fmla="*/ 143 h 180"/>
                <a:gd name="T64" fmla="*/ 330 w 1765"/>
                <a:gd name="T65" fmla="*/ 90 h 180"/>
                <a:gd name="T66" fmla="*/ 285 w 1765"/>
                <a:gd name="T67" fmla="*/ 38 h 180"/>
                <a:gd name="T68" fmla="*/ 247 w 1765"/>
                <a:gd name="T69" fmla="*/ 0 h 180"/>
                <a:gd name="T70" fmla="*/ 202 w 1765"/>
                <a:gd name="T71" fmla="*/ 0 h 180"/>
                <a:gd name="T72" fmla="*/ 157 w 1765"/>
                <a:gd name="T73" fmla="*/ 38 h 180"/>
                <a:gd name="T74" fmla="*/ 112 w 1765"/>
                <a:gd name="T75" fmla="*/ 90 h 180"/>
                <a:gd name="T76" fmla="*/ 67 w 1765"/>
                <a:gd name="T77" fmla="*/ 143 h 180"/>
                <a:gd name="T78" fmla="*/ 22 w 1765"/>
                <a:gd name="T79" fmla="*/ 173 h 1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65"/>
                <a:gd name="T121" fmla="*/ 0 h 180"/>
                <a:gd name="T122" fmla="*/ 1765 w 1765"/>
                <a:gd name="T123" fmla="*/ 180 h 18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65" h="180">
                  <a:moveTo>
                    <a:pt x="1765" y="180"/>
                  </a:moveTo>
                  <a:lnTo>
                    <a:pt x="1742" y="173"/>
                  </a:lnTo>
                  <a:lnTo>
                    <a:pt x="1720" y="165"/>
                  </a:lnTo>
                  <a:lnTo>
                    <a:pt x="1697" y="143"/>
                  </a:lnTo>
                  <a:lnTo>
                    <a:pt x="1675" y="120"/>
                  </a:lnTo>
                  <a:lnTo>
                    <a:pt x="1652" y="90"/>
                  </a:lnTo>
                  <a:lnTo>
                    <a:pt x="1629" y="60"/>
                  </a:lnTo>
                  <a:lnTo>
                    <a:pt x="1607" y="38"/>
                  </a:lnTo>
                  <a:lnTo>
                    <a:pt x="1592" y="15"/>
                  </a:lnTo>
                  <a:lnTo>
                    <a:pt x="1562" y="0"/>
                  </a:lnTo>
                  <a:lnTo>
                    <a:pt x="1547" y="0"/>
                  </a:lnTo>
                  <a:lnTo>
                    <a:pt x="1517" y="0"/>
                  </a:lnTo>
                  <a:lnTo>
                    <a:pt x="1502" y="15"/>
                  </a:lnTo>
                  <a:lnTo>
                    <a:pt x="1479" y="38"/>
                  </a:lnTo>
                  <a:lnTo>
                    <a:pt x="1457" y="60"/>
                  </a:lnTo>
                  <a:lnTo>
                    <a:pt x="1434" y="90"/>
                  </a:lnTo>
                  <a:lnTo>
                    <a:pt x="1412" y="120"/>
                  </a:lnTo>
                  <a:lnTo>
                    <a:pt x="1389" y="143"/>
                  </a:lnTo>
                  <a:lnTo>
                    <a:pt x="1367" y="165"/>
                  </a:lnTo>
                  <a:lnTo>
                    <a:pt x="1344" y="173"/>
                  </a:lnTo>
                  <a:lnTo>
                    <a:pt x="1322" y="180"/>
                  </a:lnTo>
                  <a:lnTo>
                    <a:pt x="1299" y="173"/>
                  </a:lnTo>
                  <a:lnTo>
                    <a:pt x="1276" y="165"/>
                  </a:lnTo>
                  <a:lnTo>
                    <a:pt x="1261" y="143"/>
                  </a:lnTo>
                  <a:lnTo>
                    <a:pt x="1231" y="120"/>
                  </a:lnTo>
                  <a:lnTo>
                    <a:pt x="1216" y="90"/>
                  </a:lnTo>
                  <a:lnTo>
                    <a:pt x="1186" y="60"/>
                  </a:lnTo>
                  <a:lnTo>
                    <a:pt x="1171" y="38"/>
                  </a:lnTo>
                  <a:lnTo>
                    <a:pt x="1141" y="15"/>
                  </a:lnTo>
                  <a:lnTo>
                    <a:pt x="1126" y="0"/>
                  </a:lnTo>
                  <a:lnTo>
                    <a:pt x="1104" y="0"/>
                  </a:lnTo>
                  <a:lnTo>
                    <a:pt x="1081" y="0"/>
                  </a:lnTo>
                  <a:lnTo>
                    <a:pt x="1059" y="15"/>
                  </a:lnTo>
                  <a:lnTo>
                    <a:pt x="1036" y="38"/>
                  </a:lnTo>
                  <a:lnTo>
                    <a:pt x="1014" y="60"/>
                  </a:lnTo>
                  <a:lnTo>
                    <a:pt x="991" y="90"/>
                  </a:lnTo>
                  <a:lnTo>
                    <a:pt x="968" y="120"/>
                  </a:lnTo>
                  <a:lnTo>
                    <a:pt x="946" y="143"/>
                  </a:lnTo>
                  <a:lnTo>
                    <a:pt x="923" y="165"/>
                  </a:lnTo>
                  <a:lnTo>
                    <a:pt x="901" y="173"/>
                  </a:lnTo>
                  <a:lnTo>
                    <a:pt x="878" y="180"/>
                  </a:lnTo>
                  <a:lnTo>
                    <a:pt x="863" y="173"/>
                  </a:lnTo>
                  <a:lnTo>
                    <a:pt x="841" y="165"/>
                  </a:lnTo>
                  <a:lnTo>
                    <a:pt x="818" y="143"/>
                  </a:lnTo>
                  <a:lnTo>
                    <a:pt x="796" y="120"/>
                  </a:lnTo>
                  <a:lnTo>
                    <a:pt x="773" y="90"/>
                  </a:lnTo>
                  <a:lnTo>
                    <a:pt x="751" y="60"/>
                  </a:lnTo>
                  <a:lnTo>
                    <a:pt x="728" y="38"/>
                  </a:lnTo>
                  <a:lnTo>
                    <a:pt x="706" y="15"/>
                  </a:lnTo>
                  <a:lnTo>
                    <a:pt x="683" y="0"/>
                  </a:lnTo>
                  <a:lnTo>
                    <a:pt x="661" y="0"/>
                  </a:lnTo>
                  <a:lnTo>
                    <a:pt x="638" y="0"/>
                  </a:lnTo>
                  <a:lnTo>
                    <a:pt x="623" y="15"/>
                  </a:lnTo>
                  <a:lnTo>
                    <a:pt x="593" y="38"/>
                  </a:lnTo>
                  <a:lnTo>
                    <a:pt x="578" y="60"/>
                  </a:lnTo>
                  <a:lnTo>
                    <a:pt x="548" y="90"/>
                  </a:lnTo>
                  <a:lnTo>
                    <a:pt x="533" y="120"/>
                  </a:lnTo>
                  <a:lnTo>
                    <a:pt x="503" y="143"/>
                  </a:lnTo>
                  <a:lnTo>
                    <a:pt x="488" y="165"/>
                  </a:lnTo>
                  <a:lnTo>
                    <a:pt x="465" y="173"/>
                  </a:lnTo>
                  <a:lnTo>
                    <a:pt x="443" y="180"/>
                  </a:lnTo>
                  <a:lnTo>
                    <a:pt x="420" y="173"/>
                  </a:lnTo>
                  <a:lnTo>
                    <a:pt x="398" y="165"/>
                  </a:lnTo>
                  <a:lnTo>
                    <a:pt x="375" y="143"/>
                  </a:lnTo>
                  <a:lnTo>
                    <a:pt x="353" y="120"/>
                  </a:lnTo>
                  <a:lnTo>
                    <a:pt x="330" y="90"/>
                  </a:lnTo>
                  <a:lnTo>
                    <a:pt x="307" y="60"/>
                  </a:lnTo>
                  <a:lnTo>
                    <a:pt x="285" y="38"/>
                  </a:lnTo>
                  <a:lnTo>
                    <a:pt x="262" y="15"/>
                  </a:lnTo>
                  <a:lnTo>
                    <a:pt x="247" y="0"/>
                  </a:lnTo>
                  <a:lnTo>
                    <a:pt x="217" y="0"/>
                  </a:lnTo>
                  <a:lnTo>
                    <a:pt x="202" y="0"/>
                  </a:lnTo>
                  <a:lnTo>
                    <a:pt x="180" y="15"/>
                  </a:lnTo>
                  <a:lnTo>
                    <a:pt x="157" y="38"/>
                  </a:lnTo>
                  <a:lnTo>
                    <a:pt x="135" y="60"/>
                  </a:lnTo>
                  <a:lnTo>
                    <a:pt x="112" y="90"/>
                  </a:lnTo>
                  <a:lnTo>
                    <a:pt x="90" y="120"/>
                  </a:lnTo>
                  <a:lnTo>
                    <a:pt x="67" y="143"/>
                  </a:lnTo>
                  <a:lnTo>
                    <a:pt x="45" y="165"/>
                  </a:lnTo>
                  <a:lnTo>
                    <a:pt x="22" y="173"/>
                  </a:lnTo>
                  <a:lnTo>
                    <a:pt x="0" y="180"/>
                  </a:lnTo>
                </a:path>
              </a:pathLst>
            </a:cu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014" name="Rectangle 442"/>
            <p:cNvSpPr>
              <a:spLocks noChangeArrowheads="1"/>
            </p:cNvSpPr>
            <p:nvPr/>
          </p:nvSpPr>
          <p:spPr bwMode="auto">
            <a:xfrm>
              <a:off x="1883" y="2251"/>
              <a:ext cx="43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Frequency</a:t>
              </a:r>
              <a:endParaRPr kumimoji="1" lang="en-US" altLang="zh-CN" sz="2400">
                <a:solidFill>
                  <a:srgbClr val="003399"/>
                </a:solidFill>
                <a:latin typeface="Times New Roman" pitchFamily="18" charset="0"/>
                <a:ea typeface="宋体" charset="-122"/>
              </a:endParaRPr>
            </a:p>
          </p:txBody>
        </p:sp>
        <p:sp>
          <p:nvSpPr>
            <p:cNvPr id="169015" name="Rectangle 443"/>
            <p:cNvSpPr>
              <a:spLocks noChangeArrowheads="1"/>
            </p:cNvSpPr>
            <p:nvPr/>
          </p:nvSpPr>
          <p:spPr bwMode="auto">
            <a:xfrm>
              <a:off x="1620" y="1260"/>
              <a:ext cx="3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chemeClr val="bg1"/>
                  </a:solidFill>
                  <a:latin typeface="Times New Roman" pitchFamily="18" charset="0"/>
                  <a:ea typeface="宋体" charset="-122"/>
                </a:rPr>
                <a:t>(</a:t>
              </a:r>
              <a:endParaRPr kumimoji="1" lang="en-US" altLang="zh-CN" sz="2400">
                <a:solidFill>
                  <a:schemeClr val="bg1"/>
                </a:solidFill>
                <a:latin typeface="Times New Roman" pitchFamily="18" charset="0"/>
                <a:ea typeface="宋体" charset="-122"/>
              </a:endParaRPr>
            </a:p>
          </p:txBody>
        </p:sp>
        <p:sp>
          <p:nvSpPr>
            <p:cNvPr id="169016" name="Rectangle 444"/>
            <p:cNvSpPr>
              <a:spLocks noChangeArrowheads="1"/>
            </p:cNvSpPr>
            <p:nvPr/>
          </p:nvSpPr>
          <p:spPr bwMode="auto">
            <a:xfrm>
              <a:off x="1657" y="1260"/>
              <a:ext cx="8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chemeClr val="bg1"/>
                  </a:solidFill>
                  <a:latin typeface="Times New Roman" pitchFamily="18" charset="0"/>
                  <a:ea typeface="宋体" charset="-122"/>
                </a:rPr>
                <a:t>a)</a:t>
              </a:r>
              <a:endParaRPr kumimoji="1" lang="en-US" altLang="zh-CN" sz="2400">
                <a:solidFill>
                  <a:schemeClr val="bg1"/>
                </a:solidFill>
                <a:latin typeface="Times New Roman" pitchFamily="18" charset="0"/>
                <a:ea typeface="宋体" charset="-122"/>
              </a:endParaRPr>
            </a:p>
          </p:txBody>
        </p:sp>
      </p:grpSp>
      <p:grpSp>
        <p:nvGrpSpPr>
          <p:cNvPr id="18" name="Group 445"/>
          <p:cNvGrpSpPr>
            <a:grpSpLocks/>
          </p:cNvGrpSpPr>
          <p:nvPr/>
        </p:nvGrpSpPr>
        <p:grpSpPr bwMode="auto">
          <a:xfrm>
            <a:off x="5287963" y="4505325"/>
            <a:ext cx="2471737" cy="1520825"/>
            <a:chOff x="3195" y="2702"/>
            <a:chExt cx="1557" cy="958"/>
          </a:xfrm>
        </p:grpSpPr>
        <p:sp>
          <p:nvSpPr>
            <p:cNvPr id="168983" name="Line 446"/>
            <p:cNvSpPr>
              <a:spLocks noChangeShapeType="1"/>
            </p:cNvSpPr>
            <p:nvPr/>
          </p:nvSpPr>
          <p:spPr bwMode="auto">
            <a:xfrm flipV="1">
              <a:off x="3347" y="2709"/>
              <a:ext cx="1" cy="796"/>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4" name="Line 447"/>
            <p:cNvSpPr>
              <a:spLocks noChangeShapeType="1"/>
            </p:cNvSpPr>
            <p:nvPr/>
          </p:nvSpPr>
          <p:spPr bwMode="auto">
            <a:xfrm>
              <a:off x="3347" y="3505"/>
              <a:ext cx="1405" cy="1"/>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85" name="Freeform 448"/>
            <p:cNvSpPr>
              <a:spLocks/>
            </p:cNvSpPr>
            <p:nvPr/>
          </p:nvSpPr>
          <p:spPr bwMode="auto">
            <a:xfrm>
              <a:off x="3347" y="3175"/>
              <a:ext cx="1322" cy="322"/>
            </a:xfrm>
            <a:custGeom>
              <a:avLst/>
              <a:gdLst>
                <a:gd name="T0" fmla="*/ 1307 w 1322"/>
                <a:gd name="T1" fmla="*/ 277 h 322"/>
                <a:gd name="T2" fmla="*/ 1270 w 1322"/>
                <a:gd name="T3" fmla="*/ 210 h 322"/>
                <a:gd name="T4" fmla="*/ 1240 w 1322"/>
                <a:gd name="T5" fmla="*/ 127 h 322"/>
                <a:gd name="T6" fmla="*/ 1202 w 1322"/>
                <a:gd name="T7" fmla="*/ 52 h 322"/>
                <a:gd name="T8" fmla="*/ 1172 w 1322"/>
                <a:gd name="T9" fmla="*/ 7 h 322"/>
                <a:gd name="T10" fmla="*/ 1135 w 1322"/>
                <a:gd name="T11" fmla="*/ 7 h 322"/>
                <a:gd name="T12" fmla="*/ 1104 w 1322"/>
                <a:gd name="T13" fmla="*/ 52 h 322"/>
                <a:gd name="T14" fmla="*/ 1074 w 1322"/>
                <a:gd name="T15" fmla="*/ 127 h 322"/>
                <a:gd name="T16" fmla="*/ 1037 w 1322"/>
                <a:gd name="T17" fmla="*/ 210 h 322"/>
                <a:gd name="T18" fmla="*/ 1007 w 1322"/>
                <a:gd name="T19" fmla="*/ 277 h 322"/>
                <a:gd name="T20" fmla="*/ 969 w 1322"/>
                <a:gd name="T21" fmla="*/ 315 h 322"/>
                <a:gd name="T22" fmla="*/ 939 w 1322"/>
                <a:gd name="T23" fmla="*/ 322 h 322"/>
                <a:gd name="T24" fmla="*/ 909 w 1322"/>
                <a:gd name="T25" fmla="*/ 300 h 322"/>
                <a:gd name="T26" fmla="*/ 872 w 1322"/>
                <a:gd name="T27" fmla="*/ 270 h 322"/>
                <a:gd name="T28" fmla="*/ 842 w 1322"/>
                <a:gd name="T29" fmla="*/ 247 h 322"/>
                <a:gd name="T30" fmla="*/ 804 w 1322"/>
                <a:gd name="T31" fmla="*/ 247 h 322"/>
                <a:gd name="T32" fmla="*/ 774 w 1322"/>
                <a:gd name="T33" fmla="*/ 270 h 322"/>
                <a:gd name="T34" fmla="*/ 744 w 1322"/>
                <a:gd name="T35" fmla="*/ 300 h 322"/>
                <a:gd name="T36" fmla="*/ 706 w 1322"/>
                <a:gd name="T37" fmla="*/ 322 h 322"/>
                <a:gd name="T38" fmla="*/ 676 w 1322"/>
                <a:gd name="T39" fmla="*/ 315 h 322"/>
                <a:gd name="T40" fmla="*/ 639 w 1322"/>
                <a:gd name="T41" fmla="*/ 277 h 322"/>
                <a:gd name="T42" fmla="*/ 609 w 1322"/>
                <a:gd name="T43" fmla="*/ 210 h 322"/>
                <a:gd name="T44" fmla="*/ 579 w 1322"/>
                <a:gd name="T45" fmla="*/ 127 h 322"/>
                <a:gd name="T46" fmla="*/ 541 w 1322"/>
                <a:gd name="T47" fmla="*/ 52 h 322"/>
                <a:gd name="T48" fmla="*/ 511 w 1322"/>
                <a:gd name="T49" fmla="*/ 7 h 322"/>
                <a:gd name="T50" fmla="*/ 474 w 1322"/>
                <a:gd name="T51" fmla="*/ 7 h 322"/>
                <a:gd name="T52" fmla="*/ 443 w 1322"/>
                <a:gd name="T53" fmla="*/ 52 h 322"/>
                <a:gd name="T54" fmla="*/ 413 w 1322"/>
                <a:gd name="T55" fmla="*/ 127 h 322"/>
                <a:gd name="T56" fmla="*/ 376 w 1322"/>
                <a:gd name="T57" fmla="*/ 210 h 322"/>
                <a:gd name="T58" fmla="*/ 346 w 1322"/>
                <a:gd name="T59" fmla="*/ 277 h 322"/>
                <a:gd name="T60" fmla="*/ 316 w 1322"/>
                <a:gd name="T61" fmla="*/ 315 h 322"/>
                <a:gd name="T62" fmla="*/ 278 w 1322"/>
                <a:gd name="T63" fmla="*/ 322 h 322"/>
                <a:gd name="T64" fmla="*/ 248 w 1322"/>
                <a:gd name="T65" fmla="*/ 300 h 322"/>
                <a:gd name="T66" fmla="*/ 211 w 1322"/>
                <a:gd name="T67" fmla="*/ 270 h 322"/>
                <a:gd name="T68" fmla="*/ 181 w 1322"/>
                <a:gd name="T69" fmla="*/ 247 h 322"/>
                <a:gd name="T70" fmla="*/ 151 w 1322"/>
                <a:gd name="T71" fmla="*/ 247 h 322"/>
                <a:gd name="T72" fmla="*/ 113 w 1322"/>
                <a:gd name="T73" fmla="*/ 270 h 322"/>
                <a:gd name="T74" fmla="*/ 83 w 1322"/>
                <a:gd name="T75" fmla="*/ 300 h 322"/>
                <a:gd name="T76" fmla="*/ 45 w 1322"/>
                <a:gd name="T77" fmla="*/ 322 h 322"/>
                <a:gd name="T78" fmla="*/ 15 w 1322"/>
                <a:gd name="T79" fmla="*/ 315 h 32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22"/>
                <a:gd name="T121" fmla="*/ 0 h 322"/>
                <a:gd name="T122" fmla="*/ 1322 w 1322"/>
                <a:gd name="T123" fmla="*/ 322 h 32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22" h="322">
                  <a:moveTo>
                    <a:pt x="1322" y="300"/>
                  </a:moveTo>
                  <a:lnTo>
                    <a:pt x="1307" y="277"/>
                  </a:lnTo>
                  <a:lnTo>
                    <a:pt x="1285" y="247"/>
                  </a:lnTo>
                  <a:lnTo>
                    <a:pt x="1270" y="210"/>
                  </a:lnTo>
                  <a:lnTo>
                    <a:pt x="1255" y="172"/>
                  </a:lnTo>
                  <a:lnTo>
                    <a:pt x="1240" y="127"/>
                  </a:lnTo>
                  <a:lnTo>
                    <a:pt x="1225" y="90"/>
                  </a:lnTo>
                  <a:lnTo>
                    <a:pt x="1202" y="52"/>
                  </a:lnTo>
                  <a:lnTo>
                    <a:pt x="1187" y="22"/>
                  </a:lnTo>
                  <a:lnTo>
                    <a:pt x="1172" y="7"/>
                  </a:lnTo>
                  <a:lnTo>
                    <a:pt x="1157" y="0"/>
                  </a:lnTo>
                  <a:lnTo>
                    <a:pt x="1135" y="7"/>
                  </a:lnTo>
                  <a:lnTo>
                    <a:pt x="1119" y="22"/>
                  </a:lnTo>
                  <a:lnTo>
                    <a:pt x="1104" y="52"/>
                  </a:lnTo>
                  <a:lnTo>
                    <a:pt x="1089" y="90"/>
                  </a:lnTo>
                  <a:lnTo>
                    <a:pt x="1074" y="127"/>
                  </a:lnTo>
                  <a:lnTo>
                    <a:pt x="1052" y="172"/>
                  </a:lnTo>
                  <a:lnTo>
                    <a:pt x="1037" y="210"/>
                  </a:lnTo>
                  <a:lnTo>
                    <a:pt x="1022" y="247"/>
                  </a:lnTo>
                  <a:lnTo>
                    <a:pt x="1007" y="277"/>
                  </a:lnTo>
                  <a:lnTo>
                    <a:pt x="992" y="300"/>
                  </a:lnTo>
                  <a:lnTo>
                    <a:pt x="969" y="315"/>
                  </a:lnTo>
                  <a:lnTo>
                    <a:pt x="954" y="322"/>
                  </a:lnTo>
                  <a:lnTo>
                    <a:pt x="939" y="322"/>
                  </a:lnTo>
                  <a:lnTo>
                    <a:pt x="924" y="307"/>
                  </a:lnTo>
                  <a:lnTo>
                    <a:pt x="909" y="300"/>
                  </a:lnTo>
                  <a:lnTo>
                    <a:pt x="887" y="285"/>
                  </a:lnTo>
                  <a:lnTo>
                    <a:pt x="872" y="270"/>
                  </a:lnTo>
                  <a:lnTo>
                    <a:pt x="857" y="255"/>
                  </a:lnTo>
                  <a:lnTo>
                    <a:pt x="842" y="247"/>
                  </a:lnTo>
                  <a:lnTo>
                    <a:pt x="827" y="240"/>
                  </a:lnTo>
                  <a:lnTo>
                    <a:pt x="804" y="247"/>
                  </a:lnTo>
                  <a:lnTo>
                    <a:pt x="789" y="255"/>
                  </a:lnTo>
                  <a:lnTo>
                    <a:pt x="774" y="270"/>
                  </a:lnTo>
                  <a:lnTo>
                    <a:pt x="759" y="285"/>
                  </a:lnTo>
                  <a:lnTo>
                    <a:pt x="744" y="300"/>
                  </a:lnTo>
                  <a:lnTo>
                    <a:pt x="721" y="307"/>
                  </a:lnTo>
                  <a:lnTo>
                    <a:pt x="706" y="322"/>
                  </a:lnTo>
                  <a:lnTo>
                    <a:pt x="691" y="322"/>
                  </a:lnTo>
                  <a:lnTo>
                    <a:pt x="676" y="315"/>
                  </a:lnTo>
                  <a:lnTo>
                    <a:pt x="654" y="300"/>
                  </a:lnTo>
                  <a:lnTo>
                    <a:pt x="639" y="277"/>
                  </a:lnTo>
                  <a:lnTo>
                    <a:pt x="624" y="247"/>
                  </a:lnTo>
                  <a:lnTo>
                    <a:pt x="609" y="210"/>
                  </a:lnTo>
                  <a:lnTo>
                    <a:pt x="594" y="172"/>
                  </a:lnTo>
                  <a:lnTo>
                    <a:pt x="579" y="127"/>
                  </a:lnTo>
                  <a:lnTo>
                    <a:pt x="556" y="90"/>
                  </a:lnTo>
                  <a:lnTo>
                    <a:pt x="541" y="52"/>
                  </a:lnTo>
                  <a:lnTo>
                    <a:pt x="526" y="22"/>
                  </a:lnTo>
                  <a:lnTo>
                    <a:pt x="511" y="7"/>
                  </a:lnTo>
                  <a:lnTo>
                    <a:pt x="496" y="0"/>
                  </a:lnTo>
                  <a:lnTo>
                    <a:pt x="474" y="7"/>
                  </a:lnTo>
                  <a:lnTo>
                    <a:pt x="458" y="22"/>
                  </a:lnTo>
                  <a:lnTo>
                    <a:pt x="443" y="52"/>
                  </a:lnTo>
                  <a:lnTo>
                    <a:pt x="428" y="90"/>
                  </a:lnTo>
                  <a:lnTo>
                    <a:pt x="413" y="127"/>
                  </a:lnTo>
                  <a:lnTo>
                    <a:pt x="398" y="172"/>
                  </a:lnTo>
                  <a:lnTo>
                    <a:pt x="376" y="210"/>
                  </a:lnTo>
                  <a:lnTo>
                    <a:pt x="361" y="247"/>
                  </a:lnTo>
                  <a:lnTo>
                    <a:pt x="346" y="277"/>
                  </a:lnTo>
                  <a:lnTo>
                    <a:pt x="331" y="300"/>
                  </a:lnTo>
                  <a:lnTo>
                    <a:pt x="316" y="315"/>
                  </a:lnTo>
                  <a:lnTo>
                    <a:pt x="293" y="322"/>
                  </a:lnTo>
                  <a:lnTo>
                    <a:pt x="278" y="322"/>
                  </a:lnTo>
                  <a:lnTo>
                    <a:pt x="263" y="307"/>
                  </a:lnTo>
                  <a:lnTo>
                    <a:pt x="248" y="300"/>
                  </a:lnTo>
                  <a:lnTo>
                    <a:pt x="233" y="285"/>
                  </a:lnTo>
                  <a:lnTo>
                    <a:pt x="211" y="270"/>
                  </a:lnTo>
                  <a:lnTo>
                    <a:pt x="196" y="255"/>
                  </a:lnTo>
                  <a:lnTo>
                    <a:pt x="181" y="247"/>
                  </a:lnTo>
                  <a:lnTo>
                    <a:pt x="166" y="240"/>
                  </a:lnTo>
                  <a:lnTo>
                    <a:pt x="151" y="247"/>
                  </a:lnTo>
                  <a:lnTo>
                    <a:pt x="128" y="255"/>
                  </a:lnTo>
                  <a:lnTo>
                    <a:pt x="113" y="270"/>
                  </a:lnTo>
                  <a:lnTo>
                    <a:pt x="98" y="285"/>
                  </a:lnTo>
                  <a:lnTo>
                    <a:pt x="83" y="300"/>
                  </a:lnTo>
                  <a:lnTo>
                    <a:pt x="68" y="307"/>
                  </a:lnTo>
                  <a:lnTo>
                    <a:pt x="45" y="322"/>
                  </a:lnTo>
                  <a:lnTo>
                    <a:pt x="30" y="322"/>
                  </a:lnTo>
                  <a:lnTo>
                    <a:pt x="15" y="315"/>
                  </a:lnTo>
                  <a:lnTo>
                    <a:pt x="0" y="300"/>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986" name="Rectangle 449"/>
            <p:cNvSpPr>
              <a:spLocks noChangeArrowheads="1"/>
            </p:cNvSpPr>
            <p:nvPr/>
          </p:nvSpPr>
          <p:spPr bwMode="auto">
            <a:xfrm rot="-5400000">
              <a:off x="3035" y="3045"/>
              <a:ext cx="44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Amplitude</a:t>
              </a:r>
              <a:endParaRPr kumimoji="1" lang="en-US" altLang="zh-CN" sz="2400">
                <a:solidFill>
                  <a:srgbClr val="003399"/>
                </a:solidFill>
                <a:latin typeface="Times New Roman" pitchFamily="18" charset="0"/>
                <a:ea typeface="宋体" charset="-122"/>
              </a:endParaRPr>
            </a:p>
          </p:txBody>
        </p:sp>
        <p:sp>
          <p:nvSpPr>
            <p:cNvPr id="168987" name="Rectangle 450"/>
            <p:cNvSpPr>
              <a:spLocks noChangeArrowheads="1"/>
            </p:cNvSpPr>
            <p:nvPr/>
          </p:nvSpPr>
          <p:spPr bwMode="auto">
            <a:xfrm>
              <a:off x="3933" y="3535"/>
              <a:ext cx="22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Time</a:t>
              </a:r>
              <a:endParaRPr kumimoji="1" lang="en-US" altLang="zh-CN" sz="2400">
                <a:solidFill>
                  <a:srgbClr val="003399"/>
                </a:solidFill>
                <a:latin typeface="Times New Roman" pitchFamily="18" charset="0"/>
                <a:ea typeface="宋体" charset="-122"/>
              </a:endParaRPr>
            </a:p>
          </p:txBody>
        </p:sp>
        <p:sp>
          <p:nvSpPr>
            <p:cNvPr id="168988" name="Rectangle 451"/>
            <p:cNvSpPr>
              <a:spLocks noChangeArrowheads="1"/>
            </p:cNvSpPr>
            <p:nvPr/>
          </p:nvSpPr>
          <p:spPr bwMode="auto">
            <a:xfrm>
              <a:off x="3941" y="2837"/>
              <a:ext cx="58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Time Domain</a:t>
              </a:r>
              <a:endParaRPr kumimoji="1" lang="en-US" altLang="zh-CN" sz="2400">
                <a:solidFill>
                  <a:srgbClr val="003399"/>
                </a:solidFill>
                <a:latin typeface="Times New Roman" pitchFamily="18" charset="0"/>
                <a:ea typeface="宋体" charset="-122"/>
              </a:endParaRPr>
            </a:p>
          </p:txBody>
        </p:sp>
        <p:sp>
          <p:nvSpPr>
            <p:cNvPr id="168989" name="Rectangle 452"/>
            <p:cNvSpPr>
              <a:spLocks noChangeArrowheads="1"/>
            </p:cNvSpPr>
            <p:nvPr/>
          </p:nvSpPr>
          <p:spPr bwMode="auto">
            <a:xfrm>
              <a:off x="3377" y="2702"/>
              <a:ext cx="3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chemeClr val="bg1"/>
                  </a:solidFill>
                  <a:latin typeface="Times New Roman" pitchFamily="18" charset="0"/>
                  <a:ea typeface="宋体" charset="-122"/>
                </a:rPr>
                <a:t>(</a:t>
              </a:r>
              <a:endParaRPr kumimoji="1" lang="en-US" altLang="zh-CN" sz="2400">
                <a:latin typeface="Times New Roman" pitchFamily="18" charset="0"/>
                <a:ea typeface="宋体" charset="-122"/>
              </a:endParaRPr>
            </a:p>
          </p:txBody>
        </p:sp>
        <p:sp>
          <p:nvSpPr>
            <p:cNvPr id="168990" name="Rectangle 453"/>
            <p:cNvSpPr>
              <a:spLocks noChangeArrowheads="1"/>
            </p:cNvSpPr>
            <p:nvPr/>
          </p:nvSpPr>
          <p:spPr bwMode="auto">
            <a:xfrm>
              <a:off x="3415" y="2702"/>
              <a:ext cx="81"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c)</a:t>
              </a:r>
              <a:endParaRPr kumimoji="1" lang="en-US" altLang="zh-CN" sz="2400">
                <a:solidFill>
                  <a:srgbClr val="003399"/>
                </a:solidFill>
                <a:latin typeface="Times New Roman" pitchFamily="18" charset="0"/>
                <a:ea typeface="宋体" charset="-122"/>
              </a:endParaRPr>
            </a:p>
          </p:txBody>
        </p:sp>
      </p:grpSp>
      <p:grpSp>
        <p:nvGrpSpPr>
          <p:cNvPr id="19" name="Group 454"/>
          <p:cNvGrpSpPr>
            <a:grpSpLocks/>
          </p:cNvGrpSpPr>
          <p:nvPr/>
        </p:nvGrpSpPr>
        <p:grpSpPr bwMode="auto">
          <a:xfrm>
            <a:off x="1544638" y="4505325"/>
            <a:ext cx="2459037" cy="1520825"/>
            <a:chOff x="837" y="2702"/>
            <a:chExt cx="1549" cy="958"/>
          </a:xfrm>
        </p:grpSpPr>
        <p:sp>
          <p:nvSpPr>
            <p:cNvPr id="168972" name="Line 455"/>
            <p:cNvSpPr>
              <a:spLocks noChangeShapeType="1"/>
            </p:cNvSpPr>
            <p:nvPr/>
          </p:nvSpPr>
          <p:spPr bwMode="auto">
            <a:xfrm flipV="1">
              <a:off x="974" y="2709"/>
              <a:ext cx="1" cy="796"/>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3" name="Line 456"/>
            <p:cNvSpPr>
              <a:spLocks noChangeShapeType="1"/>
            </p:cNvSpPr>
            <p:nvPr/>
          </p:nvSpPr>
          <p:spPr bwMode="auto">
            <a:xfrm>
              <a:off x="974" y="3505"/>
              <a:ext cx="1412" cy="1"/>
            </a:xfrm>
            <a:prstGeom prst="line">
              <a:avLst/>
            </a:prstGeom>
            <a:noFill/>
            <a:ln w="127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4" name="Line 457"/>
            <p:cNvSpPr>
              <a:spLocks noChangeShapeType="1"/>
            </p:cNvSpPr>
            <p:nvPr/>
          </p:nvSpPr>
          <p:spPr bwMode="auto">
            <a:xfrm flipV="1">
              <a:off x="1575" y="2994"/>
              <a:ext cx="1" cy="511"/>
            </a:xfrm>
            <a:prstGeom prst="line">
              <a:avLst/>
            </a:prstGeom>
            <a:noFill/>
            <a:ln w="1905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5" name="Line 458"/>
            <p:cNvSpPr>
              <a:spLocks noChangeShapeType="1"/>
            </p:cNvSpPr>
            <p:nvPr/>
          </p:nvSpPr>
          <p:spPr bwMode="auto">
            <a:xfrm flipV="1">
              <a:off x="2018" y="3159"/>
              <a:ext cx="1" cy="346"/>
            </a:xfrm>
            <a:prstGeom prst="line">
              <a:avLst/>
            </a:prstGeom>
            <a:noFill/>
            <a:ln w="190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8976" name="Rectangle 459"/>
            <p:cNvSpPr>
              <a:spLocks noChangeArrowheads="1"/>
            </p:cNvSpPr>
            <p:nvPr/>
          </p:nvSpPr>
          <p:spPr bwMode="auto">
            <a:xfrm rot="-5400000">
              <a:off x="677" y="3030"/>
              <a:ext cx="44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Amplitude</a:t>
              </a:r>
              <a:endParaRPr kumimoji="1" lang="en-US" altLang="zh-CN" sz="2400">
                <a:solidFill>
                  <a:srgbClr val="003399"/>
                </a:solidFill>
                <a:latin typeface="Times New Roman" pitchFamily="18" charset="0"/>
                <a:ea typeface="宋体" charset="-122"/>
              </a:endParaRPr>
            </a:p>
          </p:txBody>
        </p:sp>
        <p:sp>
          <p:nvSpPr>
            <p:cNvPr id="168977" name="Rectangle 460"/>
            <p:cNvSpPr>
              <a:spLocks noChangeArrowheads="1"/>
            </p:cNvSpPr>
            <p:nvPr/>
          </p:nvSpPr>
          <p:spPr bwMode="auto">
            <a:xfrm>
              <a:off x="1469" y="3535"/>
              <a:ext cx="439"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Frequency</a:t>
              </a:r>
              <a:endParaRPr kumimoji="1" lang="en-US" altLang="zh-CN" sz="2400">
                <a:solidFill>
                  <a:srgbClr val="003399"/>
                </a:solidFill>
                <a:latin typeface="Times New Roman" pitchFamily="18" charset="0"/>
                <a:ea typeface="宋体" charset="-122"/>
              </a:endParaRPr>
            </a:p>
          </p:txBody>
        </p:sp>
        <p:sp>
          <p:nvSpPr>
            <p:cNvPr id="168978" name="Rectangle 461"/>
            <p:cNvSpPr>
              <a:spLocks noChangeArrowheads="1"/>
            </p:cNvSpPr>
            <p:nvPr/>
          </p:nvSpPr>
          <p:spPr bwMode="auto">
            <a:xfrm>
              <a:off x="1207" y="2822"/>
              <a:ext cx="800"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Frequency Domain</a:t>
              </a:r>
              <a:endParaRPr kumimoji="1" lang="en-US" altLang="zh-CN" sz="2400">
                <a:solidFill>
                  <a:srgbClr val="003399"/>
                </a:solidFill>
                <a:latin typeface="Times New Roman" pitchFamily="18" charset="0"/>
                <a:ea typeface="宋体" charset="-122"/>
              </a:endParaRPr>
            </a:p>
          </p:txBody>
        </p:sp>
        <p:sp>
          <p:nvSpPr>
            <p:cNvPr id="168979" name="Rectangle 462"/>
            <p:cNvSpPr>
              <a:spLocks noChangeArrowheads="1"/>
            </p:cNvSpPr>
            <p:nvPr/>
          </p:nvSpPr>
          <p:spPr bwMode="auto">
            <a:xfrm>
              <a:off x="1011" y="2702"/>
              <a:ext cx="35"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chemeClr val="bg1"/>
                  </a:solidFill>
                  <a:latin typeface="Times New Roman" pitchFamily="18" charset="0"/>
                  <a:ea typeface="宋体" charset="-122"/>
                </a:rPr>
                <a:t>(</a:t>
              </a:r>
              <a:endParaRPr kumimoji="1" lang="en-US" altLang="zh-CN" sz="2400">
                <a:latin typeface="Times New Roman" pitchFamily="18" charset="0"/>
                <a:ea typeface="宋体" charset="-122"/>
              </a:endParaRPr>
            </a:p>
          </p:txBody>
        </p:sp>
        <p:sp>
          <p:nvSpPr>
            <p:cNvPr id="168980" name="Rectangle 463"/>
            <p:cNvSpPr>
              <a:spLocks noChangeArrowheads="1"/>
            </p:cNvSpPr>
            <p:nvPr/>
          </p:nvSpPr>
          <p:spPr bwMode="auto">
            <a:xfrm>
              <a:off x="1049" y="2702"/>
              <a:ext cx="87"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kumimoji="1" lang="en-US" altLang="zh-CN" sz="1300">
                  <a:solidFill>
                    <a:srgbClr val="003399"/>
                  </a:solidFill>
                  <a:latin typeface="Times New Roman" pitchFamily="18" charset="0"/>
                  <a:ea typeface="宋体" charset="-122"/>
                </a:rPr>
                <a:t>b)</a:t>
              </a:r>
              <a:endParaRPr kumimoji="1" lang="en-US" altLang="zh-CN" sz="2400">
                <a:solidFill>
                  <a:srgbClr val="003399"/>
                </a:solidFill>
                <a:latin typeface="Times New Roman" pitchFamily="18" charset="0"/>
                <a:ea typeface="宋体" charset="-122"/>
              </a:endParaRPr>
            </a:p>
          </p:txBody>
        </p:sp>
        <p:sp>
          <p:nvSpPr>
            <p:cNvPr id="168981" name="Rectangle 464"/>
            <p:cNvSpPr>
              <a:spLocks noChangeArrowheads="1"/>
            </p:cNvSpPr>
            <p:nvPr/>
          </p:nvSpPr>
          <p:spPr bwMode="auto">
            <a:xfrm>
              <a:off x="1424" y="3362"/>
              <a:ext cx="112"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kumimoji="1" lang="en-US" altLang="zh-CN" sz="1300">
                  <a:solidFill>
                    <a:srgbClr val="003399"/>
                  </a:solidFill>
                  <a:latin typeface="Times New Roman" pitchFamily="18" charset="0"/>
                  <a:ea typeface="宋体" charset="-122"/>
                </a:rPr>
                <a:t>f</a:t>
              </a:r>
              <a:r>
                <a:rPr kumimoji="1" lang="en-US" altLang="zh-CN" sz="1300" baseline="-25000">
                  <a:solidFill>
                    <a:srgbClr val="003399"/>
                  </a:solidFill>
                  <a:latin typeface="Times New Roman" pitchFamily="18" charset="0"/>
                  <a:ea typeface="宋体" charset="-122"/>
                </a:rPr>
                <a:t>1</a:t>
              </a:r>
              <a:endParaRPr kumimoji="1" lang="en-US" altLang="zh-CN" sz="2400">
                <a:solidFill>
                  <a:srgbClr val="003399"/>
                </a:solidFill>
                <a:latin typeface="Times New Roman" pitchFamily="18" charset="0"/>
                <a:ea typeface="宋体" charset="-122"/>
              </a:endParaRPr>
            </a:p>
          </p:txBody>
        </p:sp>
        <p:sp>
          <p:nvSpPr>
            <p:cNvPr id="168982" name="Rectangle 465"/>
            <p:cNvSpPr>
              <a:spLocks noChangeArrowheads="1"/>
            </p:cNvSpPr>
            <p:nvPr/>
          </p:nvSpPr>
          <p:spPr bwMode="auto">
            <a:xfrm>
              <a:off x="1898" y="3347"/>
              <a:ext cx="118"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kumimoji="1" lang="en-US" altLang="zh-CN" sz="1300">
                  <a:solidFill>
                    <a:srgbClr val="003399"/>
                  </a:solidFill>
                  <a:latin typeface="Times New Roman" pitchFamily="18" charset="0"/>
                  <a:ea typeface="宋体" charset="-122"/>
                </a:rPr>
                <a:t>f</a:t>
              </a:r>
              <a:r>
                <a:rPr kumimoji="1" lang="en-US" altLang="zh-CN" sz="1300" baseline="-25000">
                  <a:solidFill>
                    <a:srgbClr val="003399"/>
                  </a:solidFill>
                  <a:latin typeface="Times New Roman" pitchFamily="18" charset="0"/>
                  <a:ea typeface="宋体" charset="-122"/>
                </a:rPr>
                <a:t>2</a:t>
              </a:r>
              <a:endParaRPr kumimoji="1" lang="en-US" altLang="zh-CN" sz="2400">
                <a:solidFill>
                  <a:srgbClr val="003399"/>
                </a:solidFill>
                <a:latin typeface="Times New Roman" pitchFamily="18" charset="0"/>
                <a:ea typeface="宋体" charset="-122"/>
              </a:endParaRPr>
            </a:p>
          </p:txBody>
        </p:sp>
      </p:grpSp>
      <p:grpSp>
        <p:nvGrpSpPr>
          <p:cNvPr id="20" name="Group 466"/>
          <p:cNvGrpSpPr>
            <a:grpSpLocks/>
          </p:cNvGrpSpPr>
          <p:nvPr/>
        </p:nvGrpSpPr>
        <p:grpSpPr bwMode="auto">
          <a:xfrm>
            <a:off x="3144838" y="4194175"/>
            <a:ext cx="3470275" cy="369888"/>
            <a:chOff x="1845" y="2506"/>
            <a:chExt cx="2186" cy="233"/>
          </a:xfrm>
        </p:grpSpPr>
        <p:sp>
          <p:nvSpPr>
            <p:cNvPr id="168970" name="Freeform 467"/>
            <p:cNvSpPr>
              <a:spLocks/>
            </p:cNvSpPr>
            <p:nvPr/>
          </p:nvSpPr>
          <p:spPr bwMode="auto">
            <a:xfrm>
              <a:off x="1845" y="2506"/>
              <a:ext cx="210" cy="233"/>
            </a:xfrm>
            <a:custGeom>
              <a:avLst/>
              <a:gdLst>
                <a:gd name="T0" fmla="*/ 23 w 210"/>
                <a:gd name="T1" fmla="*/ 15 h 233"/>
                <a:gd name="T2" fmla="*/ 90 w 210"/>
                <a:gd name="T3" fmla="*/ 68 h 233"/>
                <a:gd name="T4" fmla="*/ 0 w 210"/>
                <a:gd name="T5" fmla="*/ 196 h 233"/>
                <a:gd name="T6" fmla="*/ 53 w 210"/>
                <a:gd name="T7" fmla="*/ 233 h 233"/>
                <a:gd name="T8" fmla="*/ 143 w 210"/>
                <a:gd name="T9" fmla="*/ 105 h 233"/>
                <a:gd name="T10" fmla="*/ 210 w 210"/>
                <a:gd name="T11" fmla="*/ 150 h 233"/>
                <a:gd name="T12" fmla="*/ 173 w 210"/>
                <a:gd name="T13" fmla="*/ 0 h 233"/>
                <a:gd name="T14" fmla="*/ 23 w 210"/>
                <a:gd name="T15" fmla="*/ 15 h 233"/>
                <a:gd name="T16" fmla="*/ 0 60000 65536"/>
                <a:gd name="T17" fmla="*/ 0 60000 65536"/>
                <a:gd name="T18" fmla="*/ 0 60000 65536"/>
                <a:gd name="T19" fmla="*/ 0 60000 65536"/>
                <a:gd name="T20" fmla="*/ 0 60000 65536"/>
                <a:gd name="T21" fmla="*/ 0 60000 65536"/>
                <a:gd name="T22" fmla="*/ 0 60000 65536"/>
                <a:gd name="T23" fmla="*/ 0 60000 65536"/>
                <a:gd name="T24" fmla="*/ 0 w 210"/>
                <a:gd name="T25" fmla="*/ 0 h 233"/>
                <a:gd name="T26" fmla="*/ 210 w 210"/>
                <a:gd name="T27" fmla="*/ 233 h 2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0" h="233">
                  <a:moveTo>
                    <a:pt x="23" y="15"/>
                  </a:moveTo>
                  <a:lnTo>
                    <a:pt x="90" y="68"/>
                  </a:lnTo>
                  <a:lnTo>
                    <a:pt x="0" y="196"/>
                  </a:lnTo>
                  <a:lnTo>
                    <a:pt x="53" y="233"/>
                  </a:lnTo>
                  <a:lnTo>
                    <a:pt x="143" y="105"/>
                  </a:lnTo>
                  <a:lnTo>
                    <a:pt x="210" y="150"/>
                  </a:lnTo>
                  <a:lnTo>
                    <a:pt x="173" y="0"/>
                  </a:lnTo>
                  <a:lnTo>
                    <a:pt x="23" y="15"/>
                  </a:lnTo>
                  <a:close/>
                </a:path>
              </a:pathLst>
            </a:custGeom>
            <a:solidFill>
              <a:srgbClr val="FF0000"/>
            </a:solidFill>
            <a:ln w="12700">
              <a:solidFill>
                <a:srgbClr val="FF0000"/>
              </a:solidFill>
              <a:round/>
              <a:headEnd/>
              <a:tailEnd/>
            </a:ln>
          </p:spPr>
          <p:txBody>
            <a:bodyPr/>
            <a:lstStyle/>
            <a:p>
              <a:endParaRPr lang="zh-CN" altLang="en-US"/>
            </a:p>
          </p:txBody>
        </p:sp>
        <p:sp>
          <p:nvSpPr>
            <p:cNvPr id="168971" name="Freeform 468"/>
            <p:cNvSpPr>
              <a:spLocks/>
            </p:cNvSpPr>
            <p:nvPr/>
          </p:nvSpPr>
          <p:spPr bwMode="auto">
            <a:xfrm>
              <a:off x="3805" y="2506"/>
              <a:ext cx="226" cy="218"/>
            </a:xfrm>
            <a:custGeom>
              <a:avLst/>
              <a:gdLst>
                <a:gd name="T0" fmla="*/ 8 w 226"/>
                <a:gd name="T1" fmla="*/ 181 h 218"/>
                <a:gd name="T2" fmla="*/ 53 w 226"/>
                <a:gd name="T3" fmla="*/ 120 h 218"/>
                <a:gd name="T4" fmla="*/ 181 w 226"/>
                <a:gd name="T5" fmla="*/ 218 h 218"/>
                <a:gd name="T6" fmla="*/ 226 w 226"/>
                <a:gd name="T7" fmla="*/ 165 h 218"/>
                <a:gd name="T8" fmla="*/ 98 w 226"/>
                <a:gd name="T9" fmla="*/ 68 h 218"/>
                <a:gd name="T10" fmla="*/ 151 w 226"/>
                <a:gd name="T11" fmla="*/ 0 h 218"/>
                <a:gd name="T12" fmla="*/ 0 w 226"/>
                <a:gd name="T13" fmla="*/ 30 h 218"/>
                <a:gd name="T14" fmla="*/ 8 w 226"/>
                <a:gd name="T15" fmla="*/ 181 h 218"/>
                <a:gd name="T16" fmla="*/ 0 60000 65536"/>
                <a:gd name="T17" fmla="*/ 0 60000 65536"/>
                <a:gd name="T18" fmla="*/ 0 60000 65536"/>
                <a:gd name="T19" fmla="*/ 0 60000 65536"/>
                <a:gd name="T20" fmla="*/ 0 60000 65536"/>
                <a:gd name="T21" fmla="*/ 0 60000 65536"/>
                <a:gd name="T22" fmla="*/ 0 60000 65536"/>
                <a:gd name="T23" fmla="*/ 0 60000 65536"/>
                <a:gd name="T24" fmla="*/ 0 w 226"/>
                <a:gd name="T25" fmla="*/ 0 h 218"/>
                <a:gd name="T26" fmla="*/ 226 w 226"/>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6" h="218">
                  <a:moveTo>
                    <a:pt x="8" y="181"/>
                  </a:moveTo>
                  <a:lnTo>
                    <a:pt x="53" y="120"/>
                  </a:lnTo>
                  <a:lnTo>
                    <a:pt x="181" y="218"/>
                  </a:lnTo>
                  <a:lnTo>
                    <a:pt x="226" y="165"/>
                  </a:lnTo>
                  <a:lnTo>
                    <a:pt x="98" y="68"/>
                  </a:lnTo>
                  <a:lnTo>
                    <a:pt x="151" y="0"/>
                  </a:lnTo>
                  <a:lnTo>
                    <a:pt x="0" y="30"/>
                  </a:lnTo>
                  <a:lnTo>
                    <a:pt x="8" y="181"/>
                  </a:lnTo>
                  <a:close/>
                </a:path>
              </a:pathLst>
            </a:custGeom>
            <a:solidFill>
              <a:srgbClr val="FF0000"/>
            </a:solidFill>
            <a:ln w="12700">
              <a:solidFill>
                <a:srgbClr val="FF0000"/>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ox(out)">
                                      <p:cBhvr>
                                        <p:cTn id="19" dur="500"/>
                                        <p:tgtEl>
                                          <p:spTgt spid="2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563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D733183-80E6-4575-A155-84BA930183EA}" type="slidenum">
              <a:rPr lang="en-US" altLang="ko-KR" smtClean="0">
                <a:solidFill>
                  <a:srgbClr val="003399"/>
                </a:solidFill>
                <a:latin typeface="-윤체L" pitchFamily="18" charset="-127"/>
                <a:ea typeface="-윤체L" pitchFamily="18" charset="-127"/>
              </a:rPr>
              <a:pPr/>
              <a:t>70</a:t>
            </a:fld>
            <a:endParaRPr lang="en-US" altLang="ko-KR" smtClean="0">
              <a:solidFill>
                <a:srgbClr val="003399"/>
              </a:solidFill>
              <a:latin typeface="-윤체L" pitchFamily="18" charset="-127"/>
              <a:ea typeface="-윤체L" pitchFamily="18" charset="-127"/>
            </a:endParaRPr>
          </a:p>
        </p:txBody>
      </p:sp>
      <p:graphicFrame>
        <p:nvGraphicFramePr>
          <p:cNvPr id="586754" name="Object 2"/>
          <p:cNvGraphicFramePr>
            <a:graphicFrameLocks noChangeAspect="1"/>
          </p:cNvGraphicFramePr>
          <p:nvPr/>
        </p:nvGraphicFramePr>
        <p:xfrm>
          <a:off x="457200" y="1371600"/>
          <a:ext cx="5868988" cy="930275"/>
        </p:xfrm>
        <a:graphic>
          <a:graphicData uri="http://schemas.openxmlformats.org/presentationml/2006/ole">
            <mc:AlternateContent xmlns:mc="http://schemas.openxmlformats.org/markup-compatibility/2006">
              <mc:Choice xmlns:v="urn:schemas-microsoft-com:vml" Requires="v">
                <p:oleObj spid="_x0000_s56443" name="Equation" r:id="rId3" imgW="1942920" imgH="368280" progId="Equation.DSMT4">
                  <p:embed/>
                </p:oleObj>
              </mc:Choice>
              <mc:Fallback>
                <p:oleObj name="Equation" r:id="rId3" imgW="1942920" imgH="368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1600"/>
                        <a:ext cx="5868988" cy="93027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756" name="Rectangle 4"/>
          <p:cNvSpPr>
            <a:spLocks noRot="1" noChangeArrowheads="1"/>
          </p:cNvSpPr>
          <p:nvPr/>
        </p:nvSpPr>
        <p:spPr bwMode="auto">
          <a:xfrm>
            <a:off x="1187450" y="115888"/>
            <a:ext cx="6262688" cy="625475"/>
          </a:xfrm>
          <a:prstGeom prst="rect">
            <a:avLst/>
          </a:prstGeom>
          <a:noFill/>
          <a:ln w="9525">
            <a:noFill/>
            <a:miter lim="800000"/>
            <a:headEnd/>
            <a:tailEnd/>
          </a:ln>
          <a:effectLst/>
        </p:spPr>
        <p:txBody>
          <a:bodyPr/>
          <a:lstStyle/>
          <a:p>
            <a:pPr marL="342900" indent="-342900" algn="l"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五、钟形脉冲信号的傅里叶变换</a:t>
            </a:r>
          </a:p>
          <a:p>
            <a:pPr marL="342900" indent="-342900"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（高斯脉冲）</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56330" name="Group 5"/>
          <p:cNvGrpSpPr>
            <a:grpSpLocks/>
          </p:cNvGrpSpPr>
          <p:nvPr/>
        </p:nvGrpSpPr>
        <p:grpSpPr bwMode="auto">
          <a:xfrm>
            <a:off x="611188" y="2565400"/>
            <a:ext cx="7751762" cy="3151188"/>
            <a:chOff x="384" y="1392"/>
            <a:chExt cx="4288" cy="1681"/>
          </a:xfrm>
        </p:grpSpPr>
        <p:graphicFrame>
          <p:nvGraphicFramePr>
            <p:cNvPr id="56323" name="Object 6"/>
            <p:cNvGraphicFramePr>
              <a:graphicFrameLocks noChangeAspect="1"/>
            </p:cNvGraphicFramePr>
            <p:nvPr/>
          </p:nvGraphicFramePr>
          <p:xfrm>
            <a:off x="416" y="1920"/>
            <a:ext cx="4256" cy="842"/>
          </p:xfrm>
          <a:graphic>
            <a:graphicData uri="http://schemas.openxmlformats.org/presentationml/2006/ole">
              <mc:AlternateContent xmlns:mc="http://schemas.openxmlformats.org/markup-compatibility/2006">
                <mc:Choice xmlns:v="urn:schemas-microsoft-com:vml" Requires="v">
                  <p:oleObj spid="_x0000_s56444" name="Equation" r:id="rId5" imgW="2920680" imgH="583920" progId="Equation.DSMT4">
                    <p:embed/>
                  </p:oleObj>
                </mc:Choice>
                <mc:Fallback>
                  <p:oleObj name="Equation" r:id="rId5" imgW="2920680" imgH="58392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 y="1920"/>
                          <a:ext cx="4256" cy="842"/>
                        </a:xfrm>
                        <a:prstGeom prst="rect">
                          <a:avLst/>
                        </a:prstGeom>
                        <a:solidFill>
                          <a:srgbClr val="CCFFCC">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4" name="Object 7"/>
            <p:cNvGraphicFramePr>
              <a:graphicFrameLocks noChangeAspect="1"/>
            </p:cNvGraphicFramePr>
            <p:nvPr/>
          </p:nvGraphicFramePr>
          <p:xfrm>
            <a:off x="1419" y="2750"/>
            <a:ext cx="1296" cy="323"/>
          </p:xfrm>
          <a:graphic>
            <a:graphicData uri="http://schemas.openxmlformats.org/presentationml/2006/ole">
              <mc:AlternateContent xmlns:mc="http://schemas.openxmlformats.org/markup-compatibility/2006">
                <mc:Choice xmlns:v="urn:schemas-microsoft-com:vml" Requires="v">
                  <p:oleObj spid="_x0000_s56445" name="Equation" r:id="rId7" imgW="812520" imgH="203040" progId="Equation.DSMT4">
                    <p:embed/>
                  </p:oleObj>
                </mc:Choice>
                <mc:Fallback>
                  <p:oleObj name="Equation" r:id="rId7" imgW="812520" imgH="2030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9" y="2750"/>
                          <a:ext cx="1296" cy="32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1" name="Text Box 8"/>
            <p:cNvSpPr txBox="1">
              <a:spLocks noChangeArrowheads="1"/>
            </p:cNvSpPr>
            <p:nvPr/>
          </p:nvSpPr>
          <p:spPr bwMode="auto">
            <a:xfrm>
              <a:off x="384" y="1392"/>
              <a:ext cx="1728"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其傅里叶变换为：</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9" name="页脚占位符 4"/>
          <p:cNvSpPr>
            <a:spLocks noGrp="1"/>
          </p:cNvSpPr>
          <p:nvPr>
            <p:ph type="ftr" sz="quarter" idx="11"/>
          </p:nvPr>
        </p:nvSpPr>
        <p:spPr/>
        <p:txBody>
          <a:bodyPr/>
          <a:lstStyle/>
          <a:p>
            <a:pPr>
              <a:defRPr/>
            </a:pPr>
            <a:r>
              <a:rPr lang="zh-CN" altLang="en-US"/>
              <a:t>信号与系统</a:t>
            </a:r>
          </a:p>
        </p:txBody>
      </p:sp>
      <p:sp>
        <p:nvSpPr>
          <p:cNvPr id="573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AA122EB-A21C-41F4-979B-EB93047DD359}" type="slidenum">
              <a:rPr lang="en-US" altLang="ko-KR" smtClean="0">
                <a:solidFill>
                  <a:srgbClr val="003399"/>
                </a:solidFill>
                <a:latin typeface="-윤체L" pitchFamily="18" charset="-127"/>
                <a:ea typeface="-윤체L" pitchFamily="18" charset="-127"/>
              </a:rPr>
              <a:pPr/>
              <a:t>71</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250825" y="1557338"/>
            <a:ext cx="3241675" cy="2160587"/>
            <a:chOff x="624" y="768"/>
            <a:chExt cx="2324" cy="1584"/>
          </a:xfrm>
        </p:grpSpPr>
        <p:graphicFrame>
          <p:nvGraphicFramePr>
            <p:cNvPr id="57352" name="Object 4"/>
            <p:cNvGraphicFramePr>
              <a:graphicFrameLocks noChangeAspect="1"/>
            </p:cNvGraphicFramePr>
            <p:nvPr/>
          </p:nvGraphicFramePr>
          <p:xfrm>
            <a:off x="1706" y="768"/>
            <a:ext cx="1154" cy="344"/>
          </p:xfrm>
          <a:graphic>
            <a:graphicData uri="http://schemas.openxmlformats.org/presentationml/2006/ole">
              <mc:AlternateContent xmlns:mc="http://schemas.openxmlformats.org/markup-compatibility/2006">
                <mc:Choice xmlns:v="urn:schemas-microsoft-com:vml" Requires="v">
                  <p:oleObj spid="_x0000_s57819" name="Equation" r:id="rId3" imgW="1028520" imgH="368280" progId="Equation.DSMT4">
                    <p:embed/>
                  </p:oleObj>
                </mc:Choice>
                <mc:Fallback>
                  <p:oleObj name="Equation" r:id="rId3" imgW="1028520" imgH="3682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 y="768"/>
                          <a:ext cx="1154" cy="344"/>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0" name="Line 5"/>
            <p:cNvSpPr>
              <a:spLocks noChangeShapeType="1"/>
            </p:cNvSpPr>
            <p:nvPr/>
          </p:nvSpPr>
          <p:spPr bwMode="auto">
            <a:xfrm flipV="1">
              <a:off x="1632" y="816"/>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7371" name="Line 6"/>
            <p:cNvSpPr>
              <a:spLocks noChangeShapeType="1"/>
            </p:cNvSpPr>
            <p:nvPr/>
          </p:nvSpPr>
          <p:spPr bwMode="auto">
            <a:xfrm>
              <a:off x="624" y="2112"/>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7372" name="Freeform 7"/>
            <p:cNvSpPr>
              <a:spLocks/>
            </p:cNvSpPr>
            <p:nvPr/>
          </p:nvSpPr>
          <p:spPr bwMode="auto">
            <a:xfrm>
              <a:off x="768" y="1344"/>
              <a:ext cx="1728" cy="688"/>
            </a:xfrm>
            <a:custGeom>
              <a:avLst/>
              <a:gdLst>
                <a:gd name="T0" fmla="*/ 0 w 1728"/>
                <a:gd name="T1" fmla="*/ 672 h 688"/>
                <a:gd name="T2" fmla="*/ 240 w 1728"/>
                <a:gd name="T3" fmla="*/ 576 h 688"/>
                <a:gd name="T4" fmla="*/ 864 w 1728"/>
                <a:gd name="T5" fmla="*/ 0 h 688"/>
                <a:gd name="T6" fmla="*/ 1488 w 1728"/>
                <a:gd name="T7" fmla="*/ 576 h 688"/>
                <a:gd name="T8" fmla="*/ 1728 w 1728"/>
                <a:gd name="T9" fmla="*/ 672 h 688"/>
                <a:gd name="T10" fmla="*/ 0 60000 65536"/>
                <a:gd name="T11" fmla="*/ 0 60000 65536"/>
                <a:gd name="T12" fmla="*/ 0 60000 65536"/>
                <a:gd name="T13" fmla="*/ 0 60000 65536"/>
                <a:gd name="T14" fmla="*/ 0 60000 65536"/>
                <a:gd name="T15" fmla="*/ 0 w 1728"/>
                <a:gd name="T16" fmla="*/ 0 h 688"/>
                <a:gd name="T17" fmla="*/ 1728 w 1728"/>
                <a:gd name="T18" fmla="*/ 688 h 688"/>
              </a:gdLst>
              <a:ahLst/>
              <a:cxnLst>
                <a:cxn ang="T10">
                  <a:pos x="T0" y="T1"/>
                </a:cxn>
                <a:cxn ang="T11">
                  <a:pos x="T2" y="T3"/>
                </a:cxn>
                <a:cxn ang="T12">
                  <a:pos x="T4" y="T5"/>
                </a:cxn>
                <a:cxn ang="T13">
                  <a:pos x="T6" y="T7"/>
                </a:cxn>
                <a:cxn ang="T14">
                  <a:pos x="T8" y="T9"/>
                </a:cxn>
              </a:cxnLst>
              <a:rect l="T15" t="T16" r="T17" b="T18"/>
              <a:pathLst>
                <a:path w="1728" h="688">
                  <a:moveTo>
                    <a:pt x="0" y="672"/>
                  </a:moveTo>
                  <a:cubicBezTo>
                    <a:pt x="48" y="680"/>
                    <a:pt x="96" y="688"/>
                    <a:pt x="240" y="576"/>
                  </a:cubicBezTo>
                  <a:cubicBezTo>
                    <a:pt x="384" y="464"/>
                    <a:pt x="656" y="0"/>
                    <a:pt x="864" y="0"/>
                  </a:cubicBezTo>
                  <a:cubicBezTo>
                    <a:pt x="1072" y="0"/>
                    <a:pt x="1344" y="464"/>
                    <a:pt x="1488" y="576"/>
                  </a:cubicBezTo>
                  <a:cubicBezTo>
                    <a:pt x="1632" y="688"/>
                    <a:pt x="1680" y="680"/>
                    <a:pt x="1728" y="67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57353" name="Object 8"/>
            <p:cNvGraphicFramePr>
              <a:graphicFrameLocks noChangeAspect="1"/>
            </p:cNvGraphicFramePr>
            <p:nvPr/>
          </p:nvGraphicFramePr>
          <p:xfrm>
            <a:off x="1440" y="2160"/>
            <a:ext cx="137" cy="192"/>
          </p:xfrm>
          <a:graphic>
            <a:graphicData uri="http://schemas.openxmlformats.org/presentationml/2006/ole">
              <mc:AlternateContent xmlns:mc="http://schemas.openxmlformats.org/markup-compatibility/2006">
                <mc:Choice xmlns:v="urn:schemas-microsoft-com:vml" Requires="v">
                  <p:oleObj spid="_x0000_s57820"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 y="216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4" name="Object 9"/>
            <p:cNvGraphicFramePr>
              <a:graphicFrameLocks noChangeAspect="1"/>
            </p:cNvGraphicFramePr>
            <p:nvPr/>
          </p:nvGraphicFramePr>
          <p:xfrm>
            <a:off x="2852" y="2173"/>
            <a:ext cx="96" cy="165"/>
          </p:xfrm>
          <a:graphic>
            <a:graphicData uri="http://schemas.openxmlformats.org/presentationml/2006/ole">
              <mc:AlternateContent xmlns:mc="http://schemas.openxmlformats.org/markup-compatibility/2006">
                <mc:Choice xmlns:v="urn:schemas-microsoft-com:vml" Requires="v">
                  <p:oleObj spid="_x0000_s57821" name="Equation" r:id="rId7" imgW="88560" imgH="152280" progId="Equation.3">
                    <p:embed/>
                  </p:oleObj>
                </mc:Choice>
                <mc:Fallback>
                  <p:oleObj name="Equation" r:id="rId7" imgW="88560" imgH="1522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 y="2173"/>
                          <a:ext cx="96"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5" name="Object 10"/>
            <p:cNvGraphicFramePr>
              <a:graphicFrameLocks noChangeAspect="1"/>
            </p:cNvGraphicFramePr>
            <p:nvPr/>
          </p:nvGraphicFramePr>
          <p:xfrm>
            <a:off x="1440" y="1152"/>
            <a:ext cx="165" cy="179"/>
          </p:xfrm>
          <a:graphic>
            <a:graphicData uri="http://schemas.openxmlformats.org/presentationml/2006/ole">
              <mc:AlternateContent xmlns:mc="http://schemas.openxmlformats.org/markup-compatibility/2006">
                <mc:Choice xmlns:v="urn:schemas-microsoft-com:vml" Requires="v">
                  <p:oleObj spid="_x0000_s57822" name="Equation" r:id="rId9" imgW="152280" imgH="164880" progId="Equation.3">
                    <p:embed/>
                  </p:oleObj>
                </mc:Choice>
                <mc:Fallback>
                  <p:oleObj name="Equation" r:id="rId9" imgW="152280" imgH="1648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0" y="1152"/>
                          <a:ext cx="165"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73" name="Line 11"/>
            <p:cNvSpPr>
              <a:spLocks noChangeShapeType="1"/>
            </p:cNvSpPr>
            <p:nvPr/>
          </p:nvSpPr>
          <p:spPr bwMode="auto">
            <a:xfrm flipV="1">
              <a:off x="2160" y="1824"/>
              <a:ext cx="0" cy="288"/>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7374" name="Line 12"/>
            <p:cNvSpPr>
              <a:spLocks noChangeShapeType="1"/>
            </p:cNvSpPr>
            <p:nvPr/>
          </p:nvSpPr>
          <p:spPr bwMode="auto">
            <a:xfrm>
              <a:off x="1632" y="1824"/>
              <a:ext cx="52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7356" name="Object 13"/>
            <p:cNvGraphicFramePr>
              <a:graphicFrameLocks noChangeAspect="1"/>
            </p:cNvGraphicFramePr>
            <p:nvPr/>
          </p:nvGraphicFramePr>
          <p:xfrm>
            <a:off x="1440" y="1536"/>
            <a:ext cx="192" cy="427"/>
          </p:xfrm>
          <a:graphic>
            <a:graphicData uri="http://schemas.openxmlformats.org/presentationml/2006/ole">
              <mc:AlternateContent xmlns:mc="http://schemas.openxmlformats.org/markup-compatibility/2006">
                <mc:Choice xmlns:v="urn:schemas-microsoft-com:vml" Requires="v">
                  <p:oleObj spid="_x0000_s57823" name="Equation" r:id="rId11" imgW="177480" imgH="393480" progId="Equation.3">
                    <p:embed/>
                  </p:oleObj>
                </mc:Choice>
                <mc:Fallback>
                  <p:oleObj name="Equation" r:id="rId11" imgW="177480" imgH="3934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0" y="1536"/>
                          <a:ext cx="192" cy="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7" name="Object 14"/>
            <p:cNvGraphicFramePr>
              <a:graphicFrameLocks noChangeAspect="1"/>
            </p:cNvGraphicFramePr>
            <p:nvPr/>
          </p:nvGraphicFramePr>
          <p:xfrm>
            <a:off x="2091" y="2153"/>
            <a:ext cx="137" cy="152"/>
          </p:xfrm>
          <a:graphic>
            <a:graphicData uri="http://schemas.openxmlformats.org/presentationml/2006/ole">
              <mc:AlternateContent xmlns:mc="http://schemas.openxmlformats.org/markup-compatibility/2006">
                <mc:Choice xmlns:v="urn:schemas-microsoft-com:vml" Requires="v">
                  <p:oleObj spid="_x0000_s57824" name="Equation" r:id="rId13" imgW="126720" imgH="139680" progId="Equation.3">
                    <p:embed/>
                  </p:oleObj>
                </mc:Choice>
                <mc:Fallback>
                  <p:oleObj name="Equation" r:id="rId13" imgW="126720" imgH="1396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1" y="2153"/>
                          <a:ext cx="137"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3492500" y="3429000"/>
            <a:ext cx="3838575" cy="2813050"/>
            <a:chOff x="576" y="2352"/>
            <a:chExt cx="2418" cy="1772"/>
          </a:xfrm>
        </p:grpSpPr>
        <p:graphicFrame>
          <p:nvGraphicFramePr>
            <p:cNvPr id="57346" name="Object 16"/>
            <p:cNvGraphicFramePr>
              <a:graphicFrameLocks noChangeAspect="1"/>
            </p:cNvGraphicFramePr>
            <p:nvPr/>
          </p:nvGraphicFramePr>
          <p:xfrm>
            <a:off x="1711" y="2352"/>
            <a:ext cx="1283" cy="382"/>
          </p:xfrm>
          <a:graphic>
            <a:graphicData uri="http://schemas.openxmlformats.org/presentationml/2006/ole">
              <mc:AlternateContent xmlns:mc="http://schemas.openxmlformats.org/markup-compatibility/2006">
                <mc:Choice xmlns:v="urn:schemas-microsoft-com:vml" Requires="v">
                  <p:oleObj spid="_x0000_s57825" name="Equation" r:id="rId15" imgW="1409400" imgH="368280" progId="Equation.DSMT4">
                    <p:embed/>
                  </p:oleObj>
                </mc:Choice>
                <mc:Fallback>
                  <p:oleObj name="Equation" r:id="rId15" imgW="1409400" imgH="368280" progId="Equation.DSMT4">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11" y="2352"/>
                          <a:ext cx="1283" cy="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5" name="Freeform 17"/>
            <p:cNvSpPr>
              <a:spLocks/>
            </p:cNvSpPr>
            <p:nvPr/>
          </p:nvSpPr>
          <p:spPr bwMode="auto">
            <a:xfrm>
              <a:off x="768" y="2688"/>
              <a:ext cx="1728" cy="976"/>
            </a:xfrm>
            <a:custGeom>
              <a:avLst/>
              <a:gdLst>
                <a:gd name="T0" fmla="*/ 0 w 1728"/>
                <a:gd name="T1" fmla="*/ 1352 h 688"/>
                <a:gd name="T2" fmla="*/ 240 w 1728"/>
                <a:gd name="T3" fmla="*/ 1159 h 688"/>
                <a:gd name="T4" fmla="*/ 864 w 1728"/>
                <a:gd name="T5" fmla="*/ 0 h 688"/>
                <a:gd name="T6" fmla="*/ 1488 w 1728"/>
                <a:gd name="T7" fmla="*/ 1159 h 688"/>
                <a:gd name="T8" fmla="*/ 1728 w 1728"/>
                <a:gd name="T9" fmla="*/ 1352 h 688"/>
                <a:gd name="T10" fmla="*/ 0 60000 65536"/>
                <a:gd name="T11" fmla="*/ 0 60000 65536"/>
                <a:gd name="T12" fmla="*/ 0 60000 65536"/>
                <a:gd name="T13" fmla="*/ 0 60000 65536"/>
                <a:gd name="T14" fmla="*/ 0 60000 65536"/>
                <a:gd name="T15" fmla="*/ 0 w 1728"/>
                <a:gd name="T16" fmla="*/ 0 h 688"/>
                <a:gd name="T17" fmla="*/ 1728 w 1728"/>
                <a:gd name="T18" fmla="*/ 688 h 688"/>
              </a:gdLst>
              <a:ahLst/>
              <a:cxnLst>
                <a:cxn ang="T10">
                  <a:pos x="T0" y="T1"/>
                </a:cxn>
                <a:cxn ang="T11">
                  <a:pos x="T2" y="T3"/>
                </a:cxn>
                <a:cxn ang="T12">
                  <a:pos x="T4" y="T5"/>
                </a:cxn>
                <a:cxn ang="T13">
                  <a:pos x="T6" y="T7"/>
                </a:cxn>
                <a:cxn ang="T14">
                  <a:pos x="T8" y="T9"/>
                </a:cxn>
              </a:cxnLst>
              <a:rect l="T15" t="T16" r="T17" b="T18"/>
              <a:pathLst>
                <a:path w="1728" h="688">
                  <a:moveTo>
                    <a:pt x="0" y="672"/>
                  </a:moveTo>
                  <a:cubicBezTo>
                    <a:pt x="48" y="680"/>
                    <a:pt x="96" y="688"/>
                    <a:pt x="240" y="576"/>
                  </a:cubicBezTo>
                  <a:cubicBezTo>
                    <a:pt x="384" y="464"/>
                    <a:pt x="656" y="0"/>
                    <a:pt x="864" y="0"/>
                  </a:cubicBezTo>
                  <a:cubicBezTo>
                    <a:pt x="1072" y="0"/>
                    <a:pt x="1344" y="464"/>
                    <a:pt x="1488" y="576"/>
                  </a:cubicBezTo>
                  <a:cubicBezTo>
                    <a:pt x="1632" y="688"/>
                    <a:pt x="1680" y="680"/>
                    <a:pt x="1728" y="67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366" name="Line 18"/>
            <p:cNvSpPr>
              <a:spLocks noChangeShapeType="1"/>
            </p:cNvSpPr>
            <p:nvPr/>
          </p:nvSpPr>
          <p:spPr bwMode="auto">
            <a:xfrm>
              <a:off x="576" y="3696"/>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7367" name="Line 19"/>
            <p:cNvSpPr>
              <a:spLocks noChangeShapeType="1"/>
            </p:cNvSpPr>
            <p:nvPr/>
          </p:nvSpPr>
          <p:spPr bwMode="auto">
            <a:xfrm flipV="1">
              <a:off x="1632" y="2400"/>
              <a:ext cx="0" cy="15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7347" name="Object 20"/>
            <p:cNvGraphicFramePr>
              <a:graphicFrameLocks noChangeAspect="1"/>
            </p:cNvGraphicFramePr>
            <p:nvPr/>
          </p:nvGraphicFramePr>
          <p:xfrm>
            <a:off x="2702" y="3799"/>
            <a:ext cx="165" cy="151"/>
          </p:xfrm>
          <a:graphic>
            <a:graphicData uri="http://schemas.openxmlformats.org/presentationml/2006/ole">
              <mc:AlternateContent xmlns:mc="http://schemas.openxmlformats.org/markup-compatibility/2006">
                <mc:Choice xmlns:v="urn:schemas-microsoft-com:vml" Requires="v">
                  <p:oleObj spid="_x0000_s57826" name="Equation" r:id="rId17" imgW="152280" imgH="139680" progId="Equation.3">
                    <p:embed/>
                  </p:oleObj>
                </mc:Choice>
                <mc:Fallback>
                  <p:oleObj name="Equation" r:id="rId17" imgW="152280" imgH="13968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2" y="3799"/>
                          <a:ext cx="165"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8" name="Object 21"/>
            <p:cNvGraphicFramePr>
              <a:graphicFrameLocks noChangeAspect="1"/>
            </p:cNvGraphicFramePr>
            <p:nvPr/>
          </p:nvGraphicFramePr>
          <p:xfrm>
            <a:off x="1680" y="3696"/>
            <a:ext cx="137" cy="192"/>
          </p:xfrm>
          <a:graphic>
            <a:graphicData uri="http://schemas.openxmlformats.org/presentationml/2006/ole">
              <mc:AlternateContent xmlns:mc="http://schemas.openxmlformats.org/markup-compatibility/2006">
                <mc:Choice xmlns:v="urn:schemas-microsoft-com:vml" Requires="v">
                  <p:oleObj spid="_x0000_s57827" name="Equation" r:id="rId19" imgW="126720" imgH="177480" progId="Equation.3">
                    <p:embed/>
                  </p:oleObj>
                </mc:Choice>
                <mc:Fallback>
                  <p:oleObj name="Equation" r:id="rId19" imgW="126720" imgH="1774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0" y="3696"/>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22"/>
            <p:cNvGraphicFramePr>
              <a:graphicFrameLocks noChangeAspect="1"/>
            </p:cNvGraphicFramePr>
            <p:nvPr/>
          </p:nvGraphicFramePr>
          <p:xfrm>
            <a:off x="1104" y="2544"/>
            <a:ext cx="481" cy="248"/>
          </p:xfrm>
          <a:graphic>
            <a:graphicData uri="http://schemas.openxmlformats.org/presentationml/2006/ole">
              <mc:AlternateContent xmlns:mc="http://schemas.openxmlformats.org/markup-compatibility/2006">
                <mc:Choice xmlns:v="urn:schemas-microsoft-com:vml" Requires="v">
                  <p:oleObj spid="_x0000_s57828" name="Equation" r:id="rId20" imgW="444240" imgH="228600" progId="Equation.DSMT4">
                    <p:embed/>
                  </p:oleObj>
                </mc:Choice>
                <mc:Fallback>
                  <p:oleObj name="Equation" r:id="rId20" imgW="444240" imgH="228600" progId="Equation.DSMT4">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04" y="2544"/>
                          <a:ext cx="48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68" name="Line 23"/>
            <p:cNvSpPr>
              <a:spLocks noChangeShapeType="1"/>
            </p:cNvSpPr>
            <p:nvPr/>
          </p:nvSpPr>
          <p:spPr bwMode="auto">
            <a:xfrm>
              <a:off x="1632" y="3120"/>
              <a:ext cx="38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7369" name="Line 24"/>
            <p:cNvSpPr>
              <a:spLocks noChangeShapeType="1"/>
            </p:cNvSpPr>
            <p:nvPr/>
          </p:nvSpPr>
          <p:spPr bwMode="auto">
            <a:xfrm flipV="1">
              <a:off x="2016" y="3120"/>
              <a:ext cx="0" cy="576"/>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7350" name="Object 25"/>
            <p:cNvGraphicFramePr>
              <a:graphicFrameLocks noChangeAspect="1"/>
            </p:cNvGraphicFramePr>
            <p:nvPr/>
          </p:nvGraphicFramePr>
          <p:xfrm>
            <a:off x="2016" y="3696"/>
            <a:ext cx="165" cy="428"/>
          </p:xfrm>
          <a:graphic>
            <a:graphicData uri="http://schemas.openxmlformats.org/presentationml/2006/ole">
              <mc:AlternateContent xmlns:mc="http://schemas.openxmlformats.org/markup-compatibility/2006">
                <mc:Choice xmlns:v="urn:schemas-microsoft-com:vml" Requires="v">
                  <p:oleObj spid="_x0000_s57829" name="Equation" r:id="rId22" imgW="152280" imgH="393480" progId="Equation.3">
                    <p:embed/>
                  </p:oleObj>
                </mc:Choice>
                <mc:Fallback>
                  <p:oleObj name="Equation" r:id="rId22" imgW="152280" imgH="393480" progId="Equation.3">
                    <p:embed/>
                    <p:pic>
                      <p:nvPicPr>
                        <p:cNvPr id="0" name="Object 2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16" y="3696"/>
                          <a:ext cx="165"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26"/>
            <p:cNvGraphicFramePr>
              <a:graphicFrameLocks noChangeAspect="1"/>
            </p:cNvGraphicFramePr>
            <p:nvPr/>
          </p:nvGraphicFramePr>
          <p:xfrm>
            <a:off x="1248" y="2976"/>
            <a:ext cx="384" cy="354"/>
          </p:xfrm>
          <a:graphic>
            <a:graphicData uri="http://schemas.openxmlformats.org/presentationml/2006/ole">
              <mc:AlternateContent xmlns:mc="http://schemas.openxmlformats.org/markup-compatibility/2006">
                <mc:Choice xmlns:v="urn:schemas-microsoft-com:vml" Requires="v">
                  <p:oleObj spid="_x0000_s57830" name="Equation" r:id="rId24" imgW="469800" imgH="431640" progId="Equation.DSMT4">
                    <p:embed/>
                  </p:oleObj>
                </mc:Choice>
                <mc:Fallback>
                  <p:oleObj name="Equation" r:id="rId24" imgW="469800" imgH="431640" progId="Equation.DSMT4">
                    <p:embed/>
                    <p:pic>
                      <p:nvPicPr>
                        <p:cNvPr id="0" name="Object 2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48" y="2976"/>
                          <a:ext cx="384"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7803" name="Text Box 27"/>
          <p:cNvSpPr txBox="1">
            <a:spLocks noChangeArrowheads="1"/>
          </p:cNvSpPr>
          <p:nvPr/>
        </p:nvSpPr>
        <p:spPr bwMode="auto">
          <a:xfrm>
            <a:off x="3995738" y="1916113"/>
            <a:ext cx="464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因为钟形脉冲信号是一正实函数，所以其</a:t>
            </a:r>
            <a:r>
              <a:rPr lang="zh-CN" altLang="en-US" sz="2800" b="1">
                <a:solidFill>
                  <a:srgbClr val="FF0000"/>
                </a:solidFill>
                <a:ea typeface="宋体" charset="-122"/>
              </a:rPr>
              <a:t>相位频为零。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7803"/>
                                        </p:tgtEl>
                                        <p:attrNameLst>
                                          <p:attrName>style.visibility</p:attrName>
                                        </p:attrNameLst>
                                      </p:cBhvr>
                                      <p:to>
                                        <p:strVal val="visible"/>
                                      </p:to>
                                    </p:set>
                                    <p:animEffect transition="in" filter="blinds(horizontal)">
                                      <p:cBhvr>
                                        <p:cTn id="12" dur="500"/>
                                        <p:tgtEl>
                                          <p:spTgt spid="587803"/>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80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583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1ECACA7-A5F6-4667-B271-1328D9BC8176}" type="slidenum">
              <a:rPr lang="en-US" altLang="ko-KR" smtClean="0">
                <a:solidFill>
                  <a:srgbClr val="003399"/>
                </a:solidFill>
                <a:latin typeface="-윤체L" pitchFamily="18" charset="-127"/>
                <a:ea typeface="-윤체L" pitchFamily="18" charset="-127"/>
              </a:rPr>
              <a:pPr/>
              <a:t>72</a:t>
            </a:fld>
            <a:endParaRPr lang="en-US" altLang="ko-KR" smtClean="0">
              <a:solidFill>
                <a:srgbClr val="003399"/>
              </a:solidFill>
              <a:latin typeface="-윤체L" pitchFamily="18" charset="-127"/>
              <a:ea typeface="-윤체L" pitchFamily="18" charset="-127"/>
            </a:endParaRPr>
          </a:p>
        </p:txBody>
      </p:sp>
      <p:graphicFrame>
        <p:nvGraphicFramePr>
          <p:cNvPr id="588802" name="Object 2"/>
          <p:cNvGraphicFramePr>
            <a:graphicFrameLocks noChangeAspect="1"/>
          </p:cNvGraphicFramePr>
          <p:nvPr>
            <p:extLst>
              <p:ext uri="{D42A27DB-BD31-4B8C-83A1-F6EECF244321}">
                <p14:modId xmlns:p14="http://schemas.microsoft.com/office/powerpoint/2010/main" val="1151136998"/>
              </p:ext>
            </p:extLst>
          </p:nvPr>
        </p:nvGraphicFramePr>
        <p:xfrm>
          <a:off x="323850" y="1341438"/>
          <a:ext cx="8205788" cy="1700212"/>
        </p:xfrm>
        <a:graphic>
          <a:graphicData uri="http://schemas.openxmlformats.org/presentationml/2006/ole">
            <mc:AlternateContent xmlns:mc="http://schemas.openxmlformats.org/markup-compatibility/2006">
              <mc:Choice xmlns:v="urn:schemas-microsoft-com:vml" Requires="v">
                <p:oleObj spid="_x0000_s58491" name="Equation" r:id="rId3" imgW="4000320" imgH="838080" progId="Equation.DSMT4">
                  <p:embed/>
                </p:oleObj>
              </mc:Choice>
              <mc:Fallback>
                <p:oleObj name="Equation" r:id="rId3" imgW="4000320" imgH="838080" progId="Equation.DSMT4">
                  <p:embed/>
                  <p:pic>
                    <p:nvPicPr>
                      <p:cNvPr id="0" name="Object 2"/>
                      <p:cNvPicPr>
                        <a:picLocks noChangeAspect="1" noChangeArrowheads="1"/>
                      </p:cNvPicPr>
                      <p:nvPr/>
                    </p:nvPicPr>
                    <p:blipFill>
                      <a:blip r:embed="rId4"/>
                      <a:srcRect/>
                      <a:stretch>
                        <a:fillRect/>
                      </a:stretch>
                    </p:blipFill>
                    <p:spPr bwMode="auto">
                      <a:xfrm>
                        <a:off x="323850" y="1341438"/>
                        <a:ext cx="8205788" cy="170021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8803" name="Object 3"/>
          <p:cNvGraphicFramePr>
            <a:graphicFrameLocks noChangeAspect="1"/>
          </p:cNvGraphicFramePr>
          <p:nvPr/>
        </p:nvGraphicFramePr>
        <p:xfrm>
          <a:off x="2700338" y="5734050"/>
          <a:ext cx="1935162" cy="482600"/>
        </p:xfrm>
        <a:graphic>
          <a:graphicData uri="http://schemas.openxmlformats.org/presentationml/2006/ole">
            <mc:AlternateContent xmlns:mc="http://schemas.openxmlformats.org/markup-compatibility/2006">
              <mc:Choice xmlns:v="urn:schemas-microsoft-com:vml" Requires="v">
                <p:oleObj spid="_x0000_s58492" name="Equation" r:id="rId5" imgW="812520" imgH="203040" progId="Equation.DSMT4">
                  <p:embed/>
                </p:oleObj>
              </mc:Choice>
              <mc:Fallback>
                <p:oleObj name="Equation" r:id="rId5" imgW="812520" imgH="2030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5734050"/>
                        <a:ext cx="1935162" cy="4826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8805" name="Rectangle 5"/>
          <p:cNvSpPr>
            <a:spLocks noRot="1" noChangeArrowheads="1"/>
          </p:cNvSpPr>
          <p:nvPr/>
        </p:nvSpPr>
        <p:spPr bwMode="auto">
          <a:xfrm>
            <a:off x="1403350" y="260350"/>
            <a:ext cx="6262688"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六、符号函数的傅里叶变换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6"/>
          <p:cNvGrpSpPr>
            <a:grpSpLocks/>
          </p:cNvGrpSpPr>
          <p:nvPr/>
        </p:nvGrpSpPr>
        <p:grpSpPr bwMode="auto">
          <a:xfrm>
            <a:off x="611188" y="2781300"/>
            <a:ext cx="5938837" cy="2879725"/>
            <a:chOff x="384" y="1536"/>
            <a:chExt cx="4020" cy="2158"/>
          </a:xfrm>
        </p:grpSpPr>
        <p:graphicFrame>
          <p:nvGraphicFramePr>
            <p:cNvPr id="58372" name="Object 7"/>
            <p:cNvGraphicFramePr>
              <a:graphicFrameLocks noChangeAspect="1"/>
            </p:cNvGraphicFramePr>
            <p:nvPr/>
          </p:nvGraphicFramePr>
          <p:xfrm>
            <a:off x="458" y="1920"/>
            <a:ext cx="3946" cy="1774"/>
          </p:xfrm>
          <a:graphic>
            <a:graphicData uri="http://schemas.openxmlformats.org/presentationml/2006/ole">
              <mc:AlternateContent xmlns:mc="http://schemas.openxmlformats.org/markup-compatibility/2006">
                <mc:Choice xmlns:v="urn:schemas-microsoft-com:vml" Requires="v">
                  <p:oleObj spid="_x0000_s58493" name="Equation" r:id="rId7" imgW="2298600" imgH="1320480" progId="Equation.DSMT4">
                    <p:embed/>
                  </p:oleObj>
                </mc:Choice>
                <mc:Fallback>
                  <p:oleObj name="Equation" r:id="rId7" imgW="2298600" imgH="132048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 y="1920"/>
                          <a:ext cx="3946" cy="1774"/>
                        </a:xfrm>
                        <a:prstGeom prst="rect">
                          <a:avLst/>
                        </a:prstGeom>
                        <a:solidFill>
                          <a:srgbClr val="CCFFCC">
                            <a:alpha val="50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9" name="Text Box 8"/>
            <p:cNvSpPr txBox="1">
              <a:spLocks noChangeArrowheads="1"/>
            </p:cNvSpPr>
            <p:nvPr/>
          </p:nvSpPr>
          <p:spPr bwMode="auto">
            <a:xfrm>
              <a:off x="384" y="1536"/>
              <a:ext cx="2064"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其傅里叶变换为：</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8802"/>
                                        </p:tgtEl>
                                        <p:attrNameLst>
                                          <p:attrName>style.visibility</p:attrName>
                                        </p:attrNameLst>
                                      </p:cBhvr>
                                      <p:to>
                                        <p:strVal val="visible"/>
                                      </p:to>
                                    </p:set>
                                    <p:animEffect transition="in" filter="blinds(horizontal)">
                                      <p:cBhvr>
                                        <p:cTn id="7" dur="500"/>
                                        <p:tgtEl>
                                          <p:spTgt spid="5888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nodeType="withEffect">
                                  <p:stCondLst>
                                    <p:cond delay="0"/>
                                  </p:stCondLst>
                                  <p:childTnLst>
                                    <p:set>
                                      <p:cBhvr>
                                        <p:cTn id="14" dur="1" fill="hold">
                                          <p:stCondLst>
                                            <p:cond delay="0"/>
                                          </p:stCondLst>
                                        </p:cTn>
                                        <p:tgtEl>
                                          <p:spTgt spid="588803"/>
                                        </p:tgtEl>
                                        <p:attrNameLst>
                                          <p:attrName>style.visibility</p:attrName>
                                        </p:attrNameLst>
                                      </p:cBhvr>
                                      <p:to>
                                        <p:strVal val="visible"/>
                                      </p:to>
                                    </p:set>
                                    <p:animEffect transition="in" filter="blinds(horizontal)">
                                      <p:cBhvr>
                                        <p:cTn id="15" dur="500"/>
                                        <p:tgtEl>
                                          <p:spTgt spid="588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3" name="页脚占位符 4"/>
          <p:cNvSpPr>
            <a:spLocks noGrp="1"/>
          </p:cNvSpPr>
          <p:nvPr>
            <p:ph type="ftr" sz="quarter" idx="11"/>
          </p:nvPr>
        </p:nvSpPr>
        <p:spPr/>
        <p:txBody>
          <a:bodyPr/>
          <a:lstStyle/>
          <a:p>
            <a:pPr>
              <a:defRPr/>
            </a:pPr>
            <a:r>
              <a:rPr lang="zh-CN" altLang="en-US"/>
              <a:t>信号与系统</a:t>
            </a:r>
          </a:p>
        </p:txBody>
      </p:sp>
      <p:sp>
        <p:nvSpPr>
          <p:cNvPr id="5940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E8F03F1B-86BE-45C4-A951-8FF351D0CAA5}" type="slidenum">
              <a:rPr lang="en-US" altLang="ko-KR" smtClean="0">
                <a:solidFill>
                  <a:srgbClr val="003399"/>
                </a:solidFill>
                <a:latin typeface="-윤체L" pitchFamily="18" charset="-127"/>
                <a:ea typeface="-윤체L" pitchFamily="18" charset="-127"/>
              </a:rPr>
              <a:pPr/>
              <a:t>73</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250825" y="1412875"/>
            <a:ext cx="3657600" cy="2438400"/>
            <a:chOff x="144" y="432"/>
            <a:chExt cx="2304" cy="1536"/>
          </a:xfrm>
        </p:grpSpPr>
        <p:graphicFrame>
          <p:nvGraphicFramePr>
            <p:cNvPr id="59402" name="Object 4"/>
            <p:cNvGraphicFramePr>
              <a:graphicFrameLocks noChangeAspect="1"/>
            </p:cNvGraphicFramePr>
            <p:nvPr/>
          </p:nvGraphicFramePr>
          <p:xfrm>
            <a:off x="1248" y="432"/>
            <a:ext cx="546" cy="270"/>
          </p:xfrm>
          <a:graphic>
            <a:graphicData uri="http://schemas.openxmlformats.org/presentationml/2006/ole">
              <mc:AlternateContent xmlns:mc="http://schemas.openxmlformats.org/markup-compatibility/2006">
                <mc:Choice xmlns:v="urn:schemas-microsoft-com:vml" Requires="v">
                  <p:oleObj spid="_x0000_s59908" name="Equation" r:id="rId3" imgW="406080" imgH="203040" progId="Equation.DSMT4">
                    <p:embed/>
                  </p:oleObj>
                </mc:Choice>
                <mc:Fallback>
                  <p:oleObj name="Equation" r:id="rId3" imgW="40608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432"/>
                          <a:ext cx="546" cy="27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3" name="Line 5"/>
            <p:cNvSpPr>
              <a:spLocks noChangeShapeType="1"/>
            </p:cNvSpPr>
            <p:nvPr/>
          </p:nvSpPr>
          <p:spPr bwMode="auto">
            <a:xfrm flipV="1">
              <a:off x="1152" y="480"/>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9424" name="Line 6"/>
            <p:cNvSpPr>
              <a:spLocks noChangeShapeType="1"/>
            </p:cNvSpPr>
            <p:nvPr/>
          </p:nvSpPr>
          <p:spPr bwMode="auto">
            <a:xfrm>
              <a:off x="144" y="1344"/>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9403" name="Object 7"/>
            <p:cNvGraphicFramePr>
              <a:graphicFrameLocks noChangeAspect="1"/>
            </p:cNvGraphicFramePr>
            <p:nvPr/>
          </p:nvGraphicFramePr>
          <p:xfrm>
            <a:off x="1008" y="1344"/>
            <a:ext cx="137" cy="192"/>
          </p:xfrm>
          <a:graphic>
            <a:graphicData uri="http://schemas.openxmlformats.org/presentationml/2006/ole">
              <mc:AlternateContent xmlns:mc="http://schemas.openxmlformats.org/markup-compatibility/2006">
                <mc:Choice xmlns:v="urn:schemas-microsoft-com:vml" Requires="v">
                  <p:oleObj spid="_x0000_s59909" name="Equation" r:id="rId5" imgW="126720" imgH="177480" progId="Equation.3">
                    <p:embed/>
                  </p:oleObj>
                </mc:Choice>
                <mc:Fallback>
                  <p:oleObj name="Equation" r:id="rId5" imgW="126720" imgH="1774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134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4" name="Object 8"/>
            <p:cNvGraphicFramePr>
              <a:graphicFrameLocks noChangeAspect="1"/>
            </p:cNvGraphicFramePr>
            <p:nvPr/>
          </p:nvGraphicFramePr>
          <p:xfrm>
            <a:off x="2304" y="1392"/>
            <a:ext cx="140" cy="240"/>
          </p:xfrm>
          <a:graphic>
            <a:graphicData uri="http://schemas.openxmlformats.org/presentationml/2006/ole">
              <mc:AlternateContent xmlns:mc="http://schemas.openxmlformats.org/markup-compatibility/2006">
                <mc:Choice xmlns:v="urn:schemas-microsoft-com:vml" Requires="v">
                  <p:oleObj spid="_x0000_s59910" name="Equation" r:id="rId7" imgW="88560" imgH="152280" progId="Equation.3">
                    <p:embed/>
                  </p:oleObj>
                </mc:Choice>
                <mc:Fallback>
                  <p:oleObj name="Equation" r:id="rId7" imgW="88560" imgH="1522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1392"/>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5" name="Object 9"/>
            <p:cNvGraphicFramePr>
              <a:graphicFrameLocks noChangeAspect="1"/>
            </p:cNvGraphicFramePr>
            <p:nvPr/>
          </p:nvGraphicFramePr>
          <p:xfrm>
            <a:off x="933" y="816"/>
            <a:ext cx="220" cy="179"/>
          </p:xfrm>
          <a:graphic>
            <a:graphicData uri="http://schemas.openxmlformats.org/presentationml/2006/ole">
              <mc:AlternateContent xmlns:mc="http://schemas.openxmlformats.org/markup-compatibility/2006">
                <mc:Choice xmlns:v="urn:schemas-microsoft-com:vml" Requires="v">
                  <p:oleObj spid="_x0000_s59911" name="Equation" r:id="rId9" imgW="203040" imgH="164880" progId="Equation.3">
                    <p:embed/>
                  </p:oleObj>
                </mc:Choice>
                <mc:Fallback>
                  <p:oleObj name="Equation" r:id="rId9" imgW="203040" imgH="1648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3" y="816"/>
                          <a:ext cx="220"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6" name="Object 10"/>
            <p:cNvGraphicFramePr>
              <a:graphicFrameLocks noChangeAspect="1"/>
            </p:cNvGraphicFramePr>
            <p:nvPr/>
          </p:nvGraphicFramePr>
          <p:xfrm>
            <a:off x="1186" y="1708"/>
            <a:ext cx="220" cy="179"/>
          </p:xfrm>
          <a:graphic>
            <a:graphicData uri="http://schemas.openxmlformats.org/presentationml/2006/ole">
              <mc:AlternateContent xmlns:mc="http://schemas.openxmlformats.org/markup-compatibility/2006">
                <mc:Choice xmlns:v="urn:schemas-microsoft-com:vml" Requires="v">
                  <p:oleObj spid="_x0000_s59912" name="Equation" r:id="rId11" imgW="203040" imgH="164880" progId="Equation.3">
                    <p:embed/>
                  </p:oleObj>
                </mc:Choice>
                <mc:Fallback>
                  <p:oleObj name="Equation" r:id="rId11" imgW="203040" imgH="16488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6" y="1708"/>
                          <a:ext cx="220"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5" name="Line 11"/>
            <p:cNvSpPr>
              <a:spLocks noChangeShapeType="1"/>
            </p:cNvSpPr>
            <p:nvPr/>
          </p:nvSpPr>
          <p:spPr bwMode="auto">
            <a:xfrm>
              <a:off x="1152" y="912"/>
              <a:ext cx="100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9426" name="Line 12"/>
            <p:cNvSpPr>
              <a:spLocks noChangeShapeType="1"/>
            </p:cNvSpPr>
            <p:nvPr/>
          </p:nvSpPr>
          <p:spPr bwMode="auto">
            <a:xfrm>
              <a:off x="144" y="1728"/>
              <a:ext cx="100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13"/>
          <p:cNvGrpSpPr>
            <a:grpSpLocks/>
          </p:cNvGrpSpPr>
          <p:nvPr/>
        </p:nvGrpSpPr>
        <p:grpSpPr bwMode="auto">
          <a:xfrm>
            <a:off x="827088" y="3789363"/>
            <a:ext cx="3276600" cy="2438400"/>
            <a:chOff x="144" y="2160"/>
            <a:chExt cx="2064" cy="1536"/>
          </a:xfrm>
        </p:grpSpPr>
        <p:sp>
          <p:nvSpPr>
            <p:cNvPr id="59419" name="Line 14"/>
            <p:cNvSpPr>
              <a:spLocks noChangeShapeType="1"/>
            </p:cNvSpPr>
            <p:nvPr/>
          </p:nvSpPr>
          <p:spPr bwMode="auto">
            <a:xfrm flipV="1">
              <a:off x="1152" y="2208"/>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9420" name="Line 15"/>
            <p:cNvSpPr>
              <a:spLocks noChangeShapeType="1"/>
            </p:cNvSpPr>
            <p:nvPr/>
          </p:nvSpPr>
          <p:spPr bwMode="auto">
            <a:xfrm>
              <a:off x="144" y="3072"/>
              <a:ext cx="19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9399" name="Object 16"/>
            <p:cNvGraphicFramePr>
              <a:graphicFrameLocks noChangeAspect="1"/>
            </p:cNvGraphicFramePr>
            <p:nvPr/>
          </p:nvGraphicFramePr>
          <p:xfrm>
            <a:off x="1008" y="3072"/>
            <a:ext cx="137" cy="192"/>
          </p:xfrm>
          <a:graphic>
            <a:graphicData uri="http://schemas.openxmlformats.org/presentationml/2006/ole">
              <mc:AlternateContent xmlns:mc="http://schemas.openxmlformats.org/markup-compatibility/2006">
                <mc:Choice xmlns:v="urn:schemas-microsoft-com:vml" Requires="v">
                  <p:oleObj spid="_x0000_s59913" name="Equation" r:id="rId13" imgW="126720" imgH="177480" progId="Equation.3">
                    <p:embed/>
                  </p:oleObj>
                </mc:Choice>
                <mc:Fallback>
                  <p:oleObj name="Equation" r:id="rId13" imgW="126720" imgH="17748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07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17"/>
            <p:cNvGraphicFramePr>
              <a:graphicFrameLocks noChangeAspect="1"/>
            </p:cNvGraphicFramePr>
            <p:nvPr/>
          </p:nvGraphicFramePr>
          <p:xfrm>
            <a:off x="1968" y="3120"/>
            <a:ext cx="240" cy="220"/>
          </p:xfrm>
          <a:graphic>
            <a:graphicData uri="http://schemas.openxmlformats.org/presentationml/2006/ole">
              <mc:AlternateContent xmlns:mc="http://schemas.openxmlformats.org/markup-compatibility/2006">
                <mc:Choice xmlns:v="urn:schemas-microsoft-com:vml" Requires="v">
                  <p:oleObj spid="_x0000_s59914" name="Equation" r:id="rId14" imgW="152280" imgH="139680" progId="Equation.3">
                    <p:embed/>
                  </p:oleObj>
                </mc:Choice>
                <mc:Fallback>
                  <p:oleObj name="Equation" r:id="rId14" imgW="152280" imgH="139680"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8" y="3120"/>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1" name="Object 18"/>
            <p:cNvGraphicFramePr>
              <a:graphicFrameLocks noChangeAspect="1"/>
            </p:cNvGraphicFramePr>
            <p:nvPr/>
          </p:nvGraphicFramePr>
          <p:xfrm>
            <a:off x="1235" y="2160"/>
            <a:ext cx="481" cy="275"/>
          </p:xfrm>
          <a:graphic>
            <a:graphicData uri="http://schemas.openxmlformats.org/presentationml/2006/ole">
              <mc:AlternateContent xmlns:mc="http://schemas.openxmlformats.org/markup-compatibility/2006">
                <mc:Choice xmlns:v="urn:schemas-microsoft-com:vml" Requires="v">
                  <p:oleObj spid="_x0000_s59915" name="Equation" r:id="rId16" imgW="444240" imgH="253800" progId="Equation.DSMT4">
                    <p:embed/>
                  </p:oleObj>
                </mc:Choice>
                <mc:Fallback>
                  <p:oleObj name="Equation" r:id="rId16" imgW="444240" imgH="253800" progId="Equation.DSMT4">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5" y="2160"/>
                          <a:ext cx="481"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21" name="Freeform 19"/>
            <p:cNvSpPr>
              <a:spLocks/>
            </p:cNvSpPr>
            <p:nvPr/>
          </p:nvSpPr>
          <p:spPr bwMode="auto">
            <a:xfrm>
              <a:off x="384" y="2496"/>
              <a:ext cx="704" cy="528"/>
            </a:xfrm>
            <a:custGeom>
              <a:avLst/>
              <a:gdLst>
                <a:gd name="T0" fmla="*/ 907 w 512"/>
                <a:gd name="T1" fmla="*/ 0 h 528"/>
                <a:gd name="T2" fmla="*/ 817 w 512"/>
                <a:gd name="T3" fmla="*/ 432 h 528"/>
                <a:gd name="T4" fmla="*/ 0 w 512"/>
                <a:gd name="T5" fmla="*/ 528 h 528"/>
                <a:gd name="T6" fmla="*/ 0 60000 65536"/>
                <a:gd name="T7" fmla="*/ 0 60000 65536"/>
                <a:gd name="T8" fmla="*/ 0 60000 65536"/>
                <a:gd name="T9" fmla="*/ 0 w 512"/>
                <a:gd name="T10" fmla="*/ 0 h 528"/>
                <a:gd name="T11" fmla="*/ 512 w 512"/>
                <a:gd name="T12" fmla="*/ 528 h 528"/>
              </a:gdLst>
              <a:ahLst/>
              <a:cxnLst>
                <a:cxn ang="T6">
                  <a:pos x="T0" y="T1"/>
                </a:cxn>
                <a:cxn ang="T7">
                  <a:pos x="T2" y="T3"/>
                </a:cxn>
                <a:cxn ang="T8">
                  <a:pos x="T4" y="T5"/>
                </a:cxn>
              </a:cxnLst>
              <a:rect l="T9" t="T10" r="T11" b="T12"/>
              <a:pathLst>
                <a:path w="512" h="528">
                  <a:moveTo>
                    <a:pt x="480" y="0"/>
                  </a:moveTo>
                  <a:cubicBezTo>
                    <a:pt x="496" y="172"/>
                    <a:pt x="512" y="344"/>
                    <a:pt x="432" y="432"/>
                  </a:cubicBezTo>
                  <a:cubicBezTo>
                    <a:pt x="352" y="520"/>
                    <a:pt x="176" y="524"/>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9422" name="Freeform 20"/>
            <p:cNvSpPr>
              <a:spLocks/>
            </p:cNvSpPr>
            <p:nvPr/>
          </p:nvSpPr>
          <p:spPr bwMode="auto">
            <a:xfrm flipH="1">
              <a:off x="1200" y="2496"/>
              <a:ext cx="768" cy="528"/>
            </a:xfrm>
            <a:custGeom>
              <a:avLst/>
              <a:gdLst>
                <a:gd name="T0" fmla="*/ 1080 w 512"/>
                <a:gd name="T1" fmla="*/ 0 h 528"/>
                <a:gd name="T2" fmla="*/ 972 w 512"/>
                <a:gd name="T3" fmla="*/ 432 h 528"/>
                <a:gd name="T4" fmla="*/ 0 w 512"/>
                <a:gd name="T5" fmla="*/ 528 h 528"/>
                <a:gd name="T6" fmla="*/ 0 60000 65536"/>
                <a:gd name="T7" fmla="*/ 0 60000 65536"/>
                <a:gd name="T8" fmla="*/ 0 60000 65536"/>
                <a:gd name="T9" fmla="*/ 0 w 512"/>
                <a:gd name="T10" fmla="*/ 0 h 528"/>
                <a:gd name="T11" fmla="*/ 512 w 512"/>
                <a:gd name="T12" fmla="*/ 528 h 528"/>
              </a:gdLst>
              <a:ahLst/>
              <a:cxnLst>
                <a:cxn ang="T6">
                  <a:pos x="T0" y="T1"/>
                </a:cxn>
                <a:cxn ang="T7">
                  <a:pos x="T2" y="T3"/>
                </a:cxn>
                <a:cxn ang="T8">
                  <a:pos x="T4" y="T5"/>
                </a:cxn>
              </a:cxnLst>
              <a:rect l="T9" t="T10" r="T11" b="T12"/>
              <a:pathLst>
                <a:path w="512" h="528">
                  <a:moveTo>
                    <a:pt x="480" y="0"/>
                  </a:moveTo>
                  <a:cubicBezTo>
                    <a:pt x="496" y="172"/>
                    <a:pt x="512" y="344"/>
                    <a:pt x="432" y="432"/>
                  </a:cubicBezTo>
                  <a:cubicBezTo>
                    <a:pt x="352" y="520"/>
                    <a:pt x="176" y="524"/>
                    <a:pt x="0" y="5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pSp>
        <p:nvGrpSpPr>
          <p:cNvPr id="4" name="Group 21"/>
          <p:cNvGrpSpPr>
            <a:grpSpLocks/>
          </p:cNvGrpSpPr>
          <p:nvPr/>
        </p:nvGrpSpPr>
        <p:grpSpPr bwMode="auto">
          <a:xfrm>
            <a:off x="4500563" y="3573463"/>
            <a:ext cx="3730625" cy="2438400"/>
            <a:chOff x="2832" y="2160"/>
            <a:chExt cx="2350" cy="1536"/>
          </a:xfrm>
        </p:grpSpPr>
        <p:sp>
          <p:nvSpPr>
            <p:cNvPr id="59415" name="Line 22"/>
            <p:cNvSpPr>
              <a:spLocks noChangeShapeType="1"/>
            </p:cNvSpPr>
            <p:nvPr/>
          </p:nvSpPr>
          <p:spPr bwMode="auto">
            <a:xfrm flipV="1">
              <a:off x="3840" y="2208"/>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59416" name="Line 23"/>
            <p:cNvSpPr>
              <a:spLocks noChangeShapeType="1"/>
            </p:cNvSpPr>
            <p:nvPr/>
          </p:nvSpPr>
          <p:spPr bwMode="auto">
            <a:xfrm>
              <a:off x="2832" y="3072"/>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9394" name="Object 24"/>
            <p:cNvGraphicFramePr>
              <a:graphicFrameLocks noChangeAspect="1"/>
            </p:cNvGraphicFramePr>
            <p:nvPr/>
          </p:nvGraphicFramePr>
          <p:xfrm>
            <a:off x="3696" y="3072"/>
            <a:ext cx="137" cy="192"/>
          </p:xfrm>
          <a:graphic>
            <a:graphicData uri="http://schemas.openxmlformats.org/presentationml/2006/ole">
              <mc:AlternateContent xmlns:mc="http://schemas.openxmlformats.org/markup-compatibility/2006">
                <mc:Choice xmlns:v="urn:schemas-microsoft-com:vml" Requires="v">
                  <p:oleObj spid="_x0000_s59916" name="Equation" r:id="rId18" imgW="126720" imgH="177480" progId="Equation.3">
                    <p:embed/>
                  </p:oleObj>
                </mc:Choice>
                <mc:Fallback>
                  <p:oleObj name="Equation" r:id="rId18" imgW="126720" imgH="177480" progId="Equation.3">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 y="3072"/>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5" name="Object 25"/>
            <p:cNvGraphicFramePr>
              <a:graphicFrameLocks noChangeAspect="1"/>
            </p:cNvGraphicFramePr>
            <p:nvPr/>
          </p:nvGraphicFramePr>
          <p:xfrm>
            <a:off x="4942" y="3130"/>
            <a:ext cx="240" cy="220"/>
          </p:xfrm>
          <a:graphic>
            <a:graphicData uri="http://schemas.openxmlformats.org/presentationml/2006/ole">
              <mc:AlternateContent xmlns:mc="http://schemas.openxmlformats.org/markup-compatibility/2006">
                <mc:Choice xmlns:v="urn:schemas-microsoft-com:vml" Requires="v">
                  <p:oleObj spid="_x0000_s59917" name="Equation" r:id="rId19" imgW="152280" imgH="139680" progId="Equation.3">
                    <p:embed/>
                  </p:oleObj>
                </mc:Choice>
                <mc:Fallback>
                  <p:oleObj name="Equation" r:id="rId19" imgW="152280" imgH="139680"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42" y="3130"/>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6" name="Object 26"/>
            <p:cNvGraphicFramePr>
              <a:graphicFrameLocks noChangeAspect="1"/>
            </p:cNvGraphicFramePr>
            <p:nvPr/>
          </p:nvGraphicFramePr>
          <p:xfrm>
            <a:off x="3936" y="2160"/>
            <a:ext cx="385" cy="221"/>
          </p:xfrm>
          <a:graphic>
            <a:graphicData uri="http://schemas.openxmlformats.org/presentationml/2006/ole">
              <mc:AlternateContent xmlns:mc="http://schemas.openxmlformats.org/markup-compatibility/2006">
                <mc:Choice xmlns:v="urn:schemas-microsoft-com:vml" Requires="v">
                  <p:oleObj spid="_x0000_s59918" name="Equation" r:id="rId21" imgW="355320" imgH="203040" progId="Equation.3">
                    <p:embed/>
                  </p:oleObj>
                </mc:Choice>
                <mc:Fallback>
                  <p:oleObj name="Equation" r:id="rId21" imgW="355320" imgH="20304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36" y="2160"/>
                          <a:ext cx="385" cy="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7" name="Line 27"/>
            <p:cNvSpPr>
              <a:spLocks noChangeShapeType="1"/>
            </p:cNvSpPr>
            <p:nvPr/>
          </p:nvSpPr>
          <p:spPr bwMode="auto">
            <a:xfrm>
              <a:off x="2832" y="2640"/>
              <a:ext cx="100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59418" name="Line 28"/>
            <p:cNvSpPr>
              <a:spLocks noChangeShapeType="1"/>
            </p:cNvSpPr>
            <p:nvPr/>
          </p:nvSpPr>
          <p:spPr bwMode="auto">
            <a:xfrm>
              <a:off x="3840" y="3456"/>
              <a:ext cx="100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59397" name="Object 29"/>
            <p:cNvGraphicFramePr>
              <a:graphicFrameLocks noChangeAspect="1"/>
            </p:cNvGraphicFramePr>
            <p:nvPr/>
          </p:nvGraphicFramePr>
          <p:xfrm>
            <a:off x="3840" y="2400"/>
            <a:ext cx="178" cy="428"/>
          </p:xfrm>
          <a:graphic>
            <a:graphicData uri="http://schemas.openxmlformats.org/presentationml/2006/ole">
              <mc:AlternateContent xmlns:mc="http://schemas.openxmlformats.org/markup-compatibility/2006">
                <mc:Choice xmlns:v="urn:schemas-microsoft-com:vml" Requires="v">
                  <p:oleObj spid="_x0000_s59919" name="Equation" r:id="rId23" imgW="164880" imgH="393480" progId="Equation.3">
                    <p:embed/>
                  </p:oleObj>
                </mc:Choice>
                <mc:Fallback>
                  <p:oleObj name="Equation" r:id="rId23" imgW="164880" imgH="393480" progId="Equation.3">
                    <p:embed/>
                    <p:pic>
                      <p:nvPicPr>
                        <p:cNvPr id="0" name="Object 2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0" y="2400"/>
                          <a:ext cx="178"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30"/>
            <p:cNvGraphicFramePr>
              <a:graphicFrameLocks noChangeAspect="1"/>
            </p:cNvGraphicFramePr>
            <p:nvPr/>
          </p:nvGraphicFramePr>
          <p:xfrm>
            <a:off x="3504" y="3264"/>
            <a:ext cx="301" cy="428"/>
          </p:xfrm>
          <a:graphic>
            <a:graphicData uri="http://schemas.openxmlformats.org/presentationml/2006/ole">
              <mc:AlternateContent xmlns:mc="http://schemas.openxmlformats.org/markup-compatibility/2006">
                <mc:Choice xmlns:v="urn:schemas-microsoft-com:vml" Requires="v">
                  <p:oleObj spid="_x0000_s59920" name="Equation" r:id="rId25" imgW="279360" imgH="393480" progId="Equation.3">
                    <p:embed/>
                  </p:oleObj>
                </mc:Choice>
                <mc:Fallback>
                  <p:oleObj name="Equation" r:id="rId25" imgW="279360" imgH="393480" progId="Equation.3">
                    <p:embed/>
                    <p:pic>
                      <p:nvPicPr>
                        <p:cNvPr id="0" name="Object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04" y="3264"/>
                          <a:ext cx="301" cy="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9855" name="Text Box 31"/>
          <p:cNvSpPr txBox="1">
            <a:spLocks noChangeArrowheads="1"/>
          </p:cNvSpPr>
          <p:nvPr/>
        </p:nvSpPr>
        <p:spPr bwMode="auto">
          <a:xfrm>
            <a:off x="4211638" y="1628775"/>
            <a:ext cx="4752975"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200" b="1">
                <a:ea typeface="宋体" charset="-122"/>
              </a:rPr>
              <a:t>这种信号不满足绝对可积条件，但它却存在傅里叶变换。</a:t>
            </a:r>
          </a:p>
          <a:p>
            <a:pPr algn="l" eaLnBrk="1" hangingPunct="1">
              <a:spcBef>
                <a:spcPct val="50000"/>
              </a:spcBef>
            </a:pPr>
            <a:r>
              <a:rPr lang="zh-CN" altLang="en-US" sz="2200" b="1">
                <a:ea typeface="宋体" charset="-122"/>
              </a:rPr>
              <a:t>采用符号函数与双边指数衰减函数相乘，求出奇双边指数的频谱，再取极限，从而求得符号函数的频谱。</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89855"/>
                                        </p:tgtEl>
                                        <p:attrNameLst>
                                          <p:attrName>style.visibility</p:attrName>
                                        </p:attrNameLst>
                                      </p:cBhvr>
                                      <p:to>
                                        <p:strVal val="visible"/>
                                      </p:to>
                                    </p:set>
                                    <p:animEffect transition="in" filter="blinds(horizontal)">
                                      <p:cBhvr>
                                        <p:cTn id="12" dur="500"/>
                                        <p:tgtEl>
                                          <p:spTgt spid="5898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5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2"/>
          <p:cNvSpPr>
            <a:spLocks noGrp="1"/>
          </p:cNvSpPr>
          <p:nvPr>
            <p:ph type="ftr" sz="quarter" idx="11"/>
          </p:nvPr>
        </p:nvSpPr>
        <p:spPr/>
        <p:txBody>
          <a:bodyPr/>
          <a:lstStyle/>
          <a:p>
            <a:pPr>
              <a:defRPr/>
            </a:pPr>
            <a:r>
              <a:rPr lang="zh-CN" altLang="en-US"/>
              <a:t>信号与系统</a:t>
            </a:r>
          </a:p>
        </p:txBody>
      </p:sp>
      <p:sp>
        <p:nvSpPr>
          <p:cNvPr id="6144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FBBC981-C1E6-4A10-932E-772D3E7A8CFB}" type="slidenum">
              <a:rPr lang="en-US" altLang="ko-KR" smtClean="0">
                <a:solidFill>
                  <a:srgbClr val="003399"/>
                </a:solidFill>
                <a:latin typeface="-윤체L" pitchFamily="18" charset="-127"/>
                <a:ea typeface="-윤체L" pitchFamily="18" charset="-127"/>
              </a:rPr>
              <a:pPr/>
              <a:t>74</a:t>
            </a:fld>
            <a:endParaRPr lang="en-US" altLang="ko-KR" smtClean="0">
              <a:solidFill>
                <a:srgbClr val="003399"/>
              </a:solidFill>
              <a:latin typeface="-윤체L" pitchFamily="18" charset="-127"/>
              <a:ea typeface="-윤체L" pitchFamily="18" charset="-127"/>
            </a:endParaRPr>
          </a:p>
        </p:txBody>
      </p:sp>
      <p:graphicFrame>
        <p:nvGraphicFramePr>
          <p:cNvPr id="591874" name="Object 2"/>
          <p:cNvGraphicFramePr>
            <a:graphicFrameLocks noChangeAspect="1"/>
          </p:cNvGraphicFramePr>
          <p:nvPr/>
        </p:nvGraphicFramePr>
        <p:xfrm>
          <a:off x="3348038" y="5589588"/>
          <a:ext cx="1935162" cy="482600"/>
        </p:xfrm>
        <a:graphic>
          <a:graphicData uri="http://schemas.openxmlformats.org/presentationml/2006/ole">
            <mc:AlternateContent xmlns:mc="http://schemas.openxmlformats.org/markup-compatibility/2006">
              <mc:Choice xmlns:v="urn:schemas-microsoft-com:vml" Requires="v">
                <p:oleObj spid="_x0000_s61563" name="Equation" r:id="rId3" imgW="812520" imgH="203040" progId="Equation.DSMT4">
                  <p:embed/>
                </p:oleObj>
              </mc:Choice>
              <mc:Fallback>
                <p:oleObj name="Equation" r:id="rId3" imgW="812520" imgH="2030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5589588"/>
                        <a:ext cx="1935162" cy="4826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1876" name="Rectangle 4"/>
          <p:cNvSpPr>
            <a:spLocks noRot="1" noChangeArrowheads="1"/>
          </p:cNvSpPr>
          <p:nvPr/>
        </p:nvSpPr>
        <p:spPr bwMode="auto">
          <a:xfrm>
            <a:off x="971550" y="260350"/>
            <a:ext cx="7239000"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七、升余弦脉冲信号的傅里叶变换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591877" name="Text Box 5"/>
          <p:cNvSpPr txBox="1">
            <a:spLocks noChangeArrowheads="1"/>
          </p:cNvSpPr>
          <p:nvPr/>
        </p:nvSpPr>
        <p:spPr bwMode="auto">
          <a:xfrm>
            <a:off x="468313" y="1412875"/>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升余弦脉冲信号：</a:t>
            </a:r>
          </a:p>
        </p:txBody>
      </p:sp>
      <p:graphicFrame>
        <p:nvGraphicFramePr>
          <p:cNvPr id="591878" name="Object 6"/>
          <p:cNvGraphicFramePr>
            <a:graphicFrameLocks noChangeAspect="1"/>
          </p:cNvGraphicFramePr>
          <p:nvPr/>
        </p:nvGraphicFramePr>
        <p:xfrm>
          <a:off x="2028825" y="1916113"/>
          <a:ext cx="6059488" cy="1143000"/>
        </p:xfrm>
        <a:graphic>
          <a:graphicData uri="http://schemas.openxmlformats.org/presentationml/2006/ole">
            <mc:AlternateContent xmlns:mc="http://schemas.openxmlformats.org/markup-compatibility/2006">
              <mc:Choice xmlns:v="urn:schemas-microsoft-com:vml" Requires="v">
                <p:oleObj spid="_x0000_s61564" name="Equation" r:id="rId5" imgW="2400120" imgH="431640" progId="Equation.DSMT4">
                  <p:embed/>
                </p:oleObj>
              </mc:Choice>
              <mc:Fallback>
                <p:oleObj name="Equation" r:id="rId5" imgW="2400120" imgH="4316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8825" y="1916113"/>
                        <a:ext cx="6059488"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1879" name="Text Box 7"/>
          <p:cNvSpPr txBox="1">
            <a:spLocks noChangeArrowheads="1"/>
          </p:cNvSpPr>
          <p:nvPr/>
        </p:nvSpPr>
        <p:spPr bwMode="auto">
          <a:xfrm>
            <a:off x="381000" y="297180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800" b="1">
                <a:ea typeface="宋体" charset="-122"/>
              </a:rPr>
              <a:t>其傅里叶变换为：</a:t>
            </a:r>
          </a:p>
        </p:txBody>
      </p:sp>
      <p:graphicFrame>
        <p:nvGraphicFramePr>
          <p:cNvPr id="591880" name="Object 8"/>
          <p:cNvGraphicFramePr>
            <a:graphicFrameLocks noChangeAspect="1"/>
          </p:cNvGraphicFramePr>
          <p:nvPr/>
        </p:nvGraphicFramePr>
        <p:xfrm>
          <a:off x="1390650" y="3789363"/>
          <a:ext cx="5168900" cy="1690687"/>
        </p:xfrm>
        <a:graphic>
          <a:graphicData uri="http://schemas.openxmlformats.org/presentationml/2006/ole">
            <mc:AlternateContent xmlns:mc="http://schemas.openxmlformats.org/markup-compatibility/2006">
              <mc:Choice xmlns:v="urn:schemas-microsoft-com:vml" Requires="v">
                <p:oleObj spid="_x0000_s61565" name="Equation" r:id="rId7" imgW="2273040" imgH="711000" progId="Equation.DSMT4">
                  <p:embed/>
                </p:oleObj>
              </mc:Choice>
              <mc:Fallback>
                <p:oleObj name="Equation" r:id="rId7" imgW="2273040" imgH="7110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0650" y="3789363"/>
                        <a:ext cx="5168900" cy="169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1877"/>
                                        </p:tgtEl>
                                        <p:attrNameLst>
                                          <p:attrName>style.visibility</p:attrName>
                                        </p:attrNameLst>
                                      </p:cBhvr>
                                      <p:to>
                                        <p:strVal val="visible"/>
                                      </p:to>
                                    </p:set>
                                    <p:animEffect transition="in" filter="blinds(horizontal)">
                                      <p:cBhvr>
                                        <p:cTn id="7" dur="500"/>
                                        <p:tgtEl>
                                          <p:spTgt spid="591877"/>
                                        </p:tgtEl>
                                      </p:cBhvr>
                                    </p:animEffect>
                                  </p:childTnLst>
                                </p:cTn>
                              </p:par>
                              <p:par>
                                <p:cTn id="8" presetID="3" presetClass="entr" presetSubtype="10" fill="hold" nodeType="withEffect">
                                  <p:stCondLst>
                                    <p:cond delay="0"/>
                                  </p:stCondLst>
                                  <p:childTnLst>
                                    <p:set>
                                      <p:cBhvr>
                                        <p:cTn id="9" dur="1" fill="hold">
                                          <p:stCondLst>
                                            <p:cond delay="0"/>
                                          </p:stCondLst>
                                        </p:cTn>
                                        <p:tgtEl>
                                          <p:spTgt spid="591878"/>
                                        </p:tgtEl>
                                        <p:attrNameLst>
                                          <p:attrName>style.visibility</p:attrName>
                                        </p:attrNameLst>
                                      </p:cBhvr>
                                      <p:to>
                                        <p:strVal val="visible"/>
                                      </p:to>
                                    </p:set>
                                    <p:animEffect transition="in" filter="blinds(horizontal)">
                                      <p:cBhvr>
                                        <p:cTn id="10" dur="500"/>
                                        <p:tgtEl>
                                          <p:spTgt spid="5918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1879"/>
                                        </p:tgtEl>
                                        <p:attrNameLst>
                                          <p:attrName>style.visibility</p:attrName>
                                        </p:attrNameLst>
                                      </p:cBhvr>
                                      <p:to>
                                        <p:strVal val="visible"/>
                                      </p:to>
                                    </p:set>
                                    <p:animEffect transition="in" filter="blinds(horizontal)">
                                      <p:cBhvr>
                                        <p:cTn id="15" dur="500"/>
                                        <p:tgtEl>
                                          <p:spTgt spid="591879"/>
                                        </p:tgtEl>
                                      </p:cBhvr>
                                    </p:animEffect>
                                  </p:childTnLst>
                                </p:cTn>
                              </p:par>
                              <p:par>
                                <p:cTn id="16" presetID="3" presetClass="entr" presetSubtype="10" fill="hold" nodeType="withEffect">
                                  <p:stCondLst>
                                    <p:cond delay="0"/>
                                  </p:stCondLst>
                                  <p:childTnLst>
                                    <p:set>
                                      <p:cBhvr>
                                        <p:cTn id="17" dur="1" fill="hold">
                                          <p:stCondLst>
                                            <p:cond delay="0"/>
                                          </p:stCondLst>
                                        </p:cTn>
                                        <p:tgtEl>
                                          <p:spTgt spid="591880"/>
                                        </p:tgtEl>
                                        <p:attrNameLst>
                                          <p:attrName>style.visibility</p:attrName>
                                        </p:attrNameLst>
                                      </p:cBhvr>
                                      <p:to>
                                        <p:strVal val="visible"/>
                                      </p:to>
                                    </p:set>
                                    <p:animEffect transition="in" filter="blinds(horizontal)">
                                      <p:cBhvr>
                                        <p:cTn id="18" dur="500"/>
                                        <p:tgtEl>
                                          <p:spTgt spid="591880"/>
                                        </p:tgtEl>
                                      </p:cBhvr>
                                    </p:animEffect>
                                  </p:childTnLst>
                                </p:cTn>
                              </p:par>
                              <p:par>
                                <p:cTn id="19" presetID="3" presetClass="entr" presetSubtype="10" fill="hold" nodeType="withEffect">
                                  <p:stCondLst>
                                    <p:cond delay="0"/>
                                  </p:stCondLst>
                                  <p:childTnLst>
                                    <p:set>
                                      <p:cBhvr>
                                        <p:cTn id="20" dur="1" fill="hold">
                                          <p:stCondLst>
                                            <p:cond delay="0"/>
                                          </p:stCondLst>
                                        </p:cTn>
                                        <p:tgtEl>
                                          <p:spTgt spid="591874"/>
                                        </p:tgtEl>
                                        <p:attrNameLst>
                                          <p:attrName>style.visibility</p:attrName>
                                        </p:attrNameLst>
                                      </p:cBhvr>
                                      <p:to>
                                        <p:strVal val="visible"/>
                                      </p:to>
                                    </p:set>
                                    <p:animEffect transition="in" filter="blinds(horizontal)">
                                      <p:cBhvr>
                                        <p:cTn id="21" dur="500"/>
                                        <p:tgtEl>
                                          <p:spTgt spid="591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p:bldP spid="5918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1" name="页脚占位符 2"/>
          <p:cNvSpPr>
            <a:spLocks noGrp="1"/>
          </p:cNvSpPr>
          <p:nvPr>
            <p:ph type="ftr" sz="quarter" idx="11"/>
          </p:nvPr>
        </p:nvSpPr>
        <p:spPr/>
        <p:txBody>
          <a:bodyPr/>
          <a:lstStyle/>
          <a:p>
            <a:pPr>
              <a:defRPr/>
            </a:pPr>
            <a:r>
              <a:rPr lang="zh-CN" altLang="en-US"/>
              <a:t>信号与系统</a:t>
            </a:r>
          </a:p>
        </p:txBody>
      </p:sp>
      <p:sp>
        <p:nvSpPr>
          <p:cNvPr id="624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9CC52FB-83DA-461C-A2A2-8AF1BC859839}" type="slidenum">
              <a:rPr lang="en-US" altLang="ko-KR" smtClean="0">
                <a:solidFill>
                  <a:srgbClr val="003399"/>
                </a:solidFill>
                <a:latin typeface="-윤체L" pitchFamily="18" charset="-127"/>
                <a:ea typeface="-윤체L" pitchFamily="18" charset="-127"/>
              </a:rPr>
              <a:pPr/>
              <a:t>75</a:t>
            </a:fld>
            <a:endParaRPr lang="en-US" altLang="ko-KR" smtClean="0">
              <a:solidFill>
                <a:srgbClr val="003399"/>
              </a:solidFill>
              <a:latin typeface="-윤체L" pitchFamily="18" charset="-127"/>
              <a:ea typeface="-윤체L" pitchFamily="18" charset="-127"/>
            </a:endParaRPr>
          </a:p>
        </p:txBody>
      </p:sp>
      <p:sp>
        <p:nvSpPr>
          <p:cNvPr id="62472" name="Text Box 3"/>
          <p:cNvSpPr txBox="1">
            <a:spLocks noChangeArrowheads="1"/>
          </p:cNvSpPr>
          <p:nvPr/>
        </p:nvSpPr>
        <p:spPr bwMode="auto">
          <a:xfrm>
            <a:off x="1403350" y="1268413"/>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代入傅里叶变换定义公式中</a:t>
            </a:r>
          </a:p>
        </p:txBody>
      </p:sp>
      <p:graphicFrame>
        <p:nvGraphicFramePr>
          <p:cNvPr id="727044" name="Object 4"/>
          <p:cNvGraphicFramePr>
            <a:graphicFrameLocks noChangeAspect="1"/>
          </p:cNvGraphicFramePr>
          <p:nvPr/>
        </p:nvGraphicFramePr>
        <p:xfrm>
          <a:off x="468313" y="1628775"/>
          <a:ext cx="7042150" cy="3444875"/>
        </p:xfrm>
        <a:graphic>
          <a:graphicData uri="http://schemas.openxmlformats.org/presentationml/2006/ole">
            <mc:AlternateContent xmlns:mc="http://schemas.openxmlformats.org/markup-compatibility/2006">
              <mc:Choice xmlns:v="urn:schemas-microsoft-com:vml" Requires="v">
                <p:oleObj spid="_x0000_s62551" name="Equation" r:id="rId3" imgW="3352680" imgH="1650960" progId="Equation.DSMT4">
                  <p:embed/>
                </p:oleObj>
              </mc:Choice>
              <mc:Fallback>
                <p:oleObj name="Equation" r:id="rId3" imgW="3352680" imgH="1650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628775"/>
                        <a:ext cx="7042150" cy="344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3" name="Rectangle 5"/>
          <p:cNvSpPr>
            <a:spLocks noRot="1" noChangeArrowheads="1"/>
          </p:cNvSpPr>
          <p:nvPr/>
        </p:nvSpPr>
        <p:spPr bwMode="auto">
          <a:xfrm>
            <a:off x="250825" y="1341438"/>
            <a:ext cx="1187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lnSpc>
                <a:spcPct val="90000"/>
              </a:lnSpc>
              <a:spcBef>
                <a:spcPct val="20000"/>
              </a:spcBef>
              <a:buClr>
                <a:schemeClr val="folHlink"/>
              </a:buClr>
              <a:buSzPct val="85000"/>
              <a:buFont typeface="Wingdings 2" pitchFamily="18" charset="2"/>
              <a:buNone/>
            </a:pPr>
            <a:r>
              <a:rPr lang="zh-CN" altLang="en-US" sz="2400" b="1">
                <a:solidFill>
                  <a:srgbClr val="FF0000"/>
                </a:solidFill>
                <a:ea typeface="宋体" charset="-122"/>
              </a:rPr>
              <a:t>解：</a:t>
            </a:r>
          </a:p>
        </p:txBody>
      </p:sp>
      <p:grpSp>
        <p:nvGrpSpPr>
          <p:cNvPr id="2" name="Group 6"/>
          <p:cNvGrpSpPr>
            <a:grpSpLocks/>
          </p:cNvGrpSpPr>
          <p:nvPr/>
        </p:nvGrpSpPr>
        <p:grpSpPr bwMode="auto">
          <a:xfrm>
            <a:off x="179388" y="5157788"/>
            <a:ext cx="8064500" cy="1223962"/>
            <a:chOff x="48" y="3216"/>
            <a:chExt cx="4860" cy="1057"/>
          </a:xfrm>
        </p:grpSpPr>
        <p:graphicFrame>
          <p:nvGraphicFramePr>
            <p:cNvPr id="62467" name="Object 7"/>
            <p:cNvGraphicFramePr>
              <a:graphicFrameLocks noChangeAspect="1"/>
            </p:cNvGraphicFramePr>
            <p:nvPr/>
          </p:nvGraphicFramePr>
          <p:xfrm>
            <a:off x="1381" y="3216"/>
            <a:ext cx="3527" cy="1057"/>
          </p:xfrm>
          <a:graphic>
            <a:graphicData uri="http://schemas.openxmlformats.org/presentationml/2006/ole">
              <mc:AlternateContent xmlns:mc="http://schemas.openxmlformats.org/markup-compatibility/2006">
                <mc:Choice xmlns:v="urn:schemas-microsoft-com:vml" Requires="v">
                  <p:oleObj spid="_x0000_s62552" name="Equation" r:id="rId5" imgW="2273040" imgH="711000" progId="Equation.DSMT4">
                    <p:embed/>
                  </p:oleObj>
                </mc:Choice>
                <mc:Fallback>
                  <p:oleObj name="Equation" r:id="rId5" imgW="2273040" imgH="711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1" y="3216"/>
                          <a:ext cx="3527" cy="1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5" name="Text Box 8"/>
            <p:cNvSpPr txBox="1">
              <a:spLocks noChangeArrowheads="1"/>
            </p:cNvSpPr>
            <p:nvPr/>
          </p:nvSpPr>
          <p:spPr bwMode="auto">
            <a:xfrm>
              <a:off x="48" y="3359"/>
              <a:ext cx="96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zh-CN" altLang="en-US" b="1">
                <a:ea typeface="宋体" charset="-122"/>
              </a:endParaRPr>
            </a:p>
          </p:txBody>
        </p:sp>
        <p:sp>
          <p:nvSpPr>
            <p:cNvPr id="62476" name="Text Box 9"/>
            <p:cNvSpPr txBox="1">
              <a:spLocks noChangeArrowheads="1"/>
            </p:cNvSpPr>
            <p:nvPr/>
          </p:nvSpPr>
          <p:spPr bwMode="auto">
            <a:xfrm>
              <a:off x="240" y="3312"/>
              <a:ext cx="81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000" b="1">
                  <a:ea typeface="宋体" charset="-122"/>
                </a:rPr>
                <a:t>化简得：</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27044"/>
                                        </p:tgtEl>
                                        <p:attrNameLst>
                                          <p:attrName>style.visibility</p:attrName>
                                        </p:attrNameLst>
                                      </p:cBhvr>
                                      <p:to>
                                        <p:strVal val="visible"/>
                                      </p:to>
                                    </p:set>
                                    <p:animEffect transition="in" filter="blinds(horizontal)">
                                      <p:cBhvr>
                                        <p:cTn id="7" dur="500"/>
                                        <p:tgtEl>
                                          <p:spTgt spid="727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9" name="页脚占位符 2"/>
          <p:cNvSpPr>
            <a:spLocks noGrp="1"/>
          </p:cNvSpPr>
          <p:nvPr>
            <p:ph type="ftr" sz="quarter" idx="11"/>
          </p:nvPr>
        </p:nvSpPr>
        <p:spPr/>
        <p:txBody>
          <a:bodyPr/>
          <a:lstStyle/>
          <a:p>
            <a:pPr>
              <a:defRPr/>
            </a:pPr>
            <a:r>
              <a:rPr lang="zh-CN" altLang="en-US"/>
              <a:t>信号与系统</a:t>
            </a:r>
          </a:p>
        </p:txBody>
      </p:sp>
      <p:sp>
        <p:nvSpPr>
          <p:cNvPr id="635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D127BA7-8CCC-460A-A421-B332C8608077}" type="slidenum">
              <a:rPr lang="en-US" altLang="ko-KR" smtClean="0">
                <a:solidFill>
                  <a:srgbClr val="003399"/>
                </a:solidFill>
                <a:latin typeface="-윤체L" pitchFamily="18" charset="-127"/>
                <a:ea typeface="-윤체L" pitchFamily="18" charset="-127"/>
              </a:rPr>
              <a:pPr/>
              <a:t>76</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0" y="1412875"/>
            <a:ext cx="4108450" cy="2527300"/>
            <a:chOff x="144" y="432"/>
            <a:chExt cx="2771" cy="1731"/>
          </a:xfrm>
        </p:grpSpPr>
        <p:graphicFrame>
          <p:nvGraphicFramePr>
            <p:cNvPr id="63500" name="Object 4"/>
            <p:cNvGraphicFramePr>
              <a:graphicFrameLocks noChangeAspect="1"/>
            </p:cNvGraphicFramePr>
            <p:nvPr/>
          </p:nvGraphicFramePr>
          <p:xfrm>
            <a:off x="1166" y="432"/>
            <a:ext cx="1749" cy="453"/>
          </p:xfrm>
          <a:graphic>
            <a:graphicData uri="http://schemas.openxmlformats.org/presentationml/2006/ole">
              <mc:AlternateContent xmlns:mc="http://schemas.openxmlformats.org/markup-compatibility/2006">
                <mc:Choice xmlns:v="urn:schemas-microsoft-com:vml" Requires="v">
                  <p:oleObj spid="_x0000_s64232" name="Equation" r:id="rId3" imgW="1600200" imgH="431640" progId="Equation.DSMT4">
                    <p:embed/>
                  </p:oleObj>
                </mc:Choice>
                <mc:Fallback>
                  <p:oleObj name="Equation" r:id="rId3" imgW="160020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 y="432"/>
                          <a:ext cx="1749" cy="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23" name="Line 5"/>
            <p:cNvSpPr>
              <a:spLocks noChangeShapeType="1"/>
            </p:cNvSpPr>
            <p:nvPr/>
          </p:nvSpPr>
          <p:spPr bwMode="auto">
            <a:xfrm flipV="1">
              <a:off x="1152" y="480"/>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3524" name="Line 6"/>
            <p:cNvSpPr>
              <a:spLocks noChangeShapeType="1"/>
            </p:cNvSpPr>
            <p:nvPr/>
          </p:nvSpPr>
          <p:spPr bwMode="auto">
            <a:xfrm>
              <a:off x="144" y="1776"/>
              <a:ext cx="230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3525" name="Freeform 7"/>
            <p:cNvSpPr>
              <a:spLocks/>
            </p:cNvSpPr>
            <p:nvPr/>
          </p:nvSpPr>
          <p:spPr bwMode="auto">
            <a:xfrm>
              <a:off x="288" y="1104"/>
              <a:ext cx="1728" cy="688"/>
            </a:xfrm>
            <a:custGeom>
              <a:avLst/>
              <a:gdLst>
                <a:gd name="T0" fmla="*/ 0 w 1728"/>
                <a:gd name="T1" fmla="*/ 672 h 688"/>
                <a:gd name="T2" fmla="*/ 240 w 1728"/>
                <a:gd name="T3" fmla="*/ 576 h 688"/>
                <a:gd name="T4" fmla="*/ 864 w 1728"/>
                <a:gd name="T5" fmla="*/ 0 h 688"/>
                <a:gd name="T6" fmla="*/ 1488 w 1728"/>
                <a:gd name="T7" fmla="*/ 576 h 688"/>
                <a:gd name="T8" fmla="*/ 1728 w 1728"/>
                <a:gd name="T9" fmla="*/ 672 h 688"/>
                <a:gd name="T10" fmla="*/ 0 60000 65536"/>
                <a:gd name="T11" fmla="*/ 0 60000 65536"/>
                <a:gd name="T12" fmla="*/ 0 60000 65536"/>
                <a:gd name="T13" fmla="*/ 0 60000 65536"/>
                <a:gd name="T14" fmla="*/ 0 60000 65536"/>
                <a:gd name="T15" fmla="*/ 0 w 1728"/>
                <a:gd name="T16" fmla="*/ 0 h 688"/>
                <a:gd name="T17" fmla="*/ 1728 w 1728"/>
                <a:gd name="T18" fmla="*/ 688 h 688"/>
              </a:gdLst>
              <a:ahLst/>
              <a:cxnLst>
                <a:cxn ang="T10">
                  <a:pos x="T0" y="T1"/>
                </a:cxn>
                <a:cxn ang="T11">
                  <a:pos x="T2" y="T3"/>
                </a:cxn>
                <a:cxn ang="T12">
                  <a:pos x="T4" y="T5"/>
                </a:cxn>
                <a:cxn ang="T13">
                  <a:pos x="T6" y="T7"/>
                </a:cxn>
                <a:cxn ang="T14">
                  <a:pos x="T8" y="T9"/>
                </a:cxn>
              </a:cxnLst>
              <a:rect l="T15" t="T16" r="T17" b="T18"/>
              <a:pathLst>
                <a:path w="1728" h="688">
                  <a:moveTo>
                    <a:pt x="0" y="672"/>
                  </a:moveTo>
                  <a:cubicBezTo>
                    <a:pt x="48" y="680"/>
                    <a:pt x="96" y="688"/>
                    <a:pt x="240" y="576"/>
                  </a:cubicBezTo>
                  <a:cubicBezTo>
                    <a:pt x="384" y="464"/>
                    <a:pt x="656" y="0"/>
                    <a:pt x="864" y="0"/>
                  </a:cubicBezTo>
                  <a:cubicBezTo>
                    <a:pt x="1072" y="0"/>
                    <a:pt x="1344" y="464"/>
                    <a:pt x="1488" y="576"/>
                  </a:cubicBezTo>
                  <a:cubicBezTo>
                    <a:pt x="1632" y="688"/>
                    <a:pt x="1680" y="680"/>
                    <a:pt x="1728" y="67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63501" name="Object 8"/>
            <p:cNvGraphicFramePr>
              <a:graphicFrameLocks noChangeAspect="1"/>
            </p:cNvGraphicFramePr>
            <p:nvPr/>
          </p:nvGraphicFramePr>
          <p:xfrm>
            <a:off x="960" y="1824"/>
            <a:ext cx="137" cy="192"/>
          </p:xfrm>
          <a:graphic>
            <a:graphicData uri="http://schemas.openxmlformats.org/presentationml/2006/ole">
              <mc:AlternateContent xmlns:mc="http://schemas.openxmlformats.org/markup-compatibility/2006">
                <mc:Choice xmlns:v="urn:schemas-microsoft-com:vml" Requires="v">
                  <p:oleObj spid="_x0000_s64233"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 y="1824"/>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2" name="Object 9"/>
            <p:cNvGraphicFramePr>
              <a:graphicFrameLocks noChangeAspect="1"/>
            </p:cNvGraphicFramePr>
            <p:nvPr/>
          </p:nvGraphicFramePr>
          <p:xfrm>
            <a:off x="2372" y="1837"/>
            <a:ext cx="96" cy="165"/>
          </p:xfrm>
          <a:graphic>
            <a:graphicData uri="http://schemas.openxmlformats.org/presentationml/2006/ole">
              <mc:AlternateContent xmlns:mc="http://schemas.openxmlformats.org/markup-compatibility/2006">
                <mc:Choice xmlns:v="urn:schemas-microsoft-com:vml" Requires="v">
                  <p:oleObj spid="_x0000_s64234" name="Equation" r:id="rId7" imgW="88560" imgH="152280" progId="Equation.3">
                    <p:embed/>
                  </p:oleObj>
                </mc:Choice>
                <mc:Fallback>
                  <p:oleObj name="Equation" r:id="rId7" imgW="88560" imgH="1522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2" y="1837"/>
                          <a:ext cx="96"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3" name="Object 10"/>
            <p:cNvGraphicFramePr>
              <a:graphicFrameLocks noChangeAspect="1"/>
            </p:cNvGraphicFramePr>
            <p:nvPr/>
          </p:nvGraphicFramePr>
          <p:xfrm>
            <a:off x="960" y="912"/>
            <a:ext cx="165" cy="179"/>
          </p:xfrm>
          <a:graphic>
            <a:graphicData uri="http://schemas.openxmlformats.org/presentationml/2006/ole">
              <mc:AlternateContent xmlns:mc="http://schemas.openxmlformats.org/markup-compatibility/2006">
                <mc:Choice xmlns:v="urn:schemas-microsoft-com:vml" Requires="v">
                  <p:oleObj spid="_x0000_s64235" name="Equation" r:id="rId9" imgW="152280" imgH="164880" progId="Equation.3">
                    <p:embed/>
                  </p:oleObj>
                </mc:Choice>
                <mc:Fallback>
                  <p:oleObj name="Equation" r:id="rId9" imgW="152280" imgH="1648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 y="912"/>
                          <a:ext cx="165" cy="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26" name="Line 11"/>
            <p:cNvSpPr>
              <a:spLocks noChangeShapeType="1"/>
            </p:cNvSpPr>
            <p:nvPr/>
          </p:nvSpPr>
          <p:spPr bwMode="auto">
            <a:xfrm flipV="1">
              <a:off x="1584" y="1488"/>
              <a:ext cx="0" cy="288"/>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3527" name="Line 12"/>
            <p:cNvSpPr>
              <a:spLocks noChangeShapeType="1"/>
            </p:cNvSpPr>
            <p:nvPr/>
          </p:nvSpPr>
          <p:spPr bwMode="auto">
            <a:xfrm>
              <a:off x="720" y="1488"/>
              <a:ext cx="864"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3504" name="Object 13"/>
            <p:cNvGraphicFramePr>
              <a:graphicFrameLocks noChangeAspect="1"/>
            </p:cNvGraphicFramePr>
            <p:nvPr/>
          </p:nvGraphicFramePr>
          <p:xfrm>
            <a:off x="960" y="1248"/>
            <a:ext cx="192" cy="427"/>
          </p:xfrm>
          <a:graphic>
            <a:graphicData uri="http://schemas.openxmlformats.org/presentationml/2006/ole">
              <mc:AlternateContent xmlns:mc="http://schemas.openxmlformats.org/markup-compatibility/2006">
                <mc:Choice xmlns:v="urn:schemas-microsoft-com:vml" Requires="v">
                  <p:oleObj spid="_x0000_s64236" name="Equation" r:id="rId11" imgW="177480" imgH="393480" progId="Equation.3">
                    <p:embed/>
                  </p:oleObj>
                </mc:Choice>
                <mc:Fallback>
                  <p:oleObj name="Equation" r:id="rId11" imgW="177480" imgH="39348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 y="1248"/>
                          <a:ext cx="192" cy="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5" name="Object 14"/>
            <p:cNvGraphicFramePr>
              <a:graphicFrameLocks noChangeAspect="1"/>
            </p:cNvGraphicFramePr>
            <p:nvPr/>
          </p:nvGraphicFramePr>
          <p:xfrm>
            <a:off x="1536" y="1728"/>
            <a:ext cx="148" cy="387"/>
          </p:xfrm>
          <a:graphic>
            <a:graphicData uri="http://schemas.openxmlformats.org/presentationml/2006/ole">
              <mc:AlternateContent xmlns:mc="http://schemas.openxmlformats.org/markup-compatibility/2006">
                <mc:Choice xmlns:v="urn:schemas-microsoft-com:vml" Requires="v">
                  <p:oleObj spid="_x0000_s64237" name="Equation" r:id="rId13" imgW="152280" imgH="393480" progId="Equation.DSMT4">
                    <p:embed/>
                  </p:oleObj>
                </mc:Choice>
                <mc:Fallback>
                  <p:oleObj name="Equation" r:id="rId13" imgW="152280" imgH="393480"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36" y="1728"/>
                          <a:ext cx="148"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6" name="Object 15"/>
            <p:cNvGraphicFramePr>
              <a:graphicFrameLocks noChangeAspect="1"/>
            </p:cNvGraphicFramePr>
            <p:nvPr/>
          </p:nvGraphicFramePr>
          <p:xfrm>
            <a:off x="623" y="1776"/>
            <a:ext cx="247" cy="387"/>
          </p:xfrm>
          <a:graphic>
            <a:graphicData uri="http://schemas.openxmlformats.org/presentationml/2006/ole">
              <mc:AlternateContent xmlns:mc="http://schemas.openxmlformats.org/markup-compatibility/2006">
                <mc:Choice xmlns:v="urn:schemas-microsoft-com:vml" Requires="v">
                  <p:oleObj spid="_x0000_s64238" name="Equation" r:id="rId15" imgW="253800" imgH="393480" progId="Equation.DSMT4">
                    <p:embed/>
                  </p:oleObj>
                </mc:Choice>
                <mc:Fallback>
                  <p:oleObj name="Equation" r:id="rId15" imgW="253800" imgH="393480"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3" y="1776"/>
                          <a:ext cx="247"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28" name="Line 16"/>
            <p:cNvSpPr>
              <a:spLocks noChangeShapeType="1"/>
            </p:cNvSpPr>
            <p:nvPr/>
          </p:nvSpPr>
          <p:spPr bwMode="auto">
            <a:xfrm flipV="1">
              <a:off x="720" y="1488"/>
              <a:ext cx="0" cy="288"/>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3507" name="Object 17"/>
            <p:cNvGraphicFramePr>
              <a:graphicFrameLocks noChangeAspect="1"/>
            </p:cNvGraphicFramePr>
            <p:nvPr/>
          </p:nvGraphicFramePr>
          <p:xfrm>
            <a:off x="287" y="1824"/>
            <a:ext cx="223" cy="138"/>
          </p:xfrm>
          <a:graphic>
            <a:graphicData uri="http://schemas.openxmlformats.org/presentationml/2006/ole">
              <mc:AlternateContent xmlns:mc="http://schemas.openxmlformats.org/markup-compatibility/2006">
                <mc:Choice xmlns:v="urn:schemas-microsoft-com:vml" Requires="v">
                  <p:oleObj spid="_x0000_s64239" name="Equation" r:id="rId17" imgW="228600" imgH="139680" progId="Equation.3">
                    <p:embed/>
                  </p:oleObj>
                </mc:Choice>
                <mc:Fallback>
                  <p:oleObj name="Equation" r:id="rId17" imgW="228600" imgH="13968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 y="1824"/>
                          <a:ext cx="223"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8" name="Object 18"/>
            <p:cNvGraphicFramePr>
              <a:graphicFrameLocks noChangeAspect="1"/>
            </p:cNvGraphicFramePr>
            <p:nvPr/>
          </p:nvGraphicFramePr>
          <p:xfrm>
            <a:off x="1872" y="1824"/>
            <a:ext cx="124" cy="138"/>
          </p:xfrm>
          <a:graphic>
            <a:graphicData uri="http://schemas.openxmlformats.org/presentationml/2006/ole">
              <mc:AlternateContent xmlns:mc="http://schemas.openxmlformats.org/markup-compatibility/2006">
                <mc:Choice xmlns:v="urn:schemas-microsoft-com:vml" Requires="v">
                  <p:oleObj spid="_x0000_s64240" name="Equation" r:id="rId19" imgW="126720" imgH="139680" progId="Equation.3">
                    <p:embed/>
                  </p:oleObj>
                </mc:Choice>
                <mc:Fallback>
                  <p:oleObj name="Equation" r:id="rId19" imgW="126720" imgH="139680"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72" y="1824"/>
                          <a:ext cx="124"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9"/>
          <p:cNvGrpSpPr>
            <a:grpSpLocks/>
          </p:cNvGrpSpPr>
          <p:nvPr/>
        </p:nvGrpSpPr>
        <p:grpSpPr bwMode="auto">
          <a:xfrm>
            <a:off x="2051050" y="3573463"/>
            <a:ext cx="4321175" cy="2520950"/>
            <a:chOff x="432" y="2256"/>
            <a:chExt cx="2880" cy="1779"/>
          </a:xfrm>
        </p:grpSpPr>
        <p:graphicFrame>
          <p:nvGraphicFramePr>
            <p:cNvPr id="63491" name="Object 20"/>
            <p:cNvGraphicFramePr>
              <a:graphicFrameLocks noChangeAspect="1"/>
            </p:cNvGraphicFramePr>
            <p:nvPr/>
          </p:nvGraphicFramePr>
          <p:xfrm>
            <a:off x="1872" y="3552"/>
            <a:ext cx="160" cy="387"/>
          </p:xfrm>
          <a:graphic>
            <a:graphicData uri="http://schemas.openxmlformats.org/presentationml/2006/ole">
              <mc:AlternateContent xmlns:mc="http://schemas.openxmlformats.org/markup-compatibility/2006">
                <mc:Choice xmlns:v="urn:schemas-microsoft-com:vml" Requires="v">
                  <p:oleObj spid="_x0000_s64241" name="Equation" r:id="rId21" imgW="164880" imgH="393480" progId="Equation.3">
                    <p:embed/>
                  </p:oleObj>
                </mc:Choice>
                <mc:Fallback>
                  <p:oleObj name="Equation" r:id="rId21" imgW="164880" imgH="393480"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72" y="3552"/>
                          <a:ext cx="160"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2" name="Object 21"/>
            <p:cNvGraphicFramePr>
              <a:graphicFrameLocks noChangeAspect="1"/>
            </p:cNvGraphicFramePr>
            <p:nvPr/>
          </p:nvGraphicFramePr>
          <p:xfrm>
            <a:off x="2064" y="3552"/>
            <a:ext cx="246" cy="387"/>
          </p:xfrm>
          <a:graphic>
            <a:graphicData uri="http://schemas.openxmlformats.org/presentationml/2006/ole">
              <mc:AlternateContent xmlns:mc="http://schemas.openxmlformats.org/markup-compatibility/2006">
                <mc:Choice xmlns:v="urn:schemas-microsoft-com:vml" Requires="v">
                  <p:oleObj spid="_x0000_s64242" name="Equation" r:id="rId23" imgW="253800" imgH="393480" progId="Equation.3">
                    <p:embed/>
                  </p:oleObj>
                </mc:Choice>
                <mc:Fallback>
                  <p:oleObj name="Equation" r:id="rId23" imgW="253800" imgH="393480"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64" y="3552"/>
                          <a:ext cx="246"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3517" name="Group 22"/>
            <p:cNvGrpSpPr>
              <a:grpSpLocks/>
            </p:cNvGrpSpPr>
            <p:nvPr/>
          </p:nvGrpSpPr>
          <p:grpSpPr bwMode="auto">
            <a:xfrm>
              <a:off x="432" y="2256"/>
              <a:ext cx="2880" cy="1779"/>
              <a:chOff x="480" y="2112"/>
              <a:chExt cx="2880" cy="1779"/>
            </a:xfrm>
          </p:grpSpPr>
          <p:graphicFrame>
            <p:nvGraphicFramePr>
              <p:cNvPr id="63493" name="Object 23"/>
              <p:cNvGraphicFramePr>
                <a:graphicFrameLocks noChangeAspect="1"/>
              </p:cNvGraphicFramePr>
              <p:nvPr/>
            </p:nvGraphicFramePr>
            <p:xfrm>
              <a:off x="1824" y="2160"/>
              <a:ext cx="357" cy="206"/>
            </p:xfrm>
            <a:graphic>
              <a:graphicData uri="http://schemas.openxmlformats.org/presentationml/2006/ole">
                <mc:AlternateContent xmlns:mc="http://schemas.openxmlformats.org/markup-compatibility/2006">
                  <mc:Choice xmlns:v="urn:schemas-microsoft-com:vml" Requires="v">
                    <p:oleObj spid="_x0000_s64243" name="Equation" r:id="rId25" imgW="368280" imgH="203040" progId="Equation.DSMT4">
                      <p:embed/>
                    </p:oleObj>
                  </mc:Choice>
                  <mc:Fallback>
                    <p:oleObj name="Equation" r:id="rId25" imgW="368280" imgH="203040" progId="Equation.DSMT4">
                      <p:embed/>
                      <p:pic>
                        <p:nvPicPr>
                          <p:cNvPr id="0" name="Object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24" y="2160"/>
                            <a:ext cx="357"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18" name="Line 24"/>
              <p:cNvSpPr>
                <a:spLocks noChangeShapeType="1"/>
              </p:cNvSpPr>
              <p:nvPr/>
            </p:nvSpPr>
            <p:spPr bwMode="auto">
              <a:xfrm>
                <a:off x="480" y="3456"/>
                <a:ext cx="2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3519" name="Line 25"/>
              <p:cNvSpPr>
                <a:spLocks noChangeShapeType="1"/>
              </p:cNvSpPr>
              <p:nvPr/>
            </p:nvSpPr>
            <p:spPr bwMode="auto">
              <a:xfrm flipV="1">
                <a:off x="1728" y="2112"/>
                <a:ext cx="0" cy="15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3494" name="Object 26"/>
              <p:cNvGraphicFramePr>
                <a:graphicFrameLocks noChangeAspect="1"/>
              </p:cNvGraphicFramePr>
              <p:nvPr/>
            </p:nvGraphicFramePr>
            <p:xfrm>
              <a:off x="3120" y="3504"/>
              <a:ext cx="240" cy="222"/>
            </p:xfrm>
            <a:graphic>
              <a:graphicData uri="http://schemas.openxmlformats.org/presentationml/2006/ole">
                <mc:AlternateContent xmlns:mc="http://schemas.openxmlformats.org/markup-compatibility/2006">
                  <mc:Choice xmlns:v="urn:schemas-microsoft-com:vml" Requires="v">
                    <p:oleObj spid="_x0000_s64244" name="Equation" r:id="rId27" imgW="152280" imgH="139680" progId="Equation.3">
                      <p:embed/>
                    </p:oleObj>
                  </mc:Choice>
                  <mc:Fallback>
                    <p:oleObj name="Equation" r:id="rId27" imgW="152280" imgH="139680" progId="Equation.3">
                      <p:embed/>
                      <p:pic>
                        <p:nvPicPr>
                          <p:cNvPr id="0" name="Object 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20" y="3504"/>
                            <a:ext cx="24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5" name="Object 27"/>
              <p:cNvGraphicFramePr>
                <a:graphicFrameLocks noChangeAspect="1"/>
              </p:cNvGraphicFramePr>
              <p:nvPr/>
            </p:nvGraphicFramePr>
            <p:xfrm>
              <a:off x="1584" y="3504"/>
              <a:ext cx="119" cy="168"/>
            </p:xfrm>
            <a:graphic>
              <a:graphicData uri="http://schemas.openxmlformats.org/presentationml/2006/ole">
                <mc:AlternateContent xmlns:mc="http://schemas.openxmlformats.org/markup-compatibility/2006">
                  <mc:Choice xmlns:v="urn:schemas-microsoft-com:vml" Requires="v">
                    <p:oleObj spid="_x0000_s64245" name="Equation" r:id="rId29" imgW="126720" imgH="177480" progId="Equation.3">
                      <p:embed/>
                    </p:oleObj>
                  </mc:Choice>
                  <mc:Fallback>
                    <p:oleObj name="Equation" r:id="rId29" imgW="126720" imgH="177480" progId="Equation.3">
                      <p:embed/>
                      <p:pic>
                        <p:nvPicPr>
                          <p:cNvPr id="0" name="Object 2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84" y="3504"/>
                            <a:ext cx="119"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20" name="Line 28"/>
              <p:cNvSpPr>
                <a:spLocks noChangeShapeType="1"/>
              </p:cNvSpPr>
              <p:nvPr/>
            </p:nvSpPr>
            <p:spPr bwMode="auto">
              <a:xfrm>
                <a:off x="1728" y="2832"/>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3521" name="Line 29"/>
              <p:cNvSpPr>
                <a:spLocks noChangeShapeType="1"/>
              </p:cNvSpPr>
              <p:nvPr/>
            </p:nvSpPr>
            <p:spPr bwMode="auto">
              <a:xfrm flipV="1">
                <a:off x="1968" y="2832"/>
                <a:ext cx="0" cy="672"/>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3496" name="Object 30"/>
              <p:cNvGraphicFramePr>
                <a:graphicFrameLocks noChangeAspect="1"/>
              </p:cNvGraphicFramePr>
              <p:nvPr/>
            </p:nvGraphicFramePr>
            <p:xfrm>
              <a:off x="1488" y="2736"/>
              <a:ext cx="255" cy="379"/>
            </p:xfrm>
            <a:graphic>
              <a:graphicData uri="http://schemas.openxmlformats.org/presentationml/2006/ole">
                <mc:AlternateContent xmlns:mc="http://schemas.openxmlformats.org/markup-compatibility/2006">
                  <mc:Choice xmlns:v="urn:schemas-microsoft-com:vml" Requires="v">
                    <p:oleObj spid="_x0000_s64246" name="Equation" r:id="rId31" imgW="266400" imgH="393480" progId="Equation.3">
                      <p:embed/>
                    </p:oleObj>
                  </mc:Choice>
                  <mc:Fallback>
                    <p:oleObj name="Equation" r:id="rId31" imgW="266400" imgH="393480" progId="Equation.3">
                      <p:embed/>
                      <p:pic>
                        <p:nvPicPr>
                          <p:cNvPr id="0" name="Object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88" y="2736"/>
                            <a:ext cx="255"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7" name="Object 31"/>
              <p:cNvGraphicFramePr>
                <a:graphicFrameLocks noChangeAspect="1"/>
              </p:cNvGraphicFramePr>
              <p:nvPr/>
            </p:nvGraphicFramePr>
            <p:xfrm>
              <a:off x="1392" y="2256"/>
              <a:ext cx="297" cy="220"/>
            </p:xfrm>
            <a:graphic>
              <a:graphicData uri="http://schemas.openxmlformats.org/presentationml/2006/ole">
                <mc:AlternateContent xmlns:mc="http://schemas.openxmlformats.org/markup-compatibility/2006">
                  <mc:Choice xmlns:v="urn:schemas-microsoft-com:vml" Requires="v">
                    <p:oleObj spid="_x0000_s64247" name="Equation" r:id="rId33" imgW="241200" imgH="177480" progId="Equation.3">
                      <p:embed/>
                    </p:oleObj>
                  </mc:Choice>
                  <mc:Fallback>
                    <p:oleObj name="Equation" r:id="rId33" imgW="241200" imgH="177480" progId="Equation.3">
                      <p:embed/>
                      <p:pic>
                        <p:nvPicPr>
                          <p:cNvPr id="0"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392" y="2256"/>
                            <a:ext cx="297"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8" name="Object 32"/>
              <p:cNvGraphicFramePr>
                <a:graphicFrameLocks noChangeAspect="1"/>
              </p:cNvGraphicFramePr>
              <p:nvPr/>
            </p:nvGraphicFramePr>
            <p:xfrm>
              <a:off x="2448" y="3504"/>
              <a:ext cx="233" cy="387"/>
            </p:xfrm>
            <a:graphic>
              <a:graphicData uri="http://schemas.openxmlformats.org/presentationml/2006/ole">
                <mc:AlternateContent xmlns:mc="http://schemas.openxmlformats.org/markup-compatibility/2006">
                  <mc:Choice xmlns:v="urn:schemas-microsoft-com:vml" Requires="v">
                    <p:oleObj spid="_x0000_s64248" name="Equation" r:id="rId35" imgW="241200" imgH="393480" progId="Equation.3">
                      <p:embed/>
                    </p:oleObj>
                  </mc:Choice>
                  <mc:Fallback>
                    <p:oleObj name="Equation" r:id="rId35" imgW="241200" imgH="393480" progId="Equation.3">
                      <p:embed/>
                      <p:pic>
                        <p:nvPicPr>
                          <p:cNvPr id="0" name="Object 3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448" y="3504"/>
                            <a:ext cx="233"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22" name="Freeform 33"/>
              <p:cNvSpPr>
                <a:spLocks/>
              </p:cNvSpPr>
              <p:nvPr/>
            </p:nvSpPr>
            <p:spPr bwMode="auto">
              <a:xfrm>
                <a:off x="672" y="2352"/>
                <a:ext cx="2160" cy="1312"/>
              </a:xfrm>
              <a:custGeom>
                <a:avLst/>
                <a:gdLst>
                  <a:gd name="T0" fmla="*/ 0 w 1632"/>
                  <a:gd name="T1" fmla="*/ 1418 h 1024"/>
                  <a:gd name="T2" fmla="*/ 168 w 1632"/>
                  <a:gd name="T3" fmla="*/ 1339 h 1024"/>
                  <a:gd name="T4" fmla="*/ 336 w 1632"/>
                  <a:gd name="T5" fmla="*/ 1418 h 1024"/>
                  <a:gd name="T6" fmla="*/ 504 w 1632"/>
                  <a:gd name="T7" fmla="*/ 1576 h 1024"/>
                  <a:gd name="T8" fmla="*/ 672 w 1632"/>
                  <a:gd name="T9" fmla="*/ 1418 h 1024"/>
                  <a:gd name="T10" fmla="*/ 1429 w 1632"/>
                  <a:gd name="T11" fmla="*/ 0 h 1024"/>
                  <a:gd name="T12" fmla="*/ 2018 w 1632"/>
                  <a:gd name="T13" fmla="*/ 1418 h 1024"/>
                  <a:gd name="T14" fmla="*/ 2186 w 1632"/>
                  <a:gd name="T15" fmla="*/ 1576 h 1024"/>
                  <a:gd name="T16" fmla="*/ 2438 w 1632"/>
                  <a:gd name="T17" fmla="*/ 1418 h 1024"/>
                  <a:gd name="T18" fmla="*/ 2606 w 1632"/>
                  <a:gd name="T19" fmla="*/ 1339 h 1024"/>
                  <a:gd name="T20" fmla="*/ 2859 w 1632"/>
                  <a:gd name="T21" fmla="*/ 1418 h 10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32"/>
                  <a:gd name="T34" fmla="*/ 0 h 1024"/>
                  <a:gd name="T35" fmla="*/ 1632 w 1632"/>
                  <a:gd name="T36" fmla="*/ 1024 h 10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32" h="1024">
                    <a:moveTo>
                      <a:pt x="0" y="864"/>
                    </a:moveTo>
                    <a:cubicBezTo>
                      <a:pt x="32" y="840"/>
                      <a:pt x="64" y="816"/>
                      <a:pt x="96" y="816"/>
                    </a:cubicBezTo>
                    <a:cubicBezTo>
                      <a:pt x="128" y="816"/>
                      <a:pt x="160" y="840"/>
                      <a:pt x="192" y="864"/>
                    </a:cubicBezTo>
                    <a:cubicBezTo>
                      <a:pt x="224" y="888"/>
                      <a:pt x="256" y="960"/>
                      <a:pt x="288" y="960"/>
                    </a:cubicBezTo>
                    <a:cubicBezTo>
                      <a:pt x="320" y="960"/>
                      <a:pt x="296" y="1024"/>
                      <a:pt x="384" y="864"/>
                    </a:cubicBezTo>
                    <a:cubicBezTo>
                      <a:pt x="472" y="704"/>
                      <a:pt x="688" y="0"/>
                      <a:pt x="816" y="0"/>
                    </a:cubicBezTo>
                    <a:cubicBezTo>
                      <a:pt x="944" y="0"/>
                      <a:pt x="1080" y="704"/>
                      <a:pt x="1152" y="864"/>
                    </a:cubicBezTo>
                    <a:cubicBezTo>
                      <a:pt x="1224" y="1024"/>
                      <a:pt x="1208" y="960"/>
                      <a:pt x="1248" y="960"/>
                    </a:cubicBezTo>
                    <a:cubicBezTo>
                      <a:pt x="1288" y="960"/>
                      <a:pt x="1352" y="888"/>
                      <a:pt x="1392" y="864"/>
                    </a:cubicBezTo>
                    <a:cubicBezTo>
                      <a:pt x="1432" y="840"/>
                      <a:pt x="1448" y="816"/>
                      <a:pt x="1488" y="816"/>
                    </a:cubicBezTo>
                    <a:cubicBezTo>
                      <a:pt x="1528" y="816"/>
                      <a:pt x="1608" y="856"/>
                      <a:pt x="1632" y="864"/>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63499" name="Object 34"/>
              <p:cNvGraphicFramePr>
                <a:graphicFrameLocks noChangeAspect="1"/>
              </p:cNvGraphicFramePr>
              <p:nvPr/>
            </p:nvGraphicFramePr>
            <p:xfrm>
              <a:off x="2730" y="3456"/>
              <a:ext cx="245" cy="387"/>
            </p:xfrm>
            <a:graphic>
              <a:graphicData uri="http://schemas.openxmlformats.org/presentationml/2006/ole">
                <mc:AlternateContent xmlns:mc="http://schemas.openxmlformats.org/markup-compatibility/2006">
                  <mc:Choice xmlns:v="urn:schemas-microsoft-com:vml" Requires="v">
                    <p:oleObj spid="_x0000_s64249" name="Equation" r:id="rId37" imgW="253800" imgH="393480" progId="Equation.3">
                      <p:embed/>
                    </p:oleObj>
                  </mc:Choice>
                  <mc:Fallback>
                    <p:oleObj name="Equation" r:id="rId37" imgW="253800" imgH="393480" progId="Equation.3">
                      <p:embed/>
                      <p:pic>
                        <p:nvPicPr>
                          <p:cNvPr id="0" name="Object 3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730" y="3456"/>
                            <a:ext cx="245"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35"/>
          <p:cNvGrpSpPr>
            <a:grpSpLocks/>
          </p:cNvGrpSpPr>
          <p:nvPr/>
        </p:nvGrpSpPr>
        <p:grpSpPr bwMode="auto">
          <a:xfrm>
            <a:off x="4859338" y="1916113"/>
            <a:ext cx="3962400" cy="2890837"/>
            <a:chOff x="2880" y="624"/>
            <a:chExt cx="2496" cy="1821"/>
          </a:xfrm>
        </p:grpSpPr>
        <p:sp>
          <p:nvSpPr>
            <p:cNvPr id="63516" name="Text Box 36"/>
            <p:cNvSpPr txBox="1">
              <a:spLocks noChangeArrowheads="1"/>
            </p:cNvSpPr>
            <p:nvPr/>
          </p:nvSpPr>
          <p:spPr bwMode="auto">
            <a:xfrm>
              <a:off x="2880" y="624"/>
              <a:ext cx="2496"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    </a:t>
              </a:r>
              <a:r>
                <a:rPr lang="zh-CN" altLang="en-US" sz="2800" b="1">
                  <a:ea typeface="宋体" charset="-122"/>
                </a:rPr>
                <a:t>它的频谱是由三项构成的，他们都是矩形脉冲的频谱，只是有两项沿频率轴左、右平移了</a:t>
              </a:r>
            </a:p>
          </p:txBody>
        </p:sp>
        <p:graphicFrame>
          <p:nvGraphicFramePr>
            <p:cNvPr id="63490" name="Object 37"/>
            <p:cNvGraphicFramePr>
              <a:graphicFrameLocks noChangeAspect="1"/>
            </p:cNvGraphicFramePr>
            <p:nvPr/>
          </p:nvGraphicFramePr>
          <p:xfrm>
            <a:off x="3840" y="1872"/>
            <a:ext cx="637" cy="573"/>
          </p:xfrm>
          <a:graphic>
            <a:graphicData uri="http://schemas.openxmlformats.org/presentationml/2006/ole">
              <mc:AlternateContent xmlns:mc="http://schemas.openxmlformats.org/markup-compatibility/2006">
                <mc:Choice xmlns:v="urn:schemas-microsoft-com:vml" Requires="v">
                  <p:oleObj spid="_x0000_s64250" name="Equation" r:id="rId39" imgW="419040" imgH="393480" progId="Equation.3">
                    <p:embed/>
                  </p:oleObj>
                </mc:Choice>
                <mc:Fallback>
                  <p:oleObj name="Equation" r:id="rId39" imgW="419040" imgH="393480" progId="Equation.3">
                    <p:embed/>
                    <p:pic>
                      <p:nvPicPr>
                        <p:cNvPr id="0" name="Object 3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840" y="1872"/>
                          <a:ext cx="637" cy="5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8022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326865C4-9EE0-4FA9-BE9C-B3D15ECE438A}" type="slidenum">
              <a:rPr lang="en-US" altLang="ko-KR" smtClean="0">
                <a:solidFill>
                  <a:srgbClr val="003399"/>
                </a:solidFill>
                <a:latin typeface="-윤체L" pitchFamily="18" charset="-127"/>
                <a:ea typeface="-윤체L" pitchFamily="18" charset="-127"/>
              </a:rPr>
              <a:pPr/>
              <a:t>77</a:t>
            </a:fld>
            <a:endParaRPr lang="en-US" altLang="ko-KR" smtClean="0">
              <a:solidFill>
                <a:srgbClr val="003399"/>
              </a:solidFill>
              <a:latin typeface="-윤체L" pitchFamily="18" charset="-127"/>
              <a:ea typeface="-윤체L" pitchFamily="18" charset="-127"/>
            </a:endParaRPr>
          </a:p>
        </p:txBody>
      </p:sp>
      <p:sp>
        <p:nvSpPr>
          <p:cNvPr id="180229" name="Rectangle 2"/>
          <p:cNvSpPr>
            <a:spLocks noRot="1" noChangeArrowheads="1"/>
          </p:cNvSpPr>
          <p:nvPr/>
        </p:nvSpPr>
        <p:spPr bwMode="auto">
          <a:xfrm>
            <a:off x="0" y="836613"/>
            <a:ext cx="8915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8000" b="1">
                <a:solidFill>
                  <a:srgbClr val="0066FF"/>
                </a:solidFill>
                <a:ea typeface="宋体" charset="-122"/>
              </a:rPr>
              <a:t>第六节</a:t>
            </a:r>
            <a:br>
              <a:rPr lang="zh-CN" altLang="en-US" sz="8000" b="1">
                <a:solidFill>
                  <a:srgbClr val="0066FF"/>
                </a:solidFill>
                <a:ea typeface="宋体" charset="-122"/>
              </a:rPr>
            </a:br>
            <a:r>
              <a:rPr lang="zh-CN" altLang="en-US" sz="8000" b="1">
                <a:solidFill>
                  <a:srgbClr val="0066FF"/>
                </a:solidFill>
                <a:ea typeface="宋体" charset="-122"/>
              </a:rPr>
              <a:t>冲激函数和阶跃函数的傅里叶变换</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6" name="页脚占位符 4"/>
          <p:cNvSpPr>
            <a:spLocks noGrp="1"/>
          </p:cNvSpPr>
          <p:nvPr>
            <p:ph type="ftr" sz="quarter" idx="11"/>
          </p:nvPr>
        </p:nvSpPr>
        <p:spPr/>
        <p:txBody>
          <a:bodyPr/>
          <a:lstStyle/>
          <a:p>
            <a:pPr>
              <a:defRPr/>
            </a:pPr>
            <a:r>
              <a:rPr lang="zh-CN" altLang="en-US"/>
              <a:t>信号与系统</a:t>
            </a:r>
          </a:p>
        </p:txBody>
      </p:sp>
      <p:sp>
        <p:nvSpPr>
          <p:cNvPr id="645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04A3969C-0689-4CF1-98F4-7DD7D1B15854}" type="slidenum">
              <a:rPr lang="en-US" altLang="ko-KR" smtClean="0">
                <a:solidFill>
                  <a:srgbClr val="003399"/>
                </a:solidFill>
                <a:latin typeface="-윤체L" pitchFamily="18" charset="-127"/>
                <a:ea typeface="-윤체L" pitchFamily="18" charset="-127"/>
              </a:rPr>
              <a:pPr/>
              <a:t>78</a:t>
            </a:fld>
            <a:endParaRPr lang="en-US" altLang="ko-KR" smtClean="0">
              <a:solidFill>
                <a:srgbClr val="003399"/>
              </a:solidFill>
              <a:latin typeface="-윤체L" pitchFamily="18" charset="-127"/>
              <a:ea typeface="-윤체L" pitchFamily="18" charset="-127"/>
            </a:endParaRPr>
          </a:p>
        </p:txBody>
      </p:sp>
      <p:sp>
        <p:nvSpPr>
          <p:cNvPr id="596994" name="Rectangle 2"/>
          <p:cNvSpPr>
            <a:spLocks noChangeArrowheads="1"/>
          </p:cNvSpPr>
          <p:nvPr/>
        </p:nvSpPr>
        <p:spPr bwMode="auto">
          <a:xfrm>
            <a:off x="323850" y="1557338"/>
            <a:ext cx="5943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lang="zh-CN" altLang="en-US" sz="2900" b="1">
                <a:solidFill>
                  <a:srgbClr val="FF9900"/>
                </a:solidFill>
                <a:latin typeface="Times New Roman" pitchFamily="18" charset="0"/>
                <a:ea typeface="宋体" charset="-122"/>
              </a:rPr>
              <a:t>（</a:t>
            </a:r>
            <a:r>
              <a:rPr lang="en-US" altLang="zh-CN" sz="2900" b="1">
                <a:solidFill>
                  <a:srgbClr val="FF9900"/>
                </a:solidFill>
                <a:latin typeface="Times New Roman" pitchFamily="18" charset="0"/>
                <a:ea typeface="宋体" charset="-122"/>
              </a:rPr>
              <a:t>1</a:t>
            </a:r>
            <a:r>
              <a:rPr lang="zh-CN" altLang="en-US" sz="2900" b="1">
                <a:solidFill>
                  <a:srgbClr val="FF9900"/>
                </a:solidFill>
                <a:latin typeface="Times New Roman" pitchFamily="18" charset="0"/>
                <a:ea typeface="宋体" charset="-122"/>
              </a:rPr>
              <a:t>）</a:t>
            </a:r>
            <a:r>
              <a:rPr lang="zh-CN" altLang="en-US" sz="2900" b="1">
                <a:solidFill>
                  <a:srgbClr val="FF9900"/>
                </a:solidFill>
                <a:latin typeface="宋体" charset="-122"/>
                <a:ea typeface="宋体" charset="-122"/>
              </a:rPr>
              <a:t>冲激函数的傅里叶正变换</a:t>
            </a:r>
          </a:p>
          <a:p>
            <a:pPr algn="l" eaLnBrk="1" hangingPunct="1"/>
            <a:r>
              <a:rPr lang="zh-CN" altLang="en-US" sz="2900" b="1">
                <a:solidFill>
                  <a:srgbClr val="0000FF"/>
                </a:solidFill>
                <a:latin typeface="宋体" charset="-122"/>
                <a:ea typeface="宋体" charset="-122"/>
              </a:rPr>
              <a:t>        </a:t>
            </a:r>
            <a:r>
              <a:rPr lang="en-US" altLang="zh-CN" sz="2900" b="1" i="1">
                <a:solidFill>
                  <a:srgbClr val="000000"/>
                </a:solidFill>
                <a:latin typeface="Times New Roman" pitchFamily="18" charset="0"/>
                <a:ea typeface="宋体" charset="-122"/>
              </a:rPr>
              <a:t>f</a:t>
            </a:r>
            <a:r>
              <a:rPr lang="en-US" altLang="zh-CN" sz="2900" b="1">
                <a:solidFill>
                  <a:srgbClr val="000000"/>
                </a:solidFill>
                <a:latin typeface="Times New Roman" pitchFamily="18" charset="0"/>
                <a:ea typeface="宋体" charset="-122"/>
              </a:rPr>
              <a:t>(</a:t>
            </a:r>
            <a:r>
              <a:rPr lang="en-US" altLang="zh-CN" sz="2900" b="1" i="1">
                <a:solidFill>
                  <a:srgbClr val="000000"/>
                </a:solidFill>
                <a:latin typeface="Times New Roman" pitchFamily="18" charset="0"/>
                <a:ea typeface="宋体" charset="-122"/>
              </a:rPr>
              <a:t>t</a:t>
            </a:r>
            <a:r>
              <a:rPr lang="en-US" altLang="zh-CN" sz="2900" b="1">
                <a:solidFill>
                  <a:srgbClr val="000000"/>
                </a:solidFill>
                <a:latin typeface="Times New Roman" pitchFamily="18" charset="0"/>
                <a:ea typeface="宋体" charset="-122"/>
              </a:rPr>
              <a:t>)= </a:t>
            </a:r>
            <a:r>
              <a:rPr lang="en-US" altLang="zh-CN" sz="2900" b="1" i="1">
                <a:solidFill>
                  <a:srgbClr val="0000FF"/>
                </a:solidFill>
                <a:latin typeface="Symbol" pitchFamily="18" charset="2"/>
                <a:ea typeface="宋体" charset="-122"/>
              </a:rPr>
              <a:t>d(</a:t>
            </a:r>
            <a:r>
              <a:rPr lang="en-US" altLang="zh-CN" sz="2900" b="1" i="1">
                <a:solidFill>
                  <a:srgbClr val="0000FF"/>
                </a:solidFill>
                <a:latin typeface="宋体" charset="-122"/>
                <a:ea typeface="宋体" charset="-122"/>
              </a:rPr>
              <a:t>t</a:t>
            </a:r>
            <a:r>
              <a:rPr lang="en-US" altLang="zh-CN" sz="2900" b="1" i="1">
                <a:solidFill>
                  <a:srgbClr val="0000FF"/>
                </a:solidFill>
                <a:latin typeface="Symbol" pitchFamily="18" charset="2"/>
                <a:ea typeface="宋体" charset="-122"/>
              </a:rPr>
              <a:t>)</a:t>
            </a:r>
          </a:p>
        </p:txBody>
      </p:sp>
      <p:graphicFrame>
        <p:nvGraphicFramePr>
          <p:cNvPr id="596995" name="Object 3"/>
          <p:cNvGraphicFramePr>
            <a:graphicFrameLocks noChangeAspect="1"/>
          </p:cNvGraphicFramePr>
          <p:nvPr/>
        </p:nvGraphicFramePr>
        <p:xfrm>
          <a:off x="395288" y="2997200"/>
          <a:ext cx="3733800" cy="995363"/>
        </p:xfrm>
        <a:graphic>
          <a:graphicData uri="http://schemas.openxmlformats.org/presentationml/2006/ole">
            <mc:AlternateContent xmlns:mc="http://schemas.openxmlformats.org/markup-compatibility/2006">
              <mc:Choice xmlns:v="urn:schemas-microsoft-com:vml" Requires="v">
                <p:oleObj spid="_x0000_s64910" name="Equation" r:id="rId3" imgW="1460160" imgH="482400" progId="Equation.DSMT4">
                  <p:embed/>
                </p:oleObj>
              </mc:Choice>
              <mc:Fallback>
                <p:oleObj name="Equation" r:id="rId3" imgW="1460160" imgH="4824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997200"/>
                        <a:ext cx="3733800" cy="995363"/>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6996" name="Object 4"/>
          <p:cNvGraphicFramePr>
            <a:graphicFrameLocks noChangeAspect="1"/>
          </p:cNvGraphicFramePr>
          <p:nvPr/>
        </p:nvGraphicFramePr>
        <p:xfrm>
          <a:off x="4643438" y="3213100"/>
          <a:ext cx="1800225" cy="457200"/>
        </p:xfrm>
        <a:graphic>
          <a:graphicData uri="http://schemas.openxmlformats.org/presentationml/2006/ole">
            <mc:AlternateContent xmlns:mc="http://schemas.openxmlformats.org/markup-compatibility/2006">
              <mc:Choice xmlns:v="urn:schemas-microsoft-com:vml" Requires="v">
                <p:oleObj spid="_x0000_s64911" name="Equation" r:id="rId5" imgW="799920" imgH="203040" progId="Equation.DSMT4">
                  <p:embed/>
                </p:oleObj>
              </mc:Choice>
              <mc:Fallback>
                <p:oleObj name="Equation" r:id="rId5" imgW="799920" imgH="2030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3213100"/>
                        <a:ext cx="1800225" cy="4572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6998" name="Rectangle 6"/>
          <p:cNvSpPr>
            <a:spLocks noRot="1" noChangeArrowheads="1"/>
          </p:cNvSpPr>
          <p:nvPr/>
        </p:nvSpPr>
        <p:spPr bwMode="auto">
          <a:xfrm>
            <a:off x="1116013" y="404813"/>
            <a:ext cx="6262687"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一、冲激函数的傅里叶变换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596999" name="Text Box 7"/>
          <p:cNvSpPr txBox="1">
            <a:spLocks noChangeArrowheads="1"/>
          </p:cNvSpPr>
          <p:nvPr/>
        </p:nvSpPr>
        <p:spPr bwMode="auto">
          <a:xfrm>
            <a:off x="250825" y="4149725"/>
            <a:ext cx="77724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r>
              <a:rPr lang="zh-CN" altLang="en-US" sz="2400" b="1">
                <a:ea typeface="宋体" charset="-122"/>
              </a:rPr>
              <a:t>       单位冲激函数的</a:t>
            </a:r>
            <a:r>
              <a:rPr lang="zh-CN" altLang="en-US" sz="2400" b="1">
                <a:solidFill>
                  <a:srgbClr val="FF0000"/>
                </a:solidFill>
                <a:ea typeface="宋体" charset="-122"/>
              </a:rPr>
              <a:t>频谱等于常数</a:t>
            </a:r>
            <a:r>
              <a:rPr lang="zh-CN" altLang="en-US" sz="2400" b="1">
                <a:ea typeface="宋体" charset="-122"/>
              </a:rPr>
              <a:t>，即：在</a:t>
            </a:r>
            <a:r>
              <a:rPr lang="zh-CN" altLang="en-US" sz="2400" b="1">
                <a:solidFill>
                  <a:srgbClr val="FF0000"/>
                </a:solidFill>
                <a:ea typeface="宋体" charset="-122"/>
              </a:rPr>
              <a:t>整个频率</a:t>
            </a:r>
            <a:r>
              <a:rPr lang="zh-CN" altLang="en-US" sz="2400" b="1">
                <a:ea typeface="宋体" charset="-122"/>
              </a:rPr>
              <a:t>范围内频谱是</a:t>
            </a:r>
            <a:r>
              <a:rPr lang="zh-CN" altLang="en-US" sz="2400" b="1">
                <a:solidFill>
                  <a:srgbClr val="FF0000"/>
                </a:solidFill>
                <a:ea typeface="宋体" charset="-122"/>
              </a:rPr>
              <a:t>均匀分布</a:t>
            </a:r>
            <a:r>
              <a:rPr lang="zh-CN" altLang="en-US" sz="2400" b="1">
                <a:ea typeface="宋体" charset="-122"/>
              </a:rPr>
              <a:t>的。</a:t>
            </a:r>
          </a:p>
          <a:p>
            <a:pPr algn="l" eaLnBrk="1" hangingPunct="1"/>
            <a:r>
              <a:rPr lang="zh-CN" altLang="en-US" sz="2400" b="1">
                <a:ea typeface="宋体" charset="-122"/>
              </a:rPr>
              <a:t>       在时域中变化异常剧烈的冲激函数包含幅度相等的所有频率分量。</a:t>
            </a:r>
          </a:p>
          <a:p>
            <a:pPr algn="l" eaLnBrk="1" hangingPunct="1"/>
            <a:r>
              <a:rPr lang="zh-CN" altLang="en-US" sz="2400" b="1">
                <a:ea typeface="宋体" charset="-122"/>
              </a:rPr>
              <a:t>       称此频谱为</a:t>
            </a:r>
            <a:r>
              <a:rPr lang="zh-CN" altLang="en-US" sz="2400" b="1">
                <a:solidFill>
                  <a:srgbClr val="FF0000"/>
                </a:solidFill>
                <a:ea typeface="宋体" charset="-122"/>
              </a:rPr>
              <a:t>“均匀谱”</a:t>
            </a:r>
            <a:r>
              <a:rPr lang="zh-CN" altLang="en-US" sz="2400" b="1">
                <a:ea typeface="宋体" charset="-122"/>
              </a:rPr>
              <a:t>或</a:t>
            </a:r>
            <a:r>
              <a:rPr lang="zh-CN" altLang="en-US" sz="2400" b="1">
                <a:solidFill>
                  <a:srgbClr val="FF0000"/>
                </a:solidFill>
                <a:ea typeface="宋体" charset="-122"/>
              </a:rPr>
              <a:t>“白色谱”</a:t>
            </a:r>
            <a:r>
              <a:rPr lang="zh-CN" altLang="en-US" sz="2400" b="1">
                <a:ea typeface="宋体" charset="-122"/>
              </a:rPr>
              <a:t>。</a:t>
            </a:r>
          </a:p>
        </p:txBody>
      </p:sp>
      <p:grpSp>
        <p:nvGrpSpPr>
          <p:cNvPr id="2" name="Group 8"/>
          <p:cNvGrpSpPr>
            <a:grpSpLocks/>
          </p:cNvGrpSpPr>
          <p:nvPr/>
        </p:nvGrpSpPr>
        <p:grpSpPr bwMode="auto">
          <a:xfrm>
            <a:off x="5435600" y="1341438"/>
            <a:ext cx="2520950" cy="1582737"/>
            <a:chOff x="3408" y="432"/>
            <a:chExt cx="1680" cy="1072"/>
          </a:xfrm>
        </p:grpSpPr>
        <p:sp>
          <p:nvSpPr>
            <p:cNvPr id="64537" name="Line 9"/>
            <p:cNvSpPr>
              <a:spLocks noChangeShapeType="1"/>
            </p:cNvSpPr>
            <p:nvPr/>
          </p:nvSpPr>
          <p:spPr bwMode="auto">
            <a:xfrm>
              <a:off x="3408" y="1200"/>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4538" name="Line 10"/>
            <p:cNvSpPr>
              <a:spLocks noChangeShapeType="1"/>
            </p:cNvSpPr>
            <p:nvPr/>
          </p:nvSpPr>
          <p:spPr bwMode="auto">
            <a:xfrm flipH="1" flipV="1">
              <a:off x="4224" y="480"/>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4539" name="Line 11"/>
            <p:cNvSpPr>
              <a:spLocks noChangeShapeType="1"/>
            </p:cNvSpPr>
            <p:nvPr/>
          </p:nvSpPr>
          <p:spPr bwMode="auto">
            <a:xfrm flipV="1">
              <a:off x="4224" y="672"/>
              <a:ext cx="0" cy="52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4520" name="Object 12"/>
            <p:cNvGraphicFramePr>
              <a:graphicFrameLocks noChangeAspect="1"/>
            </p:cNvGraphicFramePr>
            <p:nvPr/>
          </p:nvGraphicFramePr>
          <p:xfrm>
            <a:off x="4080" y="1296"/>
            <a:ext cx="114" cy="160"/>
          </p:xfrm>
          <a:graphic>
            <a:graphicData uri="http://schemas.openxmlformats.org/presentationml/2006/ole">
              <mc:AlternateContent xmlns:mc="http://schemas.openxmlformats.org/markup-compatibility/2006">
                <mc:Choice xmlns:v="urn:schemas-microsoft-com:vml" Requires="v">
                  <p:oleObj spid="_x0000_s64912" name="Equation" r:id="rId7" imgW="126720" imgH="177480" progId="Equation.3">
                    <p:embed/>
                  </p:oleObj>
                </mc:Choice>
                <mc:Fallback>
                  <p:oleObj name="Equation" r:id="rId7" imgW="126720" imgH="1774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1296"/>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1" name="Object 13"/>
            <p:cNvGraphicFramePr>
              <a:graphicFrameLocks noChangeAspect="1"/>
            </p:cNvGraphicFramePr>
            <p:nvPr/>
          </p:nvGraphicFramePr>
          <p:xfrm>
            <a:off x="4320" y="432"/>
            <a:ext cx="262" cy="183"/>
          </p:xfrm>
          <a:graphic>
            <a:graphicData uri="http://schemas.openxmlformats.org/presentationml/2006/ole">
              <mc:AlternateContent xmlns:mc="http://schemas.openxmlformats.org/markup-compatibility/2006">
                <mc:Choice xmlns:v="urn:schemas-microsoft-com:vml" Requires="v">
                  <p:oleObj spid="_x0000_s64913" name="Equation" r:id="rId9" imgW="291960" imgH="203040" progId="Equation.3">
                    <p:embed/>
                  </p:oleObj>
                </mc:Choice>
                <mc:Fallback>
                  <p:oleObj name="Equation" r:id="rId9" imgW="291960" imgH="2030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432"/>
                          <a:ext cx="262"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2" name="Object 14"/>
            <p:cNvGraphicFramePr>
              <a:graphicFrameLocks noChangeAspect="1"/>
            </p:cNvGraphicFramePr>
            <p:nvPr/>
          </p:nvGraphicFramePr>
          <p:xfrm>
            <a:off x="4272" y="720"/>
            <a:ext cx="182" cy="183"/>
          </p:xfrm>
          <a:graphic>
            <a:graphicData uri="http://schemas.openxmlformats.org/presentationml/2006/ole">
              <mc:AlternateContent xmlns:mc="http://schemas.openxmlformats.org/markup-compatibility/2006">
                <mc:Choice xmlns:v="urn:schemas-microsoft-com:vml" Requires="v">
                  <p:oleObj spid="_x0000_s64914" name="Equation" r:id="rId11" imgW="203040" imgH="203040" progId="Equation.3">
                    <p:embed/>
                  </p:oleObj>
                </mc:Choice>
                <mc:Fallback>
                  <p:oleObj name="Equation" r:id="rId11" imgW="203040" imgH="20304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720"/>
                          <a:ext cx="182"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3" name="Object 15"/>
            <p:cNvGraphicFramePr>
              <a:graphicFrameLocks noChangeAspect="1"/>
            </p:cNvGraphicFramePr>
            <p:nvPr/>
          </p:nvGraphicFramePr>
          <p:xfrm>
            <a:off x="4947" y="1367"/>
            <a:ext cx="80" cy="137"/>
          </p:xfrm>
          <a:graphic>
            <a:graphicData uri="http://schemas.openxmlformats.org/presentationml/2006/ole">
              <mc:AlternateContent xmlns:mc="http://schemas.openxmlformats.org/markup-compatibility/2006">
                <mc:Choice xmlns:v="urn:schemas-microsoft-com:vml" Requires="v">
                  <p:oleObj spid="_x0000_s64915" name="Equation" r:id="rId13" imgW="88560" imgH="152280" progId="Equation.3">
                    <p:embed/>
                  </p:oleObj>
                </mc:Choice>
                <mc:Fallback>
                  <p:oleObj name="Equation" r:id="rId13" imgW="88560" imgH="1522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7" y="1367"/>
                          <a:ext cx="80"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6"/>
          <p:cNvGrpSpPr>
            <a:grpSpLocks/>
          </p:cNvGrpSpPr>
          <p:nvPr/>
        </p:nvGrpSpPr>
        <p:grpSpPr bwMode="auto">
          <a:xfrm>
            <a:off x="6084888" y="2708275"/>
            <a:ext cx="2840037" cy="1524000"/>
            <a:chOff x="3360" y="1440"/>
            <a:chExt cx="1789" cy="960"/>
          </a:xfrm>
        </p:grpSpPr>
        <p:sp>
          <p:nvSpPr>
            <p:cNvPr id="64534" name="Line 17"/>
            <p:cNvSpPr>
              <a:spLocks noChangeShapeType="1"/>
            </p:cNvSpPr>
            <p:nvPr/>
          </p:nvSpPr>
          <p:spPr bwMode="auto">
            <a:xfrm>
              <a:off x="3360" y="211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4535" name="Line 18"/>
            <p:cNvSpPr>
              <a:spLocks noChangeShapeType="1"/>
            </p:cNvSpPr>
            <p:nvPr/>
          </p:nvSpPr>
          <p:spPr bwMode="auto">
            <a:xfrm flipV="1">
              <a:off x="4224" y="1488"/>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4516" name="Object 19"/>
            <p:cNvGraphicFramePr>
              <a:graphicFrameLocks noChangeAspect="1"/>
            </p:cNvGraphicFramePr>
            <p:nvPr/>
          </p:nvGraphicFramePr>
          <p:xfrm>
            <a:off x="5012" y="2213"/>
            <a:ext cx="137" cy="126"/>
          </p:xfrm>
          <a:graphic>
            <a:graphicData uri="http://schemas.openxmlformats.org/presentationml/2006/ole">
              <mc:AlternateContent xmlns:mc="http://schemas.openxmlformats.org/markup-compatibility/2006">
                <mc:Choice xmlns:v="urn:schemas-microsoft-com:vml" Requires="v">
                  <p:oleObj spid="_x0000_s64916" name="Equation" r:id="rId15" imgW="152280" imgH="139680" progId="Equation.3">
                    <p:embed/>
                  </p:oleObj>
                </mc:Choice>
                <mc:Fallback>
                  <p:oleObj name="Equation" r:id="rId15" imgW="152280" imgH="13968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2" y="2213"/>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7" name="Object 20"/>
            <p:cNvGraphicFramePr>
              <a:graphicFrameLocks noChangeAspect="1"/>
            </p:cNvGraphicFramePr>
            <p:nvPr/>
          </p:nvGraphicFramePr>
          <p:xfrm>
            <a:off x="4080" y="2112"/>
            <a:ext cx="114" cy="160"/>
          </p:xfrm>
          <a:graphic>
            <a:graphicData uri="http://schemas.openxmlformats.org/presentationml/2006/ole">
              <mc:AlternateContent xmlns:mc="http://schemas.openxmlformats.org/markup-compatibility/2006">
                <mc:Choice xmlns:v="urn:schemas-microsoft-com:vml" Requires="v">
                  <p:oleObj spid="_x0000_s64917" name="Equation" r:id="rId17" imgW="126720" imgH="177480" progId="Equation.3">
                    <p:embed/>
                  </p:oleObj>
                </mc:Choice>
                <mc:Fallback>
                  <p:oleObj name="Equation" r:id="rId17" imgW="126720" imgH="17748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0" y="2112"/>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36" name="Line 21"/>
            <p:cNvSpPr>
              <a:spLocks noChangeShapeType="1"/>
            </p:cNvSpPr>
            <p:nvPr/>
          </p:nvSpPr>
          <p:spPr bwMode="auto">
            <a:xfrm>
              <a:off x="3504" y="1776"/>
              <a:ext cx="1344"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4518" name="Object 22"/>
            <p:cNvGraphicFramePr>
              <a:graphicFrameLocks noChangeAspect="1"/>
            </p:cNvGraphicFramePr>
            <p:nvPr/>
          </p:nvGraphicFramePr>
          <p:xfrm>
            <a:off x="4320" y="1632"/>
            <a:ext cx="80" cy="149"/>
          </p:xfrm>
          <a:graphic>
            <a:graphicData uri="http://schemas.openxmlformats.org/presentationml/2006/ole">
              <mc:AlternateContent xmlns:mc="http://schemas.openxmlformats.org/markup-compatibility/2006">
                <mc:Choice xmlns:v="urn:schemas-microsoft-com:vml" Requires="v">
                  <p:oleObj spid="_x0000_s64918" name="Equation" r:id="rId18" imgW="88560" imgH="164880" progId="Equation.3">
                    <p:embed/>
                  </p:oleObj>
                </mc:Choice>
                <mc:Fallback>
                  <p:oleObj name="Equation" r:id="rId18" imgW="88560" imgH="16488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0" y="1632"/>
                          <a:ext cx="80"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9" name="Object 23"/>
            <p:cNvGraphicFramePr>
              <a:graphicFrameLocks noChangeAspect="1"/>
            </p:cNvGraphicFramePr>
            <p:nvPr/>
          </p:nvGraphicFramePr>
          <p:xfrm>
            <a:off x="4272" y="1440"/>
            <a:ext cx="331" cy="183"/>
          </p:xfrm>
          <a:graphic>
            <a:graphicData uri="http://schemas.openxmlformats.org/presentationml/2006/ole">
              <mc:AlternateContent xmlns:mc="http://schemas.openxmlformats.org/markup-compatibility/2006">
                <mc:Choice xmlns:v="urn:schemas-microsoft-com:vml" Requires="v">
                  <p:oleObj spid="_x0000_s64919" name="Equation" r:id="rId20" imgW="368280" imgH="203040" progId="Equation.3">
                    <p:embed/>
                  </p:oleObj>
                </mc:Choice>
                <mc:Fallback>
                  <p:oleObj name="Equation" r:id="rId20" imgW="368280" imgH="203040" progId="Equation.3">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72" y="1440"/>
                          <a:ext cx="331"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7016" name="Rectangle 24"/>
          <p:cNvSpPr>
            <a:spLocks noChangeArrowheads="1"/>
          </p:cNvSpPr>
          <p:nvPr/>
        </p:nvSpPr>
        <p:spPr bwMode="auto">
          <a:xfrm>
            <a:off x="395288" y="2492375"/>
            <a:ext cx="28575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800" b="1">
                <a:solidFill>
                  <a:srgbClr val="000000"/>
                </a:solidFill>
                <a:latin typeface="Times New Roman" pitchFamily="18" charset="0"/>
                <a:ea typeface="宋体" charset="-122"/>
              </a:rPr>
              <a:t>其傅里叶变换为：</a:t>
            </a:r>
            <a:endParaRPr lang="zh-CN" altLang="en-US" b="1">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6994"/>
                                        </p:tgtEl>
                                        <p:attrNameLst>
                                          <p:attrName>style.visibility</p:attrName>
                                        </p:attrNameLst>
                                      </p:cBhvr>
                                      <p:to>
                                        <p:strVal val="visible"/>
                                      </p:to>
                                    </p:set>
                                    <p:animEffect transition="in" filter="blinds(horizontal)">
                                      <p:cBhvr>
                                        <p:cTn id="7" dur="500"/>
                                        <p:tgtEl>
                                          <p:spTgt spid="59699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97016"/>
                                        </p:tgtEl>
                                        <p:attrNameLst>
                                          <p:attrName>style.visibility</p:attrName>
                                        </p:attrNameLst>
                                      </p:cBhvr>
                                      <p:to>
                                        <p:strVal val="visible"/>
                                      </p:to>
                                    </p:set>
                                    <p:animEffect transition="in" filter="blinds(horizontal)">
                                      <p:cBhvr>
                                        <p:cTn id="15" dur="500"/>
                                        <p:tgtEl>
                                          <p:spTgt spid="597016"/>
                                        </p:tgtEl>
                                      </p:cBhvr>
                                    </p:animEffect>
                                  </p:childTnLst>
                                </p:cTn>
                              </p:par>
                              <p:par>
                                <p:cTn id="16" presetID="3" presetClass="entr" presetSubtype="10" fill="hold" nodeType="withEffect">
                                  <p:stCondLst>
                                    <p:cond delay="0"/>
                                  </p:stCondLst>
                                  <p:childTnLst>
                                    <p:set>
                                      <p:cBhvr>
                                        <p:cTn id="17" dur="1" fill="hold">
                                          <p:stCondLst>
                                            <p:cond delay="0"/>
                                          </p:stCondLst>
                                        </p:cTn>
                                        <p:tgtEl>
                                          <p:spTgt spid="596995"/>
                                        </p:tgtEl>
                                        <p:attrNameLst>
                                          <p:attrName>style.visibility</p:attrName>
                                        </p:attrNameLst>
                                      </p:cBhvr>
                                      <p:to>
                                        <p:strVal val="visible"/>
                                      </p:to>
                                    </p:set>
                                    <p:animEffect transition="in" filter="blinds(horizontal)">
                                      <p:cBhvr>
                                        <p:cTn id="18" dur="500"/>
                                        <p:tgtEl>
                                          <p:spTgt spid="596995"/>
                                        </p:tgtEl>
                                      </p:cBhvr>
                                    </p:animEffect>
                                  </p:childTnLst>
                                </p:cTn>
                              </p:par>
                              <p:par>
                                <p:cTn id="19" presetID="3" presetClass="entr" presetSubtype="10" fill="hold" nodeType="withEffect">
                                  <p:stCondLst>
                                    <p:cond delay="0"/>
                                  </p:stCondLst>
                                  <p:childTnLst>
                                    <p:set>
                                      <p:cBhvr>
                                        <p:cTn id="20" dur="1" fill="hold">
                                          <p:stCondLst>
                                            <p:cond delay="0"/>
                                          </p:stCondLst>
                                        </p:cTn>
                                        <p:tgtEl>
                                          <p:spTgt spid="596996"/>
                                        </p:tgtEl>
                                        <p:attrNameLst>
                                          <p:attrName>style.visibility</p:attrName>
                                        </p:attrNameLst>
                                      </p:cBhvr>
                                      <p:to>
                                        <p:strVal val="visible"/>
                                      </p:to>
                                    </p:set>
                                    <p:animEffect transition="in" filter="blinds(horizontal)">
                                      <p:cBhvr>
                                        <p:cTn id="21" dur="500"/>
                                        <p:tgtEl>
                                          <p:spTgt spid="596996"/>
                                        </p:tgtEl>
                                      </p:cBhvr>
                                    </p:animEffect>
                                  </p:childTnLst>
                                </p:cTn>
                              </p:par>
                              <p:par>
                                <p:cTn id="22" presetID="3" presetClass="entr" presetSubtype="1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596999"/>
                                        </p:tgtEl>
                                        <p:attrNameLst>
                                          <p:attrName>style.visibility</p:attrName>
                                        </p:attrNameLst>
                                      </p:cBhvr>
                                      <p:to>
                                        <p:strVal val="visible"/>
                                      </p:to>
                                    </p:set>
                                    <p:animEffect transition="in" filter="blinds(horizontal)">
                                      <p:cBhvr>
                                        <p:cTn id="29" dur="500"/>
                                        <p:tgtEl>
                                          <p:spTgt spid="596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4" grpId="0"/>
      <p:bldP spid="596999" grpId="0"/>
      <p:bldP spid="5970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9" name="页脚占位符 4"/>
          <p:cNvSpPr>
            <a:spLocks noGrp="1"/>
          </p:cNvSpPr>
          <p:nvPr>
            <p:ph type="ftr" sz="quarter" idx="11"/>
          </p:nvPr>
        </p:nvSpPr>
        <p:spPr/>
        <p:txBody>
          <a:bodyPr/>
          <a:lstStyle/>
          <a:p>
            <a:pPr>
              <a:defRPr/>
            </a:pPr>
            <a:r>
              <a:rPr lang="zh-CN" altLang="en-US"/>
              <a:t>信号与系统</a:t>
            </a:r>
          </a:p>
        </p:txBody>
      </p:sp>
      <p:sp>
        <p:nvSpPr>
          <p:cNvPr id="655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DC670EE9-B2B4-4B41-A8F7-2942888FD6B5}" type="slidenum">
              <a:rPr lang="en-US" altLang="ko-KR" smtClean="0">
                <a:solidFill>
                  <a:srgbClr val="003399"/>
                </a:solidFill>
                <a:latin typeface="-윤체L" pitchFamily="18" charset="-127"/>
                <a:ea typeface="-윤체L" pitchFamily="18" charset="-127"/>
              </a:rPr>
              <a:pPr/>
              <a:t>79</a:t>
            </a:fld>
            <a:endParaRPr lang="en-US" altLang="ko-KR" smtClean="0">
              <a:solidFill>
                <a:srgbClr val="003399"/>
              </a:solidFill>
              <a:latin typeface="-윤체L" pitchFamily="18" charset="-127"/>
              <a:ea typeface="-윤체L" pitchFamily="18" charset="-127"/>
            </a:endParaRPr>
          </a:p>
        </p:txBody>
      </p:sp>
      <p:sp>
        <p:nvSpPr>
          <p:cNvPr id="598019" name="Rectangle 3"/>
          <p:cNvSpPr>
            <a:spLocks noRot="1" noChangeArrowheads="1"/>
          </p:cNvSpPr>
          <p:nvPr/>
        </p:nvSpPr>
        <p:spPr bwMode="auto">
          <a:xfrm>
            <a:off x="755650" y="404813"/>
            <a:ext cx="6262688"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a:t>
            </a:r>
            <a:r>
              <a:rPr kumimoji="1" lang="en-US" altLang="zh-CN" sz="2800" b="1">
                <a:solidFill>
                  <a:srgbClr val="FF0000"/>
                </a:solidFill>
                <a:latin typeface="Times New Roman" pitchFamily="18" charset="0"/>
                <a:ea typeface="华文细黑" pitchFamily="2" charset="-122"/>
              </a:rPr>
              <a:t>2</a:t>
            </a:r>
            <a:r>
              <a:rPr kumimoji="1" lang="zh-CN" altLang="en-US" sz="2800" b="1">
                <a:solidFill>
                  <a:srgbClr val="FF0000"/>
                </a:solidFill>
                <a:latin typeface="Times New Roman" pitchFamily="18" charset="0"/>
                <a:ea typeface="华文细黑" pitchFamily="2" charset="-122"/>
              </a:rPr>
              <a:t>）冲激函数的傅里叶反变换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sp>
        <p:nvSpPr>
          <p:cNvPr id="598020" name="Rectangle 4"/>
          <p:cNvSpPr>
            <a:spLocks noChangeArrowheads="1"/>
          </p:cNvSpPr>
          <p:nvPr/>
        </p:nvSpPr>
        <p:spPr bwMode="auto">
          <a:xfrm>
            <a:off x="468313" y="4365625"/>
            <a:ext cx="28575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800" b="1">
                <a:solidFill>
                  <a:srgbClr val="000000"/>
                </a:solidFill>
                <a:latin typeface="Times New Roman" pitchFamily="18" charset="0"/>
                <a:ea typeface="宋体" charset="-122"/>
              </a:rPr>
              <a:t>其傅里叶变换为：</a:t>
            </a:r>
            <a:endParaRPr lang="zh-CN" altLang="en-US" b="1">
              <a:ea typeface="宋体" charset="-122"/>
            </a:endParaRPr>
          </a:p>
        </p:txBody>
      </p:sp>
      <p:sp>
        <p:nvSpPr>
          <p:cNvPr id="598021" name="Rectangle 5"/>
          <p:cNvSpPr>
            <a:spLocks noChangeArrowheads="1"/>
          </p:cNvSpPr>
          <p:nvPr/>
        </p:nvSpPr>
        <p:spPr bwMode="auto">
          <a:xfrm>
            <a:off x="827088" y="3644900"/>
            <a:ext cx="37607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800" b="1">
                <a:solidFill>
                  <a:srgbClr val="0000FF"/>
                </a:solidFill>
                <a:latin typeface="宋体" charset="-122"/>
                <a:ea typeface="宋体" charset="-122"/>
              </a:rPr>
              <a:t>直流信号       </a:t>
            </a:r>
            <a:r>
              <a:rPr lang="en-US" altLang="zh-CN" sz="2800" b="1">
                <a:solidFill>
                  <a:srgbClr val="0000FF"/>
                </a:solidFill>
                <a:latin typeface="宋体" charset="-122"/>
                <a:ea typeface="宋体" charset="-122"/>
              </a:rPr>
              <a:t>f(t)=E</a:t>
            </a:r>
            <a:endParaRPr lang="en-US" altLang="zh-CN" b="1">
              <a:ea typeface="宋体" charset="-122"/>
            </a:endParaRPr>
          </a:p>
        </p:txBody>
      </p:sp>
      <p:graphicFrame>
        <p:nvGraphicFramePr>
          <p:cNvPr id="598022" name="Object 6"/>
          <p:cNvGraphicFramePr>
            <a:graphicFrameLocks noChangeAspect="1"/>
          </p:cNvGraphicFramePr>
          <p:nvPr/>
        </p:nvGraphicFramePr>
        <p:xfrm>
          <a:off x="684213" y="5084763"/>
          <a:ext cx="5753100" cy="1028700"/>
        </p:xfrm>
        <a:graphic>
          <a:graphicData uri="http://schemas.openxmlformats.org/presentationml/2006/ole">
            <mc:AlternateContent xmlns:mc="http://schemas.openxmlformats.org/markup-compatibility/2006">
              <mc:Choice xmlns:v="urn:schemas-microsoft-com:vml" Requires="v">
                <p:oleObj spid="_x0000_s65974" name="Equation" r:id="rId3" imgW="2666880" imgH="482400" progId="Equation.DSMT4">
                  <p:embed/>
                </p:oleObj>
              </mc:Choice>
              <mc:Fallback>
                <p:oleObj name="Equation" r:id="rId3" imgW="2666880" imgH="4824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084763"/>
                        <a:ext cx="5753100" cy="1028700"/>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8023" name="Object 7"/>
          <p:cNvGraphicFramePr>
            <a:graphicFrameLocks noChangeAspect="1"/>
          </p:cNvGraphicFramePr>
          <p:nvPr/>
        </p:nvGraphicFramePr>
        <p:xfrm>
          <a:off x="6659563" y="5445125"/>
          <a:ext cx="1711325" cy="433388"/>
        </p:xfrm>
        <a:graphic>
          <a:graphicData uri="http://schemas.openxmlformats.org/presentationml/2006/ole">
            <mc:AlternateContent xmlns:mc="http://schemas.openxmlformats.org/markup-compatibility/2006">
              <mc:Choice xmlns:v="urn:schemas-microsoft-com:vml" Requires="v">
                <p:oleObj spid="_x0000_s65975" name="Equation" r:id="rId5" imgW="799920" imgH="203040" progId="Equation.DSMT4">
                  <p:embed/>
                </p:oleObj>
              </mc:Choice>
              <mc:Fallback>
                <p:oleObj name="Equation" r:id="rId5" imgW="799920" imgH="2030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5445125"/>
                        <a:ext cx="1711325" cy="4333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8024" name="Object 8"/>
          <p:cNvGraphicFramePr>
            <a:graphicFrameLocks noChangeAspect="1"/>
          </p:cNvGraphicFramePr>
          <p:nvPr/>
        </p:nvGraphicFramePr>
        <p:xfrm>
          <a:off x="2241550" y="2636838"/>
          <a:ext cx="1819275" cy="433387"/>
        </p:xfrm>
        <a:graphic>
          <a:graphicData uri="http://schemas.openxmlformats.org/presentationml/2006/ole">
            <mc:AlternateContent xmlns:mc="http://schemas.openxmlformats.org/markup-compatibility/2006">
              <mc:Choice xmlns:v="urn:schemas-microsoft-com:vml" Requires="v">
                <p:oleObj spid="_x0000_s65976" name="Equation" r:id="rId7" imgW="850680" imgH="203040" progId="Equation.DSMT4">
                  <p:embed/>
                </p:oleObj>
              </mc:Choice>
              <mc:Fallback>
                <p:oleObj name="Equation" r:id="rId7" imgW="850680" imgH="2030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1550" y="2636838"/>
                        <a:ext cx="181927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8025" name="Text Box 9"/>
          <p:cNvSpPr txBox="1">
            <a:spLocks noChangeArrowheads="1"/>
          </p:cNvSpPr>
          <p:nvPr/>
        </p:nvSpPr>
        <p:spPr bwMode="auto">
          <a:xfrm>
            <a:off x="684213" y="3068638"/>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latin typeface="宋体" charset="-122"/>
                <a:ea typeface="宋体" charset="-122"/>
              </a:rPr>
              <a:t>求</a:t>
            </a:r>
            <a:r>
              <a:rPr lang="en-US" altLang="zh-CN" sz="2400" b="1">
                <a:latin typeface="宋体" charset="-122"/>
                <a:ea typeface="宋体" charset="-122"/>
              </a:rPr>
              <a:t>f(t)</a:t>
            </a:r>
          </a:p>
        </p:txBody>
      </p:sp>
      <p:sp>
        <p:nvSpPr>
          <p:cNvPr id="598026" name="Rectangle 10"/>
          <p:cNvSpPr>
            <a:spLocks noChangeArrowheads="1"/>
          </p:cNvSpPr>
          <p:nvPr/>
        </p:nvSpPr>
        <p:spPr bwMode="auto">
          <a:xfrm>
            <a:off x="684213" y="1557338"/>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lang="zh-CN" altLang="en-US" sz="2400" b="1">
                <a:ea typeface="宋体" charset="-122"/>
              </a:rPr>
              <a:t>冲激函数的频谱等于常数。</a:t>
            </a:r>
          </a:p>
        </p:txBody>
      </p:sp>
      <p:sp>
        <p:nvSpPr>
          <p:cNvPr id="598027" name="Rectangle 11"/>
          <p:cNvSpPr>
            <a:spLocks noChangeArrowheads="1"/>
          </p:cNvSpPr>
          <p:nvPr/>
        </p:nvSpPr>
        <p:spPr bwMode="auto">
          <a:xfrm>
            <a:off x="611188" y="2060575"/>
            <a:ext cx="540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50000"/>
              </a:spcBef>
            </a:pPr>
            <a:r>
              <a:rPr lang="zh-CN" altLang="en-US" sz="2400" b="1">
                <a:ea typeface="宋体" charset="-122"/>
              </a:rPr>
              <a:t>反过来，</a:t>
            </a:r>
            <a:r>
              <a:rPr lang="zh-CN" altLang="en-US" sz="2400" b="1">
                <a:solidFill>
                  <a:srgbClr val="FF0000"/>
                </a:solidFill>
                <a:ea typeface="宋体" charset="-122"/>
              </a:rPr>
              <a:t>直流信号的频谱是冲激函数</a:t>
            </a:r>
            <a:r>
              <a:rPr lang="zh-CN" altLang="en-US" sz="2400" b="1">
                <a:ea typeface="宋体" charset="-122"/>
              </a:rPr>
              <a:t>。</a:t>
            </a:r>
          </a:p>
        </p:txBody>
      </p:sp>
      <p:grpSp>
        <p:nvGrpSpPr>
          <p:cNvPr id="2" name="Group 12"/>
          <p:cNvGrpSpPr>
            <a:grpSpLocks/>
          </p:cNvGrpSpPr>
          <p:nvPr/>
        </p:nvGrpSpPr>
        <p:grpSpPr bwMode="auto">
          <a:xfrm>
            <a:off x="5638800" y="1828800"/>
            <a:ext cx="2840038" cy="1752600"/>
            <a:chOff x="3552" y="1152"/>
            <a:chExt cx="1789" cy="1104"/>
          </a:xfrm>
        </p:grpSpPr>
        <p:sp>
          <p:nvSpPr>
            <p:cNvPr id="65564" name="Line 13"/>
            <p:cNvSpPr>
              <a:spLocks noChangeShapeType="1"/>
            </p:cNvSpPr>
            <p:nvPr/>
          </p:nvSpPr>
          <p:spPr bwMode="auto">
            <a:xfrm>
              <a:off x="3552" y="1968"/>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5565" name="Line 14"/>
            <p:cNvSpPr>
              <a:spLocks noChangeShapeType="1"/>
            </p:cNvSpPr>
            <p:nvPr/>
          </p:nvSpPr>
          <p:spPr bwMode="auto">
            <a:xfrm flipV="1">
              <a:off x="4416" y="1152"/>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5545" name="Object 15"/>
            <p:cNvGraphicFramePr>
              <a:graphicFrameLocks noChangeAspect="1"/>
            </p:cNvGraphicFramePr>
            <p:nvPr/>
          </p:nvGraphicFramePr>
          <p:xfrm>
            <a:off x="5204" y="2069"/>
            <a:ext cx="137" cy="126"/>
          </p:xfrm>
          <a:graphic>
            <a:graphicData uri="http://schemas.openxmlformats.org/presentationml/2006/ole">
              <mc:AlternateContent xmlns:mc="http://schemas.openxmlformats.org/markup-compatibility/2006">
                <mc:Choice xmlns:v="urn:schemas-microsoft-com:vml" Requires="v">
                  <p:oleObj spid="_x0000_s65977" name="Equation" r:id="rId9" imgW="152280" imgH="139680" progId="Equation.3">
                    <p:embed/>
                  </p:oleObj>
                </mc:Choice>
                <mc:Fallback>
                  <p:oleObj name="Equation" r:id="rId9" imgW="152280" imgH="139680"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4" y="2069"/>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6" name="Object 16"/>
            <p:cNvGraphicFramePr>
              <a:graphicFrameLocks noChangeAspect="1"/>
            </p:cNvGraphicFramePr>
            <p:nvPr/>
          </p:nvGraphicFramePr>
          <p:xfrm>
            <a:off x="4272" y="1968"/>
            <a:ext cx="114" cy="160"/>
          </p:xfrm>
          <a:graphic>
            <a:graphicData uri="http://schemas.openxmlformats.org/presentationml/2006/ole">
              <mc:AlternateContent xmlns:mc="http://schemas.openxmlformats.org/markup-compatibility/2006">
                <mc:Choice xmlns:v="urn:schemas-microsoft-com:vml" Requires="v">
                  <p:oleObj spid="_x0000_s65978" name="Equation" r:id="rId11" imgW="126720" imgH="177480" progId="Equation.3">
                    <p:embed/>
                  </p:oleObj>
                </mc:Choice>
                <mc:Fallback>
                  <p:oleObj name="Equation" r:id="rId11" imgW="126720" imgH="177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2" y="1968"/>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7" name="Object 17"/>
            <p:cNvGraphicFramePr>
              <a:graphicFrameLocks noChangeAspect="1"/>
            </p:cNvGraphicFramePr>
            <p:nvPr/>
          </p:nvGraphicFramePr>
          <p:xfrm>
            <a:off x="4512" y="1488"/>
            <a:ext cx="80" cy="149"/>
          </p:xfrm>
          <a:graphic>
            <a:graphicData uri="http://schemas.openxmlformats.org/presentationml/2006/ole">
              <mc:AlternateContent xmlns:mc="http://schemas.openxmlformats.org/markup-compatibility/2006">
                <mc:Choice xmlns:v="urn:schemas-microsoft-com:vml" Requires="v">
                  <p:oleObj spid="_x0000_s65979" name="Equation" r:id="rId13" imgW="88560" imgH="164880" progId="Equation.3">
                    <p:embed/>
                  </p:oleObj>
                </mc:Choice>
                <mc:Fallback>
                  <p:oleObj name="Equation" r:id="rId13" imgW="88560" imgH="16488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12" y="1488"/>
                          <a:ext cx="80"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6" name="Line 18"/>
            <p:cNvSpPr>
              <a:spLocks noChangeShapeType="1"/>
            </p:cNvSpPr>
            <p:nvPr/>
          </p:nvSpPr>
          <p:spPr bwMode="auto">
            <a:xfrm flipV="1">
              <a:off x="4416" y="1440"/>
              <a:ext cx="0" cy="52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5548" name="Object 19"/>
            <p:cNvGraphicFramePr>
              <a:graphicFrameLocks noChangeAspect="1"/>
            </p:cNvGraphicFramePr>
            <p:nvPr/>
          </p:nvGraphicFramePr>
          <p:xfrm>
            <a:off x="4490" y="1152"/>
            <a:ext cx="307" cy="183"/>
          </p:xfrm>
          <a:graphic>
            <a:graphicData uri="http://schemas.openxmlformats.org/presentationml/2006/ole">
              <mc:AlternateContent xmlns:mc="http://schemas.openxmlformats.org/markup-compatibility/2006">
                <mc:Choice xmlns:v="urn:schemas-microsoft-com:vml" Requires="v">
                  <p:oleObj spid="_x0000_s65980" name="Equation" r:id="rId15" imgW="342720" imgH="203040" progId="Equation.3">
                    <p:embed/>
                  </p:oleObj>
                </mc:Choice>
                <mc:Fallback>
                  <p:oleObj name="Equation" r:id="rId15" imgW="342720" imgH="20304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90" y="1152"/>
                          <a:ext cx="30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5715000" y="3657600"/>
            <a:ext cx="2667000" cy="1676400"/>
            <a:chOff x="3600" y="2304"/>
            <a:chExt cx="1680" cy="1056"/>
          </a:xfrm>
        </p:grpSpPr>
        <p:sp>
          <p:nvSpPr>
            <p:cNvPr id="65561" name="Line 21"/>
            <p:cNvSpPr>
              <a:spLocks noChangeShapeType="1"/>
            </p:cNvSpPr>
            <p:nvPr/>
          </p:nvSpPr>
          <p:spPr bwMode="auto">
            <a:xfrm>
              <a:off x="3744" y="2736"/>
              <a:ext cx="1344"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5541" name="Object 22"/>
            <p:cNvGraphicFramePr>
              <a:graphicFrameLocks noChangeAspect="1"/>
            </p:cNvGraphicFramePr>
            <p:nvPr/>
          </p:nvGraphicFramePr>
          <p:xfrm>
            <a:off x="4512" y="2304"/>
            <a:ext cx="274" cy="183"/>
          </p:xfrm>
          <a:graphic>
            <a:graphicData uri="http://schemas.openxmlformats.org/presentationml/2006/ole">
              <mc:AlternateContent xmlns:mc="http://schemas.openxmlformats.org/markup-compatibility/2006">
                <mc:Choice xmlns:v="urn:schemas-microsoft-com:vml" Requires="v">
                  <p:oleObj spid="_x0000_s65981" name="Equation" r:id="rId17" imgW="304560" imgH="203040" progId="Equation.3">
                    <p:embed/>
                  </p:oleObj>
                </mc:Choice>
                <mc:Fallback>
                  <p:oleObj name="Equation" r:id="rId17" imgW="304560" imgH="20304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2" y="2304"/>
                          <a:ext cx="27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62" name="Line 23"/>
            <p:cNvSpPr>
              <a:spLocks noChangeShapeType="1"/>
            </p:cNvSpPr>
            <p:nvPr/>
          </p:nvSpPr>
          <p:spPr bwMode="auto">
            <a:xfrm>
              <a:off x="3600" y="3072"/>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5563" name="Line 24"/>
            <p:cNvSpPr>
              <a:spLocks noChangeShapeType="1"/>
            </p:cNvSpPr>
            <p:nvPr/>
          </p:nvSpPr>
          <p:spPr bwMode="auto">
            <a:xfrm flipH="1" flipV="1">
              <a:off x="4416" y="2352"/>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5542" name="Object 25"/>
            <p:cNvGraphicFramePr>
              <a:graphicFrameLocks noChangeAspect="1"/>
            </p:cNvGraphicFramePr>
            <p:nvPr/>
          </p:nvGraphicFramePr>
          <p:xfrm>
            <a:off x="4320" y="3072"/>
            <a:ext cx="114" cy="160"/>
          </p:xfrm>
          <a:graphic>
            <a:graphicData uri="http://schemas.openxmlformats.org/presentationml/2006/ole">
              <mc:AlternateContent xmlns:mc="http://schemas.openxmlformats.org/markup-compatibility/2006">
                <mc:Choice xmlns:v="urn:schemas-microsoft-com:vml" Requires="v">
                  <p:oleObj spid="_x0000_s65982" name="Equation" r:id="rId19" imgW="126720" imgH="177480" progId="Equation.3">
                    <p:embed/>
                  </p:oleObj>
                </mc:Choice>
                <mc:Fallback>
                  <p:oleObj name="Equation" r:id="rId19" imgW="126720" imgH="17748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3072"/>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26"/>
            <p:cNvGraphicFramePr>
              <a:graphicFrameLocks noChangeAspect="1"/>
            </p:cNvGraphicFramePr>
            <p:nvPr/>
          </p:nvGraphicFramePr>
          <p:xfrm>
            <a:off x="4128" y="2400"/>
            <a:ext cx="204" cy="317"/>
          </p:xfrm>
          <a:graphic>
            <a:graphicData uri="http://schemas.openxmlformats.org/presentationml/2006/ole">
              <mc:AlternateContent xmlns:mc="http://schemas.openxmlformats.org/markup-compatibility/2006">
                <mc:Choice xmlns:v="urn:schemas-microsoft-com:vml" Requires="v">
                  <p:oleObj spid="_x0000_s65983" name="Equation" r:id="rId20" imgW="253800" imgH="393480" progId="Equation.3">
                    <p:embed/>
                  </p:oleObj>
                </mc:Choice>
                <mc:Fallback>
                  <p:oleObj name="Equation" r:id="rId20" imgW="253800" imgH="393480"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28" y="2400"/>
                          <a:ext cx="20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27"/>
            <p:cNvGraphicFramePr>
              <a:graphicFrameLocks noChangeAspect="1"/>
            </p:cNvGraphicFramePr>
            <p:nvPr/>
          </p:nvGraphicFramePr>
          <p:xfrm>
            <a:off x="5136" y="3120"/>
            <a:ext cx="140" cy="240"/>
          </p:xfrm>
          <a:graphic>
            <a:graphicData uri="http://schemas.openxmlformats.org/presentationml/2006/ole">
              <mc:AlternateContent xmlns:mc="http://schemas.openxmlformats.org/markup-compatibility/2006">
                <mc:Choice xmlns:v="urn:schemas-microsoft-com:vml" Requires="v">
                  <p:oleObj spid="_x0000_s65984" name="Equation" r:id="rId22" imgW="88560" imgH="152280" progId="Equation.3">
                    <p:embed/>
                  </p:oleObj>
                </mc:Choice>
                <mc:Fallback>
                  <p:oleObj name="Equation" r:id="rId22" imgW="88560" imgH="152280" progId="Equation.3">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36" y="3120"/>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8026"/>
                                        </p:tgtEl>
                                        <p:attrNameLst>
                                          <p:attrName>style.visibility</p:attrName>
                                        </p:attrNameLst>
                                      </p:cBhvr>
                                      <p:to>
                                        <p:strVal val="visible"/>
                                      </p:to>
                                    </p:set>
                                    <p:animEffect transition="in" filter="blinds(horizontal)">
                                      <p:cBhvr>
                                        <p:cTn id="7" dur="500"/>
                                        <p:tgtEl>
                                          <p:spTgt spid="598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8027"/>
                                        </p:tgtEl>
                                        <p:attrNameLst>
                                          <p:attrName>style.visibility</p:attrName>
                                        </p:attrNameLst>
                                      </p:cBhvr>
                                      <p:to>
                                        <p:strVal val="visible"/>
                                      </p:to>
                                    </p:set>
                                    <p:animEffect transition="in" filter="blinds(horizontal)">
                                      <p:cBhvr>
                                        <p:cTn id="12" dur="500"/>
                                        <p:tgtEl>
                                          <p:spTgt spid="598027"/>
                                        </p:tgtEl>
                                      </p:cBhvr>
                                    </p:animEffect>
                                  </p:childTnLst>
                                </p:cTn>
                              </p:par>
                              <p:par>
                                <p:cTn id="13" presetID="3" presetClass="entr" presetSubtype="10" fill="hold" nodeType="withEffect">
                                  <p:stCondLst>
                                    <p:cond delay="0"/>
                                  </p:stCondLst>
                                  <p:childTnLst>
                                    <p:set>
                                      <p:cBhvr>
                                        <p:cTn id="14" dur="1" fill="hold">
                                          <p:stCondLst>
                                            <p:cond delay="0"/>
                                          </p:stCondLst>
                                        </p:cTn>
                                        <p:tgtEl>
                                          <p:spTgt spid="598024"/>
                                        </p:tgtEl>
                                        <p:attrNameLst>
                                          <p:attrName>style.visibility</p:attrName>
                                        </p:attrNameLst>
                                      </p:cBhvr>
                                      <p:to>
                                        <p:strVal val="visible"/>
                                      </p:to>
                                    </p:set>
                                    <p:animEffect transition="in" filter="blinds(horizontal)">
                                      <p:cBhvr>
                                        <p:cTn id="15" dur="500"/>
                                        <p:tgtEl>
                                          <p:spTgt spid="59802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98025"/>
                                        </p:tgtEl>
                                        <p:attrNameLst>
                                          <p:attrName>style.visibility</p:attrName>
                                        </p:attrNameLst>
                                      </p:cBhvr>
                                      <p:to>
                                        <p:strVal val="visible"/>
                                      </p:to>
                                    </p:set>
                                    <p:animEffect transition="in" filter="blinds(horizontal)">
                                      <p:cBhvr>
                                        <p:cTn id="18" dur="500"/>
                                        <p:tgtEl>
                                          <p:spTgt spid="598025"/>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98021"/>
                                        </p:tgtEl>
                                        <p:attrNameLst>
                                          <p:attrName>style.visibility</p:attrName>
                                        </p:attrNameLst>
                                      </p:cBhvr>
                                      <p:to>
                                        <p:strVal val="visible"/>
                                      </p:to>
                                    </p:set>
                                    <p:animEffect transition="in" filter="blinds(horizontal)">
                                      <p:cBhvr>
                                        <p:cTn id="26" dur="500"/>
                                        <p:tgtEl>
                                          <p:spTgt spid="598021"/>
                                        </p:tgtEl>
                                      </p:cBhvr>
                                    </p:animEffect>
                                  </p:childTnLst>
                                </p:cTn>
                              </p:par>
                              <p:par>
                                <p:cTn id="27" presetID="3" presetClass="entr" presetSubtype="1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98020"/>
                                        </p:tgtEl>
                                        <p:attrNameLst>
                                          <p:attrName>style.visibility</p:attrName>
                                        </p:attrNameLst>
                                      </p:cBhvr>
                                      <p:to>
                                        <p:strVal val="visible"/>
                                      </p:to>
                                    </p:set>
                                    <p:animEffect transition="in" filter="blinds(horizontal)">
                                      <p:cBhvr>
                                        <p:cTn id="34" dur="500"/>
                                        <p:tgtEl>
                                          <p:spTgt spid="598020"/>
                                        </p:tgtEl>
                                      </p:cBhvr>
                                    </p:animEffect>
                                  </p:childTnLst>
                                </p:cTn>
                              </p:par>
                              <p:par>
                                <p:cTn id="35" presetID="3" presetClass="entr" presetSubtype="10" fill="hold" nodeType="withEffect">
                                  <p:stCondLst>
                                    <p:cond delay="0"/>
                                  </p:stCondLst>
                                  <p:childTnLst>
                                    <p:set>
                                      <p:cBhvr>
                                        <p:cTn id="36" dur="1" fill="hold">
                                          <p:stCondLst>
                                            <p:cond delay="0"/>
                                          </p:stCondLst>
                                        </p:cTn>
                                        <p:tgtEl>
                                          <p:spTgt spid="598022"/>
                                        </p:tgtEl>
                                        <p:attrNameLst>
                                          <p:attrName>style.visibility</p:attrName>
                                        </p:attrNameLst>
                                      </p:cBhvr>
                                      <p:to>
                                        <p:strVal val="visible"/>
                                      </p:to>
                                    </p:set>
                                    <p:animEffect transition="in" filter="blinds(horizontal)">
                                      <p:cBhvr>
                                        <p:cTn id="37" dur="500"/>
                                        <p:tgtEl>
                                          <p:spTgt spid="598022"/>
                                        </p:tgtEl>
                                      </p:cBhvr>
                                    </p:animEffect>
                                  </p:childTnLst>
                                </p:cTn>
                              </p:par>
                              <p:par>
                                <p:cTn id="38" presetID="3" presetClass="entr" presetSubtype="10" fill="hold" nodeType="withEffect">
                                  <p:stCondLst>
                                    <p:cond delay="0"/>
                                  </p:stCondLst>
                                  <p:childTnLst>
                                    <p:set>
                                      <p:cBhvr>
                                        <p:cTn id="39" dur="1" fill="hold">
                                          <p:stCondLst>
                                            <p:cond delay="0"/>
                                          </p:stCondLst>
                                        </p:cTn>
                                        <p:tgtEl>
                                          <p:spTgt spid="598023"/>
                                        </p:tgtEl>
                                        <p:attrNameLst>
                                          <p:attrName>style.visibility</p:attrName>
                                        </p:attrNameLst>
                                      </p:cBhvr>
                                      <p:to>
                                        <p:strVal val="visible"/>
                                      </p:to>
                                    </p:set>
                                    <p:animEffect transition="in" filter="blinds(horizontal)">
                                      <p:cBhvr>
                                        <p:cTn id="40" dur="500"/>
                                        <p:tgtEl>
                                          <p:spTgt spid="598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20" grpId="0"/>
      <p:bldP spid="598021" grpId="0"/>
      <p:bldP spid="598025" grpId="0"/>
      <p:bldP spid="598026" grpId="0"/>
      <p:bldP spid="5980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699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79B04E0-10C9-4763-8718-523DAB6FF0D3}" type="slidenum">
              <a:rPr lang="en-US" altLang="ko-KR" smtClean="0">
                <a:solidFill>
                  <a:srgbClr val="003399"/>
                </a:solidFill>
                <a:latin typeface="-윤체L" pitchFamily="18" charset="-127"/>
                <a:ea typeface="-윤체L" pitchFamily="18" charset="-127"/>
              </a:rPr>
              <a:pPr/>
              <a:t>8</a:t>
            </a:fld>
            <a:endParaRPr lang="en-US" altLang="ko-KR" smtClean="0">
              <a:solidFill>
                <a:srgbClr val="003399"/>
              </a:solidFill>
              <a:latin typeface="-윤체L" pitchFamily="18" charset="-127"/>
              <a:ea typeface="-윤체L" pitchFamily="18" charset="-127"/>
            </a:endParaRPr>
          </a:p>
        </p:txBody>
      </p:sp>
      <p:sp>
        <p:nvSpPr>
          <p:cNvPr id="169989" name="Rectangle 2"/>
          <p:cNvSpPr>
            <a:spLocks noRot="1" noChangeArrowheads="1"/>
          </p:cNvSpPr>
          <p:nvPr/>
        </p:nvSpPr>
        <p:spPr bwMode="auto">
          <a:xfrm>
            <a:off x="611188" y="765175"/>
            <a:ext cx="7772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4400" b="1">
                <a:solidFill>
                  <a:schemeClr val="tx2"/>
                </a:solidFill>
                <a:ea typeface="华文彩云" pitchFamily="2" charset="-122"/>
              </a:rPr>
              <a:t/>
            </a:r>
            <a:br>
              <a:rPr lang="zh-CN" altLang="en-US" sz="4400" b="1">
                <a:solidFill>
                  <a:schemeClr val="tx2"/>
                </a:solidFill>
                <a:ea typeface="华文彩云" pitchFamily="2" charset="-122"/>
              </a:rPr>
            </a:br>
            <a:r>
              <a:rPr lang="zh-CN" altLang="en-US" sz="8000" b="1">
                <a:solidFill>
                  <a:srgbClr val="0066FF"/>
                </a:solidFill>
                <a:ea typeface="宋体" charset="-122"/>
              </a:rPr>
              <a:t>第二节</a:t>
            </a:r>
            <a:br>
              <a:rPr lang="zh-CN" altLang="en-US" sz="8000" b="1">
                <a:solidFill>
                  <a:srgbClr val="0066FF"/>
                </a:solidFill>
                <a:ea typeface="宋体" charset="-122"/>
              </a:rPr>
            </a:br>
            <a:r>
              <a:rPr lang="zh-CN" altLang="en-US" sz="8000" b="1">
                <a:solidFill>
                  <a:srgbClr val="0066FF"/>
                </a:solidFill>
                <a:ea typeface="宋体" charset="-122"/>
              </a:rPr>
              <a:t>周期信号的傅里叶级数分析</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2" name="页脚占位符 2"/>
          <p:cNvSpPr>
            <a:spLocks noGrp="1"/>
          </p:cNvSpPr>
          <p:nvPr>
            <p:ph type="ftr" sz="quarter" idx="11"/>
          </p:nvPr>
        </p:nvSpPr>
        <p:spPr/>
        <p:txBody>
          <a:bodyPr/>
          <a:lstStyle/>
          <a:p>
            <a:pPr>
              <a:defRPr/>
            </a:pPr>
            <a:r>
              <a:rPr lang="zh-CN" altLang="en-US"/>
              <a:t>信号与系统</a:t>
            </a:r>
          </a:p>
        </p:txBody>
      </p:sp>
      <p:sp>
        <p:nvSpPr>
          <p:cNvPr id="6658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B02125F-6757-4A53-A942-D3AE7936BFB3}" type="slidenum">
              <a:rPr lang="en-US" altLang="ko-KR" smtClean="0">
                <a:solidFill>
                  <a:srgbClr val="003399"/>
                </a:solidFill>
                <a:latin typeface="-윤체L" pitchFamily="18" charset="-127"/>
                <a:ea typeface="-윤체L" pitchFamily="18" charset="-127"/>
              </a:rPr>
              <a:pPr/>
              <a:t>80</a:t>
            </a:fld>
            <a:endParaRPr lang="en-US" altLang="ko-KR" smtClean="0">
              <a:solidFill>
                <a:srgbClr val="003399"/>
              </a:solidFill>
              <a:latin typeface="-윤체L" pitchFamily="18" charset="-127"/>
              <a:ea typeface="-윤체L" pitchFamily="18" charset="-127"/>
            </a:endParaRPr>
          </a:p>
        </p:txBody>
      </p:sp>
      <p:sp>
        <p:nvSpPr>
          <p:cNvPr id="599043" name="Rectangle 3"/>
          <p:cNvSpPr>
            <a:spLocks noRot="1" noChangeArrowheads="1"/>
          </p:cNvSpPr>
          <p:nvPr/>
        </p:nvSpPr>
        <p:spPr bwMode="auto">
          <a:xfrm>
            <a:off x="395288" y="1412875"/>
            <a:ext cx="7732712"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lnSpc>
                <a:spcPct val="90000"/>
              </a:lnSpc>
              <a:spcBef>
                <a:spcPct val="20000"/>
              </a:spcBef>
              <a:buClr>
                <a:schemeClr val="folHlink"/>
              </a:buClr>
              <a:buSzPct val="85000"/>
              <a:buFont typeface="Wingdings 2" pitchFamily="18" charset="2"/>
              <a:buNone/>
            </a:pPr>
            <a:r>
              <a:rPr lang="zh-CN" altLang="en-US" sz="2400" b="1">
                <a:ea typeface="宋体" charset="-122"/>
              </a:rPr>
              <a:t>求解直流信号的傅里叶变换</a:t>
            </a:r>
          </a:p>
          <a:p>
            <a:pPr marL="342900" indent="-342900" algn="l" eaLnBrk="1" hangingPunct="1">
              <a:lnSpc>
                <a:spcPct val="90000"/>
              </a:lnSpc>
              <a:spcBef>
                <a:spcPct val="20000"/>
              </a:spcBef>
              <a:buClr>
                <a:schemeClr val="folHlink"/>
              </a:buClr>
              <a:buSzPct val="85000"/>
              <a:buFont typeface="Wingdings 2" pitchFamily="18" charset="2"/>
              <a:buNone/>
            </a:pPr>
            <a:r>
              <a:rPr lang="zh-CN" altLang="en-US" sz="2400" b="1">
                <a:ea typeface="宋体" charset="-122"/>
              </a:rPr>
              <a:t>解：采用宽度为</a:t>
            </a:r>
            <a:r>
              <a:rPr lang="zh-CN" altLang="en-US" sz="2400" b="1">
                <a:ea typeface="宋体" charset="-122"/>
                <a:sym typeface="Symbol" pitchFamily="18" charset="2"/>
              </a:rPr>
              <a:t>的矩形脉冲</a:t>
            </a:r>
          </a:p>
        </p:txBody>
      </p:sp>
      <p:sp>
        <p:nvSpPr>
          <p:cNvPr id="66583" name="Text Box 4"/>
          <p:cNvSpPr txBox="1">
            <a:spLocks noChangeArrowheads="1"/>
          </p:cNvSpPr>
          <p:nvPr/>
        </p:nvSpPr>
        <p:spPr bwMode="auto">
          <a:xfrm>
            <a:off x="0" y="4835525"/>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zh-CN" altLang="en-US" b="1">
              <a:ea typeface="宋体" charset="-122"/>
            </a:endParaRPr>
          </a:p>
        </p:txBody>
      </p:sp>
      <p:sp>
        <p:nvSpPr>
          <p:cNvPr id="599045" name="Text Box 5"/>
          <p:cNvSpPr txBox="1">
            <a:spLocks noChangeArrowheads="1"/>
          </p:cNvSpPr>
          <p:nvPr/>
        </p:nvSpPr>
        <p:spPr bwMode="auto">
          <a:xfrm>
            <a:off x="323850" y="4149725"/>
            <a:ext cx="405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sym typeface="Symbol" pitchFamily="18" charset="2"/>
              </a:rPr>
              <a:t> 的极限而求得。</a:t>
            </a:r>
          </a:p>
        </p:txBody>
      </p:sp>
      <p:grpSp>
        <p:nvGrpSpPr>
          <p:cNvPr id="2" name="Group 6"/>
          <p:cNvGrpSpPr>
            <a:grpSpLocks/>
          </p:cNvGrpSpPr>
          <p:nvPr/>
        </p:nvGrpSpPr>
        <p:grpSpPr bwMode="auto">
          <a:xfrm>
            <a:off x="323850" y="2276475"/>
            <a:ext cx="3563938" cy="1944688"/>
            <a:chOff x="192" y="528"/>
            <a:chExt cx="2813" cy="1728"/>
          </a:xfrm>
        </p:grpSpPr>
        <p:graphicFrame>
          <p:nvGraphicFramePr>
            <p:cNvPr id="66575" name="Object 7"/>
            <p:cNvGraphicFramePr>
              <a:graphicFrameLocks noChangeAspect="1"/>
            </p:cNvGraphicFramePr>
            <p:nvPr/>
          </p:nvGraphicFramePr>
          <p:xfrm>
            <a:off x="1221" y="528"/>
            <a:ext cx="1784" cy="480"/>
          </p:xfrm>
          <a:graphic>
            <a:graphicData uri="http://schemas.openxmlformats.org/presentationml/2006/ole">
              <mc:AlternateContent xmlns:mc="http://schemas.openxmlformats.org/markup-compatibility/2006">
                <mc:Choice xmlns:v="urn:schemas-microsoft-com:vml" Requires="v">
                  <p:oleObj spid="_x0000_s67196" name="Equation" r:id="rId3" imgW="1981080" imgH="457200" progId="Equation.DSMT4">
                    <p:embed/>
                  </p:oleObj>
                </mc:Choice>
                <mc:Fallback>
                  <p:oleObj name="Equation" r:id="rId3" imgW="1981080"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 y="528"/>
                          <a:ext cx="1784" cy="48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99" name="Line 8"/>
            <p:cNvSpPr>
              <a:spLocks noChangeShapeType="1"/>
            </p:cNvSpPr>
            <p:nvPr/>
          </p:nvSpPr>
          <p:spPr bwMode="auto">
            <a:xfrm flipV="1">
              <a:off x="1200" y="576"/>
              <a:ext cx="0" cy="14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600" name="Line 9"/>
            <p:cNvSpPr>
              <a:spLocks noChangeShapeType="1"/>
            </p:cNvSpPr>
            <p:nvPr/>
          </p:nvSpPr>
          <p:spPr bwMode="auto">
            <a:xfrm>
              <a:off x="192" y="1920"/>
              <a:ext cx="19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601" name="Line 10"/>
            <p:cNvSpPr>
              <a:spLocks noChangeShapeType="1"/>
            </p:cNvSpPr>
            <p:nvPr/>
          </p:nvSpPr>
          <p:spPr bwMode="auto">
            <a:xfrm flipV="1">
              <a:off x="816" y="1104"/>
              <a:ext cx="0" cy="8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602" name="Line 11"/>
            <p:cNvSpPr>
              <a:spLocks noChangeShapeType="1"/>
            </p:cNvSpPr>
            <p:nvPr/>
          </p:nvSpPr>
          <p:spPr bwMode="auto">
            <a:xfrm flipV="1">
              <a:off x="816" y="1104"/>
              <a:ext cx="76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6603" name="Line 12"/>
            <p:cNvSpPr>
              <a:spLocks noChangeShapeType="1"/>
            </p:cNvSpPr>
            <p:nvPr/>
          </p:nvSpPr>
          <p:spPr bwMode="auto">
            <a:xfrm>
              <a:off x="1584" y="1104"/>
              <a:ext cx="0" cy="8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6576" name="Object 13"/>
            <p:cNvGraphicFramePr>
              <a:graphicFrameLocks noChangeAspect="1"/>
            </p:cNvGraphicFramePr>
            <p:nvPr/>
          </p:nvGraphicFramePr>
          <p:xfrm>
            <a:off x="1047" y="1920"/>
            <a:ext cx="137" cy="192"/>
          </p:xfrm>
          <a:graphic>
            <a:graphicData uri="http://schemas.openxmlformats.org/presentationml/2006/ole">
              <mc:AlternateContent xmlns:mc="http://schemas.openxmlformats.org/markup-compatibility/2006">
                <mc:Choice xmlns:v="urn:schemas-microsoft-com:vml" Requires="v">
                  <p:oleObj spid="_x0000_s67197" name="Equation" r:id="rId5" imgW="126720" imgH="177480" progId="Equation.3">
                    <p:embed/>
                  </p:oleObj>
                </mc:Choice>
                <mc:Fallback>
                  <p:oleObj name="Equation" r:id="rId5" imgW="126720" imgH="1774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 y="1920"/>
                          <a:ext cx="137"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7" name="Object 14"/>
            <p:cNvGraphicFramePr>
              <a:graphicFrameLocks noChangeAspect="1"/>
            </p:cNvGraphicFramePr>
            <p:nvPr/>
          </p:nvGraphicFramePr>
          <p:xfrm>
            <a:off x="1980" y="1976"/>
            <a:ext cx="163" cy="280"/>
          </p:xfrm>
          <a:graphic>
            <a:graphicData uri="http://schemas.openxmlformats.org/presentationml/2006/ole">
              <mc:AlternateContent xmlns:mc="http://schemas.openxmlformats.org/markup-compatibility/2006">
                <mc:Choice xmlns:v="urn:schemas-microsoft-com:vml" Requires="v">
                  <p:oleObj spid="_x0000_s67198" name="Equation" r:id="rId7" imgW="88560" imgH="152280" progId="Equation.3">
                    <p:embed/>
                  </p:oleObj>
                </mc:Choice>
                <mc:Fallback>
                  <p:oleObj name="Equation" r:id="rId7" imgW="88560" imgH="1522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 y="1976"/>
                          <a:ext cx="163"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4211638" y="2133600"/>
            <a:ext cx="4294187" cy="2125663"/>
            <a:chOff x="2784" y="480"/>
            <a:chExt cx="2832" cy="1776"/>
          </a:xfrm>
        </p:grpSpPr>
        <p:grpSp>
          <p:nvGrpSpPr>
            <p:cNvPr id="66595" name="Group 16"/>
            <p:cNvGrpSpPr>
              <a:grpSpLocks/>
            </p:cNvGrpSpPr>
            <p:nvPr/>
          </p:nvGrpSpPr>
          <p:grpSpPr bwMode="auto">
            <a:xfrm>
              <a:off x="2784" y="480"/>
              <a:ext cx="2832" cy="1680"/>
              <a:chOff x="2784" y="480"/>
              <a:chExt cx="2832" cy="1680"/>
            </a:xfrm>
          </p:grpSpPr>
          <p:graphicFrame>
            <p:nvGraphicFramePr>
              <p:cNvPr id="66572" name="Object 17"/>
              <p:cNvGraphicFramePr>
                <a:graphicFrameLocks noChangeAspect="1"/>
              </p:cNvGraphicFramePr>
              <p:nvPr/>
            </p:nvGraphicFramePr>
            <p:xfrm>
              <a:off x="4347" y="480"/>
              <a:ext cx="1099" cy="432"/>
            </p:xfrm>
            <a:graphic>
              <a:graphicData uri="http://schemas.openxmlformats.org/presentationml/2006/ole">
                <mc:AlternateContent xmlns:mc="http://schemas.openxmlformats.org/markup-compatibility/2006">
                  <mc:Choice xmlns:v="urn:schemas-microsoft-com:vml" Requires="v">
                    <p:oleObj spid="_x0000_s67199" name="Equation" r:id="rId9" imgW="1295280" imgH="431640" progId="Equation.DSMT4">
                      <p:embed/>
                    </p:oleObj>
                  </mc:Choice>
                  <mc:Fallback>
                    <p:oleObj name="Equation" r:id="rId9" imgW="1295280" imgH="43164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7" y="480"/>
                            <a:ext cx="1099"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6596" name="Line 18"/>
              <p:cNvSpPr>
                <a:spLocks noChangeShapeType="1"/>
              </p:cNvSpPr>
              <p:nvPr/>
            </p:nvSpPr>
            <p:spPr bwMode="auto">
              <a:xfrm flipV="1">
                <a:off x="2784" y="1872"/>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597" name="Line 19"/>
              <p:cNvSpPr>
                <a:spLocks noChangeShapeType="1"/>
              </p:cNvSpPr>
              <p:nvPr/>
            </p:nvSpPr>
            <p:spPr bwMode="auto">
              <a:xfrm flipV="1">
                <a:off x="4320" y="480"/>
                <a:ext cx="0" cy="15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598" name="Freeform 20"/>
              <p:cNvSpPr>
                <a:spLocks/>
              </p:cNvSpPr>
              <p:nvPr/>
            </p:nvSpPr>
            <p:spPr bwMode="auto">
              <a:xfrm>
                <a:off x="3256" y="816"/>
                <a:ext cx="2120" cy="1344"/>
              </a:xfrm>
              <a:custGeom>
                <a:avLst/>
                <a:gdLst>
                  <a:gd name="T0" fmla="*/ 15 w 1552"/>
                  <a:gd name="T1" fmla="*/ 1251 h 912"/>
                  <a:gd name="T2" fmla="*/ 104 w 1552"/>
                  <a:gd name="T3" fmla="*/ 1251 h 912"/>
                  <a:gd name="T4" fmla="*/ 642 w 1552"/>
                  <a:gd name="T5" fmla="*/ 1773 h 912"/>
                  <a:gd name="T6" fmla="*/ 1448 w 1552"/>
                  <a:gd name="T7" fmla="*/ 0 h 912"/>
                  <a:gd name="T8" fmla="*/ 2254 w 1552"/>
                  <a:gd name="T9" fmla="*/ 1773 h 912"/>
                  <a:gd name="T10" fmla="*/ 2792 w 1552"/>
                  <a:gd name="T11" fmla="*/ 1251 h 912"/>
                  <a:gd name="T12" fmla="*/ 2881 w 1552"/>
                  <a:gd name="T13" fmla="*/ 1251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66573" name="Object 21"/>
              <p:cNvGraphicFramePr>
                <a:graphicFrameLocks noChangeAspect="1"/>
              </p:cNvGraphicFramePr>
              <p:nvPr/>
            </p:nvGraphicFramePr>
            <p:xfrm>
              <a:off x="4320" y="1920"/>
              <a:ext cx="171" cy="240"/>
            </p:xfrm>
            <a:graphic>
              <a:graphicData uri="http://schemas.openxmlformats.org/presentationml/2006/ole">
                <mc:AlternateContent xmlns:mc="http://schemas.openxmlformats.org/markup-compatibility/2006">
                  <mc:Choice xmlns:v="urn:schemas-microsoft-com:vml" Requires="v">
                    <p:oleObj spid="_x0000_s67200" name="Equation" r:id="rId11" imgW="126720" imgH="177480" progId="Equation.3">
                      <p:embed/>
                    </p:oleObj>
                  </mc:Choice>
                  <mc:Fallback>
                    <p:oleObj name="Equation" r:id="rId11" imgW="126720" imgH="177480" progId="Equation.3">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0" y="1920"/>
                            <a:ext cx="17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4" name="Object 22"/>
              <p:cNvGraphicFramePr>
                <a:graphicFrameLocks noChangeAspect="1"/>
              </p:cNvGraphicFramePr>
              <p:nvPr/>
            </p:nvGraphicFramePr>
            <p:xfrm>
              <a:off x="5311" y="1946"/>
              <a:ext cx="205" cy="188"/>
            </p:xfrm>
            <a:graphic>
              <a:graphicData uri="http://schemas.openxmlformats.org/presentationml/2006/ole">
                <mc:AlternateContent xmlns:mc="http://schemas.openxmlformats.org/markup-compatibility/2006">
                  <mc:Choice xmlns:v="urn:schemas-microsoft-com:vml" Requires="v">
                    <p:oleObj spid="_x0000_s67201" name="Equation" r:id="rId13" imgW="152280" imgH="139680" progId="Equation.3">
                      <p:embed/>
                    </p:oleObj>
                  </mc:Choice>
                  <mc:Fallback>
                    <p:oleObj name="Equation" r:id="rId13" imgW="152280" imgH="13968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1" y="1946"/>
                            <a:ext cx="20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6570" name="Object 23"/>
            <p:cNvGraphicFramePr>
              <a:graphicFrameLocks noChangeAspect="1"/>
            </p:cNvGraphicFramePr>
            <p:nvPr/>
          </p:nvGraphicFramePr>
          <p:xfrm>
            <a:off x="4656" y="1920"/>
            <a:ext cx="217" cy="336"/>
          </p:xfrm>
          <a:graphic>
            <a:graphicData uri="http://schemas.openxmlformats.org/presentationml/2006/ole">
              <mc:AlternateContent xmlns:mc="http://schemas.openxmlformats.org/markup-compatibility/2006">
                <mc:Choice xmlns:v="urn:schemas-microsoft-com:vml" Requires="v">
                  <p:oleObj spid="_x0000_s67202" name="Equation" r:id="rId15" imgW="253800" imgH="393480" progId="Equation.DSMT4">
                    <p:embed/>
                  </p:oleObj>
                </mc:Choice>
                <mc:Fallback>
                  <p:oleObj name="Equation" r:id="rId15" imgW="253800" imgH="39348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56" y="1920"/>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24"/>
            <p:cNvGraphicFramePr>
              <a:graphicFrameLocks noChangeAspect="1"/>
            </p:cNvGraphicFramePr>
            <p:nvPr/>
          </p:nvGraphicFramePr>
          <p:xfrm>
            <a:off x="3744" y="1872"/>
            <a:ext cx="304" cy="336"/>
          </p:xfrm>
          <a:graphic>
            <a:graphicData uri="http://schemas.openxmlformats.org/presentationml/2006/ole">
              <mc:AlternateContent xmlns:mc="http://schemas.openxmlformats.org/markup-compatibility/2006">
                <mc:Choice xmlns:v="urn:schemas-microsoft-com:vml" Requires="v">
                  <p:oleObj spid="_x0000_s67203" name="Equation" r:id="rId17" imgW="355320" imgH="393480" progId="Equation.DSMT4">
                    <p:embed/>
                  </p:oleObj>
                </mc:Choice>
                <mc:Fallback>
                  <p:oleObj name="Equation" r:id="rId17" imgW="355320" imgH="393480"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44" y="1872"/>
                          <a:ext cx="30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5"/>
          <p:cNvGrpSpPr>
            <a:grpSpLocks/>
          </p:cNvGrpSpPr>
          <p:nvPr/>
        </p:nvGrpSpPr>
        <p:grpSpPr bwMode="auto">
          <a:xfrm>
            <a:off x="5076825" y="4437063"/>
            <a:ext cx="2840038" cy="1752600"/>
            <a:chOff x="3072" y="2880"/>
            <a:chExt cx="1789" cy="1104"/>
          </a:xfrm>
        </p:grpSpPr>
        <p:sp>
          <p:nvSpPr>
            <p:cNvPr id="66592" name="Line 26"/>
            <p:cNvSpPr>
              <a:spLocks noChangeShapeType="1"/>
            </p:cNvSpPr>
            <p:nvPr/>
          </p:nvSpPr>
          <p:spPr bwMode="auto">
            <a:xfrm>
              <a:off x="3072" y="3696"/>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593" name="Line 27"/>
            <p:cNvSpPr>
              <a:spLocks noChangeShapeType="1"/>
            </p:cNvSpPr>
            <p:nvPr/>
          </p:nvSpPr>
          <p:spPr bwMode="auto">
            <a:xfrm flipV="1">
              <a:off x="3936" y="2880"/>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6566" name="Object 28"/>
            <p:cNvGraphicFramePr>
              <a:graphicFrameLocks noChangeAspect="1"/>
            </p:cNvGraphicFramePr>
            <p:nvPr/>
          </p:nvGraphicFramePr>
          <p:xfrm>
            <a:off x="4724" y="3797"/>
            <a:ext cx="137" cy="126"/>
          </p:xfrm>
          <a:graphic>
            <a:graphicData uri="http://schemas.openxmlformats.org/presentationml/2006/ole">
              <mc:AlternateContent xmlns:mc="http://schemas.openxmlformats.org/markup-compatibility/2006">
                <mc:Choice xmlns:v="urn:schemas-microsoft-com:vml" Requires="v">
                  <p:oleObj spid="_x0000_s67204" name="Equation" r:id="rId19" imgW="152280" imgH="139680" progId="Equation.3">
                    <p:embed/>
                  </p:oleObj>
                </mc:Choice>
                <mc:Fallback>
                  <p:oleObj name="Equation" r:id="rId19" imgW="152280" imgH="139680"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24" y="3797"/>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7" name="Object 29"/>
            <p:cNvGraphicFramePr>
              <a:graphicFrameLocks noChangeAspect="1"/>
            </p:cNvGraphicFramePr>
            <p:nvPr/>
          </p:nvGraphicFramePr>
          <p:xfrm>
            <a:off x="3792" y="3696"/>
            <a:ext cx="114" cy="160"/>
          </p:xfrm>
          <a:graphic>
            <a:graphicData uri="http://schemas.openxmlformats.org/presentationml/2006/ole">
              <mc:AlternateContent xmlns:mc="http://schemas.openxmlformats.org/markup-compatibility/2006">
                <mc:Choice xmlns:v="urn:schemas-microsoft-com:vml" Requires="v">
                  <p:oleObj spid="_x0000_s67205" name="Equation" r:id="rId21" imgW="126720" imgH="177480" progId="Equation.3">
                    <p:embed/>
                  </p:oleObj>
                </mc:Choice>
                <mc:Fallback>
                  <p:oleObj name="Equation" r:id="rId21" imgW="126720" imgH="177480" progId="Equation.3">
                    <p:embed/>
                    <p:pic>
                      <p:nvPicPr>
                        <p:cNvPr id="0" name="Object 2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92" y="3696"/>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8" name="Object 30"/>
            <p:cNvGraphicFramePr>
              <a:graphicFrameLocks noChangeAspect="1"/>
            </p:cNvGraphicFramePr>
            <p:nvPr/>
          </p:nvGraphicFramePr>
          <p:xfrm>
            <a:off x="3984" y="3120"/>
            <a:ext cx="512" cy="224"/>
          </p:xfrm>
          <a:graphic>
            <a:graphicData uri="http://schemas.openxmlformats.org/presentationml/2006/ole">
              <mc:AlternateContent xmlns:mc="http://schemas.openxmlformats.org/markup-compatibility/2006">
                <mc:Choice xmlns:v="urn:schemas-microsoft-com:vml" Requires="v">
                  <p:oleObj spid="_x0000_s67206" name="Equation" r:id="rId23" imgW="406080" imgH="203040" progId="Equation.3">
                    <p:embed/>
                  </p:oleObj>
                </mc:Choice>
                <mc:Fallback>
                  <p:oleObj name="Equation" r:id="rId23" imgW="406080" imgH="203040"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120"/>
                          <a:ext cx="51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94" name="Line 31"/>
            <p:cNvSpPr>
              <a:spLocks noChangeShapeType="1"/>
            </p:cNvSpPr>
            <p:nvPr/>
          </p:nvSpPr>
          <p:spPr bwMode="auto">
            <a:xfrm flipV="1">
              <a:off x="3936" y="3168"/>
              <a:ext cx="0" cy="52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6569" name="Object 32"/>
            <p:cNvGraphicFramePr>
              <a:graphicFrameLocks noChangeAspect="1"/>
            </p:cNvGraphicFramePr>
            <p:nvPr/>
          </p:nvGraphicFramePr>
          <p:xfrm>
            <a:off x="4010" y="2880"/>
            <a:ext cx="307" cy="183"/>
          </p:xfrm>
          <a:graphic>
            <a:graphicData uri="http://schemas.openxmlformats.org/presentationml/2006/ole">
              <mc:AlternateContent xmlns:mc="http://schemas.openxmlformats.org/markup-compatibility/2006">
                <mc:Choice xmlns:v="urn:schemas-microsoft-com:vml" Requires="v">
                  <p:oleObj spid="_x0000_s67207" name="Equation" r:id="rId25" imgW="342720" imgH="203040" progId="Equation.3">
                    <p:embed/>
                  </p:oleObj>
                </mc:Choice>
                <mc:Fallback>
                  <p:oleObj name="Equation" r:id="rId25" imgW="342720" imgH="203040" progId="Equation.3">
                    <p:embed/>
                    <p:pic>
                      <p:nvPicPr>
                        <p:cNvPr id="0"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10" y="2880"/>
                          <a:ext cx="30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33"/>
          <p:cNvGrpSpPr>
            <a:grpSpLocks/>
          </p:cNvGrpSpPr>
          <p:nvPr/>
        </p:nvGrpSpPr>
        <p:grpSpPr bwMode="auto">
          <a:xfrm>
            <a:off x="900113" y="4581525"/>
            <a:ext cx="2667000" cy="1676400"/>
            <a:chOff x="576" y="2928"/>
            <a:chExt cx="1680" cy="1056"/>
          </a:xfrm>
        </p:grpSpPr>
        <p:sp>
          <p:nvSpPr>
            <p:cNvPr id="66589" name="Line 34"/>
            <p:cNvSpPr>
              <a:spLocks noChangeShapeType="1"/>
            </p:cNvSpPr>
            <p:nvPr/>
          </p:nvSpPr>
          <p:spPr bwMode="auto">
            <a:xfrm>
              <a:off x="720" y="3360"/>
              <a:ext cx="1344"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6562" name="Object 35"/>
            <p:cNvGraphicFramePr>
              <a:graphicFrameLocks noChangeAspect="1"/>
            </p:cNvGraphicFramePr>
            <p:nvPr/>
          </p:nvGraphicFramePr>
          <p:xfrm>
            <a:off x="1488" y="2928"/>
            <a:ext cx="274" cy="183"/>
          </p:xfrm>
          <a:graphic>
            <a:graphicData uri="http://schemas.openxmlformats.org/presentationml/2006/ole">
              <mc:AlternateContent xmlns:mc="http://schemas.openxmlformats.org/markup-compatibility/2006">
                <mc:Choice xmlns:v="urn:schemas-microsoft-com:vml" Requires="v">
                  <p:oleObj spid="_x0000_s67208" name="Equation" r:id="rId27" imgW="304560" imgH="203040" progId="Equation.3">
                    <p:embed/>
                  </p:oleObj>
                </mc:Choice>
                <mc:Fallback>
                  <p:oleObj name="Equation" r:id="rId27" imgW="304560" imgH="203040" progId="Equation.3">
                    <p:embed/>
                    <p:pic>
                      <p:nvPicPr>
                        <p:cNvPr id="0" name="Object 3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88" y="2928"/>
                          <a:ext cx="274"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90" name="Line 36"/>
            <p:cNvSpPr>
              <a:spLocks noChangeShapeType="1"/>
            </p:cNvSpPr>
            <p:nvPr/>
          </p:nvSpPr>
          <p:spPr bwMode="auto">
            <a:xfrm>
              <a:off x="576" y="3696"/>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6591" name="Line 37"/>
            <p:cNvSpPr>
              <a:spLocks noChangeShapeType="1"/>
            </p:cNvSpPr>
            <p:nvPr/>
          </p:nvSpPr>
          <p:spPr bwMode="auto">
            <a:xfrm flipH="1" flipV="1">
              <a:off x="1392" y="2976"/>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6563" name="Object 38"/>
            <p:cNvGraphicFramePr>
              <a:graphicFrameLocks noChangeAspect="1"/>
            </p:cNvGraphicFramePr>
            <p:nvPr/>
          </p:nvGraphicFramePr>
          <p:xfrm>
            <a:off x="1248" y="3696"/>
            <a:ext cx="114" cy="160"/>
          </p:xfrm>
          <a:graphic>
            <a:graphicData uri="http://schemas.openxmlformats.org/presentationml/2006/ole">
              <mc:AlternateContent xmlns:mc="http://schemas.openxmlformats.org/markup-compatibility/2006">
                <mc:Choice xmlns:v="urn:schemas-microsoft-com:vml" Requires="v">
                  <p:oleObj spid="_x0000_s67209" name="Equation" r:id="rId29" imgW="126720" imgH="177480" progId="Equation.3">
                    <p:embed/>
                  </p:oleObj>
                </mc:Choice>
                <mc:Fallback>
                  <p:oleObj name="Equation" r:id="rId29" imgW="126720" imgH="177480"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8" y="3696"/>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4" name="Object 39"/>
            <p:cNvGraphicFramePr>
              <a:graphicFrameLocks noChangeAspect="1"/>
            </p:cNvGraphicFramePr>
            <p:nvPr/>
          </p:nvGraphicFramePr>
          <p:xfrm>
            <a:off x="1200" y="3120"/>
            <a:ext cx="164" cy="177"/>
          </p:xfrm>
          <a:graphic>
            <a:graphicData uri="http://schemas.openxmlformats.org/presentationml/2006/ole">
              <mc:AlternateContent xmlns:mc="http://schemas.openxmlformats.org/markup-compatibility/2006">
                <mc:Choice xmlns:v="urn:schemas-microsoft-com:vml" Requires="v">
                  <p:oleObj spid="_x0000_s67210" name="Equation" r:id="rId30" imgW="152280" imgH="164880" progId="Equation.3">
                    <p:embed/>
                  </p:oleObj>
                </mc:Choice>
                <mc:Fallback>
                  <p:oleObj name="Equation" r:id="rId30" imgW="152280" imgH="164880" progId="Equation.3">
                    <p:embed/>
                    <p:pic>
                      <p:nvPicPr>
                        <p:cNvPr id="0" name="Object 3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200" y="3120"/>
                          <a:ext cx="164"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40"/>
            <p:cNvGraphicFramePr>
              <a:graphicFrameLocks noChangeAspect="1"/>
            </p:cNvGraphicFramePr>
            <p:nvPr/>
          </p:nvGraphicFramePr>
          <p:xfrm>
            <a:off x="2112" y="3744"/>
            <a:ext cx="140" cy="240"/>
          </p:xfrm>
          <a:graphic>
            <a:graphicData uri="http://schemas.openxmlformats.org/presentationml/2006/ole">
              <mc:AlternateContent xmlns:mc="http://schemas.openxmlformats.org/markup-compatibility/2006">
                <mc:Choice xmlns:v="urn:schemas-microsoft-com:vml" Requires="v">
                  <p:oleObj spid="_x0000_s67211" name="Equation" r:id="rId32" imgW="88560" imgH="152280" progId="Equation.3">
                    <p:embed/>
                  </p:oleObj>
                </mc:Choice>
                <mc:Fallback>
                  <p:oleObj name="Equation" r:id="rId32" imgW="88560" imgH="152280" progId="Equation.3">
                    <p:embed/>
                    <p:pic>
                      <p:nvPicPr>
                        <p:cNvPr id="0" name="Object 40"/>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112" y="3744"/>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9043"/>
                                        </p:tgtEl>
                                        <p:attrNameLst>
                                          <p:attrName>style.visibility</p:attrName>
                                        </p:attrNameLst>
                                      </p:cBhvr>
                                      <p:to>
                                        <p:strVal val="visible"/>
                                      </p:to>
                                    </p:set>
                                    <p:animEffect transition="in" filter="blinds(horizontal)">
                                      <p:cBhvr>
                                        <p:cTn id="7" dur="500"/>
                                        <p:tgtEl>
                                          <p:spTgt spid="5990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99045"/>
                                        </p:tgtEl>
                                        <p:attrNameLst>
                                          <p:attrName>style.visibility</p:attrName>
                                        </p:attrNameLst>
                                      </p:cBhvr>
                                      <p:to>
                                        <p:strVal val="visible"/>
                                      </p:to>
                                    </p:set>
                                    <p:animEffect transition="in" filter="blinds(horizontal)">
                                      <p:cBhvr>
                                        <p:cTn id="20" dur="500"/>
                                        <p:tgtEl>
                                          <p:spTgt spid="5990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par>
                                <p:cTn id="26" presetID="3" presetClass="entr" presetSubtype="1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3" grpId="0"/>
      <p:bldP spid="59904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4" name="页脚占位符 2"/>
          <p:cNvSpPr>
            <a:spLocks noGrp="1"/>
          </p:cNvSpPr>
          <p:nvPr>
            <p:ph type="ftr" sz="quarter" idx="11"/>
          </p:nvPr>
        </p:nvSpPr>
        <p:spPr/>
        <p:txBody>
          <a:bodyPr/>
          <a:lstStyle/>
          <a:p>
            <a:pPr>
              <a:defRPr/>
            </a:pPr>
            <a:r>
              <a:rPr lang="zh-CN" altLang="en-US"/>
              <a:t>信号与系统</a:t>
            </a:r>
          </a:p>
        </p:txBody>
      </p:sp>
      <p:sp>
        <p:nvSpPr>
          <p:cNvPr id="6759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FF5D3E6-F6EA-43B6-BB2A-1052DAC18B25}" type="slidenum">
              <a:rPr lang="en-US" altLang="ko-KR" smtClean="0">
                <a:solidFill>
                  <a:srgbClr val="003399"/>
                </a:solidFill>
                <a:latin typeface="-윤체L" pitchFamily="18" charset="-127"/>
                <a:ea typeface="-윤체L" pitchFamily="18" charset="-127"/>
              </a:rPr>
              <a:pPr/>
              <a:t>81</a:t>
            </a:fld>
            <a:endParaRPr lang="en-US" altLang="ko-KR" smtClean="0">
              <a:solidFill>
                <a:srgbClr val="003399"/>
              </a:solidFill>
              <a:latin typeface="-윤체L" pitchFamily="18" charset="-127"/>
              <a:ea typeface="-윤체L" pitchFamily="18" charset="-127"/>
            </a:endParaRPr>
          </a:p>
        </p:txBody>
      </p:sp>
      <p:sp>
        <p:nvSpPr>
          <p:cNvPr id="600067" name="Rectangle 3"/>
          <p:cNvSpPr>
            <a:spLocks noRot="1" noChangeArrowheads="1"/>
          </p:cNvSpPr>
          <p:nvPr/>
        </p:nvSpPr>
        <p:spPr bwMode="auto">
          <a:xfrm>
            <a:off x="0" y="1484313"/>
            <a:ext cx="6659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lnSpc>
                <a:spcPct val="90000"/>
              </a:lnSpc>
              <a:spcBef>
                <a:spcPct val="20000"/>
              </a:spcBef>
              <a:buClr>
                <a:schemeClr val="folHlink"/>
              </a:buClr>
              <a:buSzPct val="85000"/>
              <a:buFont typeface="Wingdings 2" pitchFamily="18" charset="2"/>
              <a:buNone/>
            </a:pPr>
            <a:r>
              <a:rPr lang="zh-CN" altLang="en-US" sz="2400" b="1">
                <a:ea typeface="宋体" charset="-122"/>
              </a:rPr>
              <a:t>    当</a:t>
            </a:r>
            <a:r>
              <a:rPr lang="zh-CN" altLang="en-US" sz="2400" b="1">
                <a:ea typeface="宋体" charset="-122"/>
                <a:sym typeface="Symbol" pitchFamily="18" charset="2"/>
              </a:rPr>
              <a:t> 时，矩形脉冲成为直流信号</a:t>
            </a:r>
            <a:r>
              <a:rPr lang="en-US" altLang="zh-CN" sz="2400" b="1">
                <a:ea typeface="宋体" charset="-122"/>
                <a:sym typeface="Symbol" pitchFamily="18" charset="2"/>
              </a:rPr>
              <a:t>f(t)=E,</a:t>
            </a:r>
            <a:r>
              <a:rPr lang="zh-CN" altLang="en-US" sz="2400" b="1">
                <a:ea typeface="宋体" charset="-122"/>
                <a:sym typeface="Symbol" pitchFamily="18" charset="2"/>
              </a:rPr>
              <a:t>其傅氏变换为：</a:t>
            </a:r>
          </a:p>
        </p:txBody>
      </p:sp>
      <p:sp>
        <p:nvSpPr>
          <p:cNvPr id="600069" name="Text Box 5"/>
          <p:cNvSpPr txBox="1">
            <a:spLocks noChangeArrowheads="1"/>
          </p:cNvSpPr>
          <p:nvPr/>
        </p:nvSpPr>
        <p:spPr bwMode="auto">
          <a:xfrm>
            <a:off x="468313" y="34290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若令</a:t>
            </a:r>
          </a:p>
        </p:txBody>
      </p:sp>
      <p:graphicFrame>
        <p:nvGraphicFramePr>
          <p:cNvPr id="600070" name="Object 6"/>
          <p:cNvGraphicFramePr>
            <a:graphicFrameLocks noChangeAspect="1"/>
          </p:cNvGraphicFramePr>
          <p:nvPr/>
        </p:nvGraphicFramePr>
        <p:xfrm>
          <a:off x="2700338" y="2565400"/>
          <a:ext cx="2952750" cy="769938"/>
        </p:xfrm>
        <a:graphic>
          <a:graphicData uri="http://schemas.openxmlformats.org/presentationml/2006/ole">
            <mc:AlternateContent xmlns:mc="http://schemas.openxmlformats.org/markup-compatibility/2006">
              <mc:Choice xmlns:v="urn:schemas-microsoft-com:vml" Requires="v">
                <p:oleObj spid="_x0000_s67822" name="Equation" r:id="rId4" imgW="1511280" imgH="393480" progId="Equation.DSMT4">
                  <p:embed/>
                </p:oleObj>
              </mc:Choice>
              <mc:Fallback>
                <p:oleObj name="Equation" r:id="rId4" imgW="1511280" imgH="3934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565400"/>
                        <a:ext cx="295275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071" name="Object 7"/>
          <p:cNvGraphicFramePr>
            <a:graphicFrameLocks noChangeAspect="1"/>
          </p:cNvGraphicFramePr>
          <p:nvPr/>
        </p:nvGraphicFramePr>
        <p:xfrm>
          <a:off x="2700338" y="1916113"/>
          <a:ext cx="2735262" cy="769937"/>
        </p:xfrm>
        <a:graphic>
          <a:graphicData uri="http://schemas.openxmlformats.org/presentationml/2006/ole">
            <mc:AlternateContent xmlns:mc="http://schemas.openxmlformats.org/markup-compatibility/2006">
              <mc:Choice xmlns:v="urn:schemas-microsoft-com:vml" Requires="v">
                <p:oleObj spid="_x0000_s67823" name="Equation" r:id="rId6" imgW="1396800" imgH="393480" progId="Equation.DSMT4">
                  <p:embed/>
                </p:oleObj>
              </mc:Choice>
              <mc:Fallback>
                <p:oleObj name="Equation" r:id="rId6" imgW="1396800" imgH="39348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1916113"/>
                        <a:ext cx="2735262"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072" name="Object 8"/>
          <p:cNvGraphicFramePr>
            <a:graphicFrameLocks noChangeAspect="1"/>
          </p:cNvGraphicFramePr>
          <p:nvPr/>
        </p:nvGraphicFramePr>
        <p:xfrm>
          <a:off x="1619250" y="3357563"/>
          <a:ext cx="719138" cy="720725"/>
        </p:xfrm>
        <a:graphic>
          <a:graphicData uri="http://schemas.openxmlformats.org/presentationml/2006/ole">
            <mc:AlternateContent xmlns:mc="http://schemas.openxmlformats.org/markup-compatibility/2006">
              <mc:Choice xmlns:v="urn:schemas-microsoft-com:vml" Requires="v">
                <p:oleObj spid="_x0000_s67824" name="Equation" r:id="rId8" imgW="393480" imgH="393480" progId="Equation.DSMT4">
                  <p:embed/>
                </p:oleObj>
              </mc:Choice>
              <mc:Fallback>
                <p:oleObj name="Equation" r:id="rId8" imgW="393480" imgH="393480"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9250" y="3357563"/>
                        <a:ext cx="719138"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0073" name="Text Box 9"/>
          <p:cNvSpPr txBox="1">
            <a:spLocks noChangeArrowheads="1"/>
          </p:cNvSpPr>
          <p:nvPr/>
        </p:nvSpPr>
        <p:spPr bwMode="auto">
          <a:xfrm>
            <a:off x="2771775" y="3429000"/>
            <a:ext cx="3687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比较上两式可得到：</a:t>
            </a:r>
          </a:p>
        </p:txBody>
      </p:sp>
      <p:graphicFrame>
        <p:nvGraphicFramePr>
          <p:cNvPr id="600074" name="Object 10"/>
          <p:cNvGraphicFramePr>
            <a:graphicFrameLocks noChangeAspect="1"/>
          </p:cNvGraphicFramePr>
          <p:nvPr/>
        </p:nvGraphicFramePr>
        <p:xfrm>
          <a:off x="2019300" y="4292600"/>
          <a:ext cx="3105150" cy="479425"/>
        </p:xfrm>
        <a:graphic>
          <a:graphicData uri="http://schemas.openxmlformats.org/presentationml/2006/ole">
            <mc:AlternateContent xmlns:mc="http://schemas.openxmlformats.org/markup-compatibility/2006">
              <mc:Choice xmlns:v="urn:schemas-microsoft-com:vml" Requires="v">
                <p:oleObj spid="_x0000_s67825" name="Equation" r:id="rId10" imgW="1130040" imgH="203040" progId="Equation.DSMT4">
                  <p:embed/>
                </p:oleObj>
              </mc:Choice>
              <mc:Fallback>
                <p:oleObj name="Equation" r:id="rId10" imgW="1130040" imgH="20304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19300" y="4292600"/>
                        <a:ext cx="31051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0075" name="Text Box 11"/>
          <p:cNvSpPr txBox="1">
            <a:spLocks noChangeArrowheads="1"/>
          </p:cNvSpPr>
          <p:nvPr/>
        </p:nvSpPr>
        <p:spPr bwMode="auto">
          <a:xfrm>
            <a:off x="381000" y="48768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当</a:t>
            </a:r>
            <a:r>
              <a:rPr lang="en-US" altLang="zh-CN" sz="2400" b="1">
                <a:ea typeface="宋体" charset="-122"/>
              </a:rPr>
              <a:t>E=1</a:t>
            </a:r>
            <a:r>
              <a:rPr lang="zh-CN" altLang="en-US" sz="2400" b="1">
                <a:ea typeface="宋体" charset="-122"/>
              </a:rPr>
              <a:t>时，</a:t>
            </a:r>
          </a:p>
        </p:txBody>
      </p:sp>
      <p:graphicFrame>
        <p:nvGraphicFramePr>
          <p:cNvPr id="600076" name="Object 12"/>
          <p:cNvGraphicFramePr>
            <a:graphicFrameLocks noChangeAspect="1"/>
          </p:cNvGraphicFramePr>
          <p:nvPr/>
        </p:nvGraphicFramePr>
        <p:xfrm>
          <a:off x="2287588" y="4941888"/>
          <a:ext cx="2755900" cy="479425"/>
        </p:xfrm>
        <a:graphic>
          <a:graphicData uri="http://schemas.openxmlformats.org/presentationml/2006/ole">
            <mc:AlternateContent xmlns:mc="http://schemas.openxmlformats.org/markup-compatibility/2006">
              <mc:Choice xmlns:v="urn:schemas-microsoft-com:vml" Requires="v">
                <p:oleObj spid="_x0000_s67826" name="Equation" r:id="rId12" imgW="1002960" imgH="203040" progId="Equation.DSMT4">
                  <p:embed/>
                </p:oleObj>
              </mc:Choice>
              <mc:Fallback>
                <p:oleObj name="Equation" r:id="rId12" imgW="1002960" imgH="203040" progId="Equation.DSMT4">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7588" y="4941888"/>
                        <a:ext cx="27559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077" name="Object 13"/>
          <p:cNvGraphicFramePr>
            <a:graphicFrameLocks noChangeAspect="1"/>
          </p:cNvGraphicFramePr>
          <p:nvPr/>
        </p:nvGraphicFramePr>
        <p:xfrm>
          <a:off x="1187450" y="5445125"/>
          <a:ext cx="6135688" cy="692150"/>
        </p:xfrm>
        <a:graphic>
          <a:graphicData uri="http://schemas.openxmlformats.org/presentationml/2006/ole">
            <mc:AlternateContent xmlns:mc="http://schemas.openxmlformats.org/markup-compatibility/2006">
              <mc:Choice xmlns:v="urn:schemas-microsoft-com:vml" Requires="v">
                <p:oleObj spid="_x0000_s67827" name="Equation" r:id="rId14" imgW="2234880" imgH="228600" progId="Equation.DSMT4">
                  <p:embed/>
                </p:oleObj>
              </mc:Choice>
              <mc:Fallback>
                <p:oleObj name="Equation" r:id="rId14" imgW="2234880" imgH="228600" progId="Equation.DSMT4">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7450" y="5445125"/>
                        <a:ext cx="6135688" cy="692150"/>
                      </a:xfrm>
                      <a:prstGeom prst="rect">
                        <a:avLst/>
                      </a:prstGeom>
                      <a:noFill/>
                      <a:ln>
                        <a:noFill/>
                      </a:ln>
                      <a:effectLst/>
                      <a:extLst>
                        <a:ext uri="{909E8E84-426E-40DD-AFC4-6F175D3DCCD1}">
                          <a14:hiddenFill xmlns:a14="http://schemas.microsoft.com/office/drawing/2010/main">
                            <a:solidFill>
                              <a:srgbClr val="3399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0067"/>
                                        </p:tgtEl>
                                        <p:attrNameLst>
                                          <p:attrName>style.visibility</p:attrName>
                                        </p:attrNameLst>
                                      </p:cBhvr>
                                      <p:to>
                                        <p:strVal val="visible"/>
                                      </p:to>
                                    </p:set>
                                    <p:animEffect transition="in" filter="blinds(horizontal)">
                                      <p:cBhvr>
                                        <p:cTn id="7" dur="500"/>
                                        <p:tgtEl>
                                          <p:spTgt spid="6000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0071"/>
                                        </p:tgtEl>
                                        <p:attrNameLst>
                                          <p:attrName>style.visibility</p:attrName>
                                        </p:attrNameLst>
                                      </p:cBhvr>
                                      <p:to>
                                        <p:strVal val="visible"/>
                                      </p:to>
                                    </p:set>
                                    <p:animEffect transition="in" filter="blinds(horizontal)">
                                      <p:cBhvr>
                                        <p:cTn id="12" dur="500"/>
                                        <p:tgtEl>
                                          <p:spTgt spid="600071"/>
                                        </p:tgtEl>
                                      </p:cBhvr>
                                    </p:animEffect>
                                  </p:childTnLst>
                                </p:cTn>
                              </p:par>
                              <p:par>
                                <p:cTn id="13" presetID="3" presetClass="entr" presetSubtype="10" fill="hold" nodeType="withEffect">
                                  <p:stCondLst>
                                    <p:cond delay="0"/>
                                  </p:stCondLst>
                                  <p:childTnLst>
                                    <p:set>
                                      <p:cBhvr>
                                        <p:cTn id="14" dur="1" fill="hold">
                                          <p:stCondLst>
                                            <p:cond delay="0"/>
                                          </p:stCondLst>
                                        </p:cTn>
                                        <p:tgtEl>
                                          <p:spTgt spid="600070"/>
                                        </p:tgtEl>
                                        <p:attrNameLst>
                                          <p:attrName>style.visibility</p:attrName>
                                        </p:attrNameLst>
                                      </p:cBhvr>
                                      <p:to>
                                        <p:strVal val="visible"/>
                                      </p:to>
                                    </p:set>
                                    <p:animEffect transition="in" filter="blinds(horizontal)">
                                      <p:cBhvr>
                                        <p:cTn id="15" dur="500"/>
                                        <p:tgtEl>
                                          <p:spTgt spid="6000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00069"/>
                                        </p:tgtEl>
                                        <p:attrNameLst>
                                          <p:attrName>style.visibility</p:attrName>
                                        </p:attrNameLst>
                                      </p:cBhvr>
                                      <p:to>
                                        <p:strVal val="visible"/>
                                      </p:to>
                                    </p:set>
                                    <p:animEffect transition="in" filter="blinds(horizontal)">
                                      <p:cBhvr>
                                        <p:cTn id="20" dur="500"/>
                                        <p:tgtEl>
                                          <p:spTgt spid="600069"/>
                                        </p:tgtEl>
                                      </p:cBhvr>
                                    </p:animEffect>
                                  </p:childTnLst>
                                </p:cTn>
                              </p:par>
                              <p:par>
                                <p:cTn id="21" presetID="3" presetClass="entr" presetSubtype="10" fill="hold" nodeType="withEffect">
                                  <p:stCondLst>
                                    <p:cond delay="0"/>
                                  </p:stCondLst>
                                  <p:childTnLst>
                                    <p:set>
                                      <p:cBhvr>
                                        <p:cTn id="22" dur="1" fill="hold">
                                          <p:stCondLst>
                                            <p:cond delay="0"/>
                                          </p:stCondLst>
                                        </p:cTn>
                                        <p:tgtEl>
                                          <p:spTgt spid="600072"/>
                                        </p:tgtEl>
                                        <p:attrNameLst>
                                          <p:attrName>style.visibility</p:attrName>
                                        </p:attrNameLst>
                                      </p:cBhvr>
                                      <p:to>
                                        <p:strVal val="visible"/>
                                      </p:to>
                                    </p:set>
                                    <p:animEffect transition="in" filter="blinds(horizontal)">
                                      <p:cBhvr>
                                        <p:cTn id="23" dur="500"/>
                                        <p:tgtEl>
                                          <p:spTgt spid="60007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00073"/>
                                        </p:tgtEl>
                                        <p:attrNameLst>
                                          <p:attrName>style.visibility</p:attrName>
                                        </p:attrNameLst>
                                      </p:cBhvr>
                                      <p:to>
                                        <p:strVal val="visible"/>
                                      </p:to>
                                    </p:set>
                                    <p:animEffect transition="in" filter="blinds(horizontal)">
                                      <p:cBhvr>
                                        <p:cTn id="26" dur="500"/>
                                        <p:tgtEl>
                                          <p:spTgt spid="60007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600074"/>
                                        </p:tgtEl>
                                        <p:attrNameLst>
                                          <p:attrName>style.visibility</p:attrName>
                                        </p:attrNameLst>
                                      </p:cBhvr>
                                      <p:to>
                                        <p:strVal val="visible"/>
                                      </p:to>
                                    </p:set>
                                    <p:animEffect transition="in" filter="blinds(horizontal)">
                                      <p:cBhvr>
                                        <p:cTn id="31" dur="500"/>
                                        <p:tgtEl>
                                          <p:spTgt spid="6000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00075"/>
                                        </p:tgtEl>
                                        <p:attrNameLst>
                                          <p:attrName>style.visibility</p:attrName>
                                        </p:attrNameLst>
                                      </p:cBhvr>
                                      <p:to>
                                        <p:strVal val="visible"/>
                                      </p:to>
                                    </p:set>
                                    <p:animEffect transition="in" filter="blinds(horizontal)">
                                      <p:cBhvr>
                                        <p:cTn id="36" dur="500"/>
                                        <p:tgtEl>
                                          <p:spTgt spid="600075"/>
                                        </p:tgtEl>
                                      </p:cBhvr>
                                    </p:animEffect>
                                  </p:childTnLst>
                                </p:cTn>
                              </p:par>
                              <p:par>
                                <p:cTn id="37" presetID="3" presetClass="entr" presetSubtype="10" fill="hold" nodeType="withEffect">
                                  <p:stCondLst>
                                    <p:cond delay="0"/>
                                  </p:stCondLst>
                                  <p:childTnLst>
                                    <p:set>
                                      <p:cBhvr>
                                        <p:cTn id="38" dur="1" fill="hold">
                                          <p:stCondLst>
                                            <p:cond delay="0"/>
                                          </p:stCondLst>
                                        </p:cTn>
                                        <p:tgtEl>
                                          <p:spTgt spid="600076"/>
                                        </p:tgtEl>
                                        <p:attrNameLst>
                                          <p:attrName>style.visibility</p:attrName>
                                        </p:attrNameLst>
                                      </p:cBhvr>
                                      <p:to>
                                        <p:strVal val="visible"/>
                                      </p:to>
                                    </p:set>
                                    <p:animEffect transition="in" filter="blinds(horizontal)">
                                      <p:cBhvr>
                                        <p:cTn id="39" dur="500"/>
                                        <p:tgtEl>
                                          <p:spTgt spid="60007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600077"/>
                                        </p:tgtEl>
                                        <p:attrNameLst>
                                          <p:attrName>style.visibility</p:attrName>
                                        </p:attrNameLst>
                                      </p:cBhvr>
                                      <p:to>
                                        <p:strVal val="visible"/>
                                      </p:to>
                                    </p:set>
                                    <p:animEffect transition="in" filter="blinds(horizontal)">
                                      <p:cBhvr>
                                        <p:cTn id="44" dur="500"/>
                                        <p:tgtEl>
                                          <p:spTgt spid="600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p:bldP spid="600069" grpId="0"/>
      <p:bldP spid="600073" grpId="0"/>
      <p:bldP spid="60007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0" name="页脚占位符 4"/>
          <p:cNvSpPr>
            <a:spLocks noGrp="1"/>
          </p:cNvSpPr>
          <p:nvPr>
            <p:ph type="ftr" sz="quarter" idx="11"/>
          </p:nvPr>
        </p:nvSpPr>
        <p:spPr/>
        <p:txBody>
          <a:bodyPr/>
          <a:lstStyle/>
          <a:p>
            <a:pPr>
              <a:defRPr/>
            </a:pPr>
            <a:r>
              <a:rPr lang="zh-CN" altLang="en-US"/>
              <a:t>信号与系统</a:t>
            </a:r>
          </a:p>
        </p:txBody>
      </p:sp>
      <p:sp>
        <p:nvSpPr>
          <p:cNvPr id="6862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12D45E6-8A02-4C16-80A2-32B25609C083}" type="slidenum">
              <a:rPr lang="en-US" altLang="ko-KR" smtClean="0">
                <a:solidFill>
                  <a:srgbClr val="003399"/>
                </a:solidFill>
                <a:latin typeface="-윤체L" pitchFamily="18" charset="-127"/>
                <a:ea typeface="-윤체L" pitchFamily="18" charset="-127"/>
              </a:rPr>
              <a:pPr/>
              <a:t>82</a:t>
            </a:fld>
            <a:endParaRPr lang="en-US" altLang="ko-KR" smtClean="0">
              <a:solidFill>
                <a:srgbClr val="003399"/>
              </a:solidFill>
              <a:latin typeface="-윤체L" pitchFamily="18" charset="-127"/>
              <a:ea typeface="-윤체L" pitchFamily="18" charset="-127"/>
            </a:endParaRPr>
          </a:p>
        </p:txBody>
      </p:sp>
      <p:sp>
        <p:nvSpPr>
          <p:cNvPr id="601091" name="Rectangle 3"/>
          <p:cNvSpPr>
            <a:spLocks noRot="1" noChangeArrowheads="1"/>
          </p:cNvSpPr>
          <p:nvPr/>
        </p:nvSpPr>
        <p:spPr bwMode="auto">
          <a:xfrm>
            <a:off x="1042988" y="500063"/>
            <a:ext cx="6705600"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二、冲激偶信号的傅里叶变换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4"/>
          <p:cNvGrpSpPr>
            <a:grpSpLocks/>
          </p:cNvGrpSpPr>
          <p:nvPr/>
        </p:nvGrpSpPr>
        <p:grpSpPr bwMode="auto">
          <a:xfrm>
            <a:off x="468313" y="1700213"/>
            <a:ext cx="3995737" cy="509587"/>
            <a:chOff x="240" y="768"/>
            <a:chExt cx="2517" cy="321"/>
          </a:xfrm>
        </p:grpSpPr>
        <p:sp>
          <p:nvSpPr>
            <p:cNvPr id="68648" name="Text Box 5"/>
            <p:cNvSpPr txBox="1">
              <a:spLocks noChangeArrowheads="1"/>
            </p:cNvSpPr>
            <p:nvPr/>
          </p:nvSpPr>
          <p:spPr bwMode="auto">
            <a:xfrm>
              <a:off x="240" y="768"/>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chemeClr val="tx2"/>
                  </a:solidFill>
                  <a:ea typeface="宋体" charset="-122"/>
                </a:rPr>
                <a:t>冲激偶函数</a:t>
              </a:r>
              <a:r>
                <a:rPr lang="zh-CN" altLang="en-US" sz="2400" b="1">
                  <a:ea typeface="宋体" charset="-122"/>
                </a:rPr>
                <a:t>：</a:t>
              </a:r>
            </a:p>
          </p:txBody>
        </p:sp>
        <p:grpSp>
          <p:nvGrpSpPr>
            <p:cNvPr id="68649" name="Group 6"/>
            <p:cNvGrpSpPr>
              <a:grpSpLocks/>
            </p:cNvGrpSpPr>
            <p:nvPr/>
          </p:nvGrpSpPr>
          <p:grpSpPr bwMode="auto">
            <a:xfrm>
              <a:off x="1768" y="816"/>
              <a:ext cx="989" cy="273"/>
              <a:chOff x="1768" y="816"/>
              <a:chExt cx="989" cy="273"/>
            </a:xfrm>
          </p:grpSpPr>
          <p:graphicFrame>
            <p:nvGraphicFramePr>
              <p:cNvPr id="68625" name="Object 7"/>
              <p:cNvGraphicFramePr>
                <a:graphicFrameLocks noChangeAspect="1"/>
              </p:cNvGraphicFramePr>
              <p:nvPr/>
            </p:nvGraphicFramePr>
            <p:xfrm>
              <a:off x="1768" y="816"/>
              <a:ext cx="598" cy="273"/>
            </p:xfrm>
            <a:graphic>
              <a:graphicData uri="http://schemas.openxmlformats.org/presentationml/2006/ole">
                <mc:AlternateContent xmlns:mc="http://schemas.openxmlformats.org/markup-compatibility/2006">
                  <mc:Choice xmlns:v="urn:schemas-microsoft-com:vml" Requires="v">
                    <p:oleObj spid="_x0000_s69279" name="Equation" r:id="rId3" imgW="444240" imgH="203040" progId="Equation.DSMT4">
                      <p:embed/>
                    </p:oleObj>
                  </mc:Choice>
                  <mc:Fallback>
                    <p:oleObj name="Equation" r:id="rId3" imgW="444240" imgH="2030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8" y="816"/>
                            <a:ext cx="598"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6" name="Object 8"/>
              <p:cNvGraphicFramePr>
                <a:graphicFrameLocks noChangeAspect="1"/>
              </p:cNvGraphicFramePr>
              <p:nvPr/>
            </p:nvGraphicFramePr>
            <p:xfrm>
              <a:off x="2296" y="816"/>
              <a:ext cx="461" cy="273"/>
            </p:xfrm>
            <a:graphic>
              <a:graphicData uri="http://schemas.openxmlformats.org/presentationml/2006/ole">
                <mc:AlternateContent xmlns:mc="http://schemas.openxmlformats.org/markup-compatibility/2006">
                  <mc:Choice xmlns:v="urn:schemas-microsoft-com:vml" Requires="v">
                    <p:oleObj spid="_x0000_s69280" name="Equation" r:id="rId5" imgW="342720" imgH="203040" progId="Equation.DSMT4">
                      <p:embed/>
                    </p:oleObj>
                  </mc:Choice>
                  <mc:Fallback>
                    <p:oleObj name="Equation" r:id="rId5" imgW="342720" imgH="20304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 y="816"/>
                            <a:ext cx="461"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9"/>
          <p:cNvGrpSpPr>
            <a:grpSpLocks/>
          </p:cNvGrpSpPr>
          <p:nvPr/>
        </p:nvGrpSpPr>
        <p:grpSpPr bwMode="auto">
          <a:xfrm>
            <a:off x="5795963" y="1628775"/>
            <a:ext cx="2368550" cy="1870075"/>
            <a:chOff x="3792" y="768"/>
            <a:chExt cx="1680" cy="1344"/>
          </a:xfrm>
        </p:grpSpPr>
        <p:graphicFrame>
          <p:nvGraphicFramePr>
            <p:cNvPr id="68620" name="Object 10"/>
            <p:cNvGraphicFramePr>
              <a:graphicFrameLocks noChangeAspect="1"/>
            </p:cNvGraphicFramePr>
            <p:nvPr/>
          </p:nvGraphicFramePr>
          <p:xfrm>
            <a:off x="4644" y="768"/>
            <a:ext cx="697" cy="183"/>
          </p:xfrm>
          <a:graphic>
            <a:graphicData uri="http://schemas.openxmlformats.org/presentationml/2006/ole">
              <mc:AlternateContent xmlns:mc="http://schemas.openxmlformats.org/markup-compatibility/2006">
                <mc:Choice xmlns:v="urn:schemas-microsoft-com:vml" Requires="v">
                  <p:oleObj spid="_x0000_s69281" name="Equation" r:id="rId7" imgW="774360" imgH="203040" progId="Equation.DSMT4">
                    <p:embed/>
                  </p:oleObj>
                </mc:Choice>
                <mc:Fallback>
                  <p:oleObj name="Equation" r:id="rId7" imgW="774360" imgH="20304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 y="768"/>
                          <a:ext cx="69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5" name="Line 11"/>
            <p:cNvSpPr>
              <a:spLocks noChangeShapeType="1"/>
            </p:cNvSpPr>
            <p:nvPr/>
          </p:nvSpPr>
          <p:spPr bwMode="auto">
            <a:xfrm>
              <a:off x="3792" y="1536"/>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8646" name="Line 12"/>
            <p:cNvSpPr>
              <a:spLocks noChangeShapeType="1"/>
            </p:cNvSpPr>
            <p:nvPr/>
          </p:nvSpPr>
          <p:spPr bwMode="auto">
            <a:xfrm flipH="1" flipV="1">
              <a:off x="4608" y="816"/>
              <a:ext cx="0" cy="129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8621" name="Object 13"/>
            <p:cNvGraphicFramePr>
              <a:graphicFrameLocks noChangeAspect="1"/>
            </p:cNvGraphicFramePr>
            <p:nvPr/>
          </p:nvGraphicFramePr>
          <p:xfrm>
            <a:off x="4464" y="1536"/>
            <a:ext cx="114" cy="160"/>
          </p:xfrm>
          <a:graphic>
            <a:graphicData uri="http://schemas.openxmlformats.org/presentationml/2006/ole">
              <mc:AlternateContent xmlns:mc="http://schemas.openxmlformats.org/markup-compatibility/2006">
                <mc:Choice xmlns:v="urn:schemas-microsoft-com:vml" Requires="v">
                  <p:oleObj spid="_x0000_s69282"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1536"/>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2" name="Object 14"/>
            <p:cNvGraphicFramePr>
              <a:graphicFrameLocks noChangeAspect="1"/>
            </p:cNvGraphicFramePr>
            <p:nvPr/>
          </p:nvGraphicFramePr>
          <p:xfrm>
            <a:off x="4450" y="960"/>
            <a:ext cx="96" cy="177"/>
          </p:xfrm>
          <a:graphic>
            <a:graphicData uri="http://schemas.openxmlformats.org/presentationml/2006/ole">
              <mc:AlternateContent xmlns:mc="http://schemas.openxmlformats.org/markup-compatibility/2006">
                <mc:Choice xmlns:v="urn:schemas-microsoft-com:vml" Requires="v">
                  <p:oleObj spid="_x0000_s69283" name="Equation" r:id="rId11" imgW="88560" imgH="164880" progId="Equation.3">
                    <p:embed/>
                  </p:oleObj>
                </mc:Choice>
                <mc:Fallback>
                  <p:oleObj name="Equation" r:id="rId11" imgW="88560" imgH="1648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0" y="960"/>
                          <a:ext cx="9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3" name="Object 15"/>
            <p:cNvGraphicFramePr>
              <a:graphicFrameLocks noChangeAspect="1"/>
            </p:cNvGraphicFramePr>
            <p:nvPr/>
          </p:nvGraphicFramePr>
          <p:xfrm>
            <a:off x="5328" y="1584"/>
            <a:ext cx="140" cy="240"/>
          </p:xfrm>
          <a:graphic>
            <a:graphicData uri="http://schemas.openxmlformats.org/presentationml/2006/ole">
              <mc:AlternateContent xmlns:mc="http://schemas.openxmlformats.org/markup-compatibility/2006">
                <mc:Choice xmlns:v="urn:schemas-microsoft-com:vml" Requires="v">
                  <p:oleObj spid="_x0000_s69284" name="Equation" r:id="rId13" imgW="88560" imgH="152280" progId="Equation.3">
                    <p:embed/>
                  </p:oleObj>
                </mc:Choice>
                <mc:Fallback>
                  <p:oleObj name="Equation" r:id="rId13" imgW="88560" imgH="15228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8" y="1584"/>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7" name="Line 16"/>
            <p:cNvSpPr>
              <a:spLocks noChangeShapeType="1"/>
            </p:cNvSpPr>
            <p:nvPr/>
          </p:nvSpPr>
          <p:spPr bwMode="auto">
            <a:xfrm flipV="1">
              <a:off x="4608" y="1056"/>
              <a:ext cx="0" cy="912"/>
            </a:xfrm>
            <a:prstGeom prst="line">
              <a:avLst/>
            </a:prstGeom>
            <a:noFill/>
            <a:ln w="38100">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8624" name="Object 17"/>
            <p:cNvGraphicFramePr>
              <a:graphicFrameLocks noChangeAspect="1"/>
            </p:cNvGraphicFramePr>
            <p:nvPr/>
          </p:nvGraphicFramePr>
          <p:xfrm>
            <a:off x="4368" y="1824"/>
            <a:ext cx="220" cy="177"/>
          </p:xfrm>
          <a:graphic>
            <a:graphicData uri="http://schemas.openxmlformats.org/presentationml/2006/ole">
              <mc:AlternateContent xmlns:mc="http://schemas.openxmlformats.org/markup-compatibility/2006">
                <mc:Choice xmlns:v="urn:schemas-microsoft-com:vml" Requires="v">
                  <p:oleObj spid="_x0000_s69285" name="Equation" r:id="rId15" imgW="203040" imgH="164880" progId="Equation.3">
                    <p:embed/>
                  </p:oleObj>
                </mc:Choice>
                <mc:Fallback>
                  <p:oleObj name="Equation" r:id="rId15" imgW="203040" imgH="16488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8" y="1824"/>
                          <a:ext cx="220"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8"/>
          <p:cNvGrpSpPr>
            <a:grpSpLocks/>
          </p:cNvGrpSpPr>
          <p:nvPr/>
        </p:nvGrpSpPr>
        <p:grpSpPr bwMode="auto">
          <a:xfrm>
            <a:off x="6084888" y="3068638"/>
            <a:ext cx="2373312" cy="1465262"/>
            <a:chOff x="3696" y="2256"/>
            <a:chExt cx="1789" cy="1152"/>
          </a:xfrm>
        </p:grpSpPr>
        <p:sp>
          <p:nvSpPr>
            <p:cNvPr id="68642" name="Line 19"/>
            <p:cNvSpPr>
              <a:spLocks noChangeShapeType="1"/>
            </p:cNvSpPr>
            <p:nvPr/>
          </p:nvSpPr>
          <p:spPr bwMode="auto">
            <a:xfrm>
              <a:off x="3696" y="3120"/>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8643" name="Line 20"/>
            <p:cNvSpPr>
              <a:spLocks noChangeShapeType="1"/>
            </p:cNvSpPr>
            <p:nvPr/>
          </p:nvSpPr>
          <p:spPr bwMode="auto">
            <a:xfrm flipV="1">
              <a:off x="4560" y="2304"/>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8617" name="Object 21"/>
            <p:cNvGraphicFramePr>
              <a:graphicFrameLocks noChangeAspect="1"/>
            </p:cNvGraphicFramePr>
            <p:nvPr/>
          </p:nvGraphicFramePr>
          <p:xfrm>
            <a:off x="5348" y="3221"/>
            <a:ext cx="137" cy="126"/>
          </p:xfrm>
          <a:graphic>
            <a:graphicData uri="http://schemas.openxmlformats.org/presentationml/2006/ole">
              <mc:AlternateContent xmlns:mc="http://schemas.openxmlformats.org/markup-compatibility/2006">
                <mc:Choice xmlns:v="urn:schemas-microsoft-com:vml" Requires="v">
                  <p:oleObj spid="_x0000_s69286" name="Equation" r:id="rId17" imgW="152280" imgH="139680" progId="Equation.3">
                    <p:embed/>
                  </p:oleObj>
                </mc:Choice>
                <mc:Fallback>
                  <p:oleObj name="Equation" r:id="rId17" imgW="152280" imgH="13968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48" y="3221"/>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8" name="Object 22"/>
            <p:cNvGraphicFramePr>
              <a:graphicFrameLocks noChangeAspect="1"/>
            </p:cNvGraphicFramePr>
            <p:nvPr/>
          </p:nvGraphicFramePr>
          <p:xfrm>
            <a:off x="4416" y="3120"/>
            <a:ext cx="114" cy="160"/>
          </p:xfrm>
          <a:graphic>
            <a:graphicData uri="http://schemas.openxmlformats.org/presentationml/2006/ole">
              <mc:AlternateContent xmlns:mc="http://schemas.openxmlformats.org/markup-compatibility/2006">
                <mc:Choice xmlns:v="urn:schemas-microsoft-com:vml" Requires="v">
                  <p:oleObj spid="_x0000_s69287" name="Equation" r:id="rId19" imgW="126720" imgH="177480" progId="Equation.3">
                    <p:embed/>
                  </p:oleObj>
                </mc:Choice>
                <mc:Fallback>
                  <p:oleObj name="Equation" r:id="rId19" imgW="126720" imgH="17748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3120"/>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9" name="Object 23"/>
            <p:cNvGraphicFramePr>
              <a:graphicFrameLocks noChangeAspect="1"/>
            </p:cNvGraphicFramePr>
            <p:nvPr/>
          </p:nvGraphicFramePr>
          <p:xfrm>
            <a:off x="4597" y="2256"/>
            <a:ext cx="397" cy="277"/>
          </p:xfrm>
          <a:graphic>
            <a:graphicData uri="http://schemas.openxmlformats.org/presentationml/2006/ole">
              <mc:AlternateContent xmlns:mc="http://schemas.openxmlformats.org/markup-compatibility/2006">
                <mc:Choice xmlns:v="urn:schemas-microsoft-com:vml" Requires="v">
                  <p:oleObj spid="_x0000_s69288" name="Equation" r:id="rId20" imgW="444240" imgH="253800" progId="Equation.DSMT4">
                    <p:embed/>
                  </p:oleObj>
                </mc:Choice>
                <mc:Fallback>
                  <p:oleObj name="Equation" r:id="rId20" imgW="444240" imgH="253800" progId="Equation.DSMT4">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97" y="2256"/>
                          <a:ext cx="397"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4" name="Line 24"/>
            <p:cNvSpPr>
              <a:spLocks noChangeShapeType="1"/>
            </p:cNvSpPr>
            <p:nvPr/>
          </p:nvSpPr>
          <p:spPr bwMode="auto">
            <a:xfrm flipV="1">
              <a:off x="4560" y="2544"/>
              <a:ext cx="576" cy="576"/>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6" name="Group 25"/>
          <p:cNvGrpSpPr>
            <a:grpSpLocks/>
          </p:cNvGrpSpPr>
          <p:nvPr/>
        </p:nvGrpSpPr>
        <p:grpSpPr bwMode="auto">
          <a:xfrm>
            <a:off x="6227763" y="4437063"/>
            <a:ext cx="2592387" cy="1655762"/>
            <a:chOff x="3744" y="3072"/>
            <a:chExt cx="1824" cy="1150"/>
          </a:xfrm>
        </p:grpSpPr>
        <p:sp>
          <p:nvSpPr>
            <p:cNvPr id="68638" name="Line 26"/>
            <p:cNvSpPr>
              <a:spLocks noChangeShapeType="1"/>
            </p:cNvSpPr>
            <p:nvPr/>
          </p:nvSpPr>
          <p:spPr bwMode="auto">
            <a:xfrm>
              <a:off x="3744" y="379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68639" name="Line 27"/>
            <p:cNvSpPr>
              <a:spLocks noChangeShapeType="1"/>
            </p:cNvSpPr>
            <p:nvPr/>
          </p:nvSpPr>
          <p:spPr bwMode="auto">
            <a:xfrm flipV="1">
              <a:off x="4608" y="3072"/>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8612" name="Object 28"/>
            <p:cNvGraphicFramePr>
              <a:graphicFrameLocks noChangeAspect="1"/>
            </p:cNvGraphicFramePr>
            <p:nvPr/>
          </p:nvGraphicFramePr>
          <p:xfrm>
            <a:off x="5376" y="3888"/>
            <a:ext cx="192" cy="177"/>
          </p:xfrm>
          <a:graphic>
            <a:graphicData uri="http://schemas.openxmlformats.org/presentationml/2006/ole">
              <mc:AlternateContent xmlns:mc="http://schemas.openxmlformats.org/markup-compatibility/2006">
                <mc:Choice xmlns:v="urn:schemas-microsoft-com:vml" Requires="v">
                  <p:oleObj spid="_x0000_s69289" name="Equation" r:id="rId22" imgW="152280" imgH="139680" progId="Equation.3">
                    <p:embed/>
                  </p:oleObj>
                </mc:Choice>
                <mc:Fallback>
                  <p:oleObj name="Equation" r:id="rId22" imgW="152280" imgH="13968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6" y="3888"/>
                          <a:ext cx="192"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3" name="Object 29"/>
            <p:cNvGraphicFramePr>
              <a:graphicFrameLocks noChangeAspect="1"/>
            </p:cNvGraphicFramePr>
            <p:nvPr/>
          </p:nvGraphicFramePr>
          <p:xfrm>
            <a:off x="4464" y="3792"/>
            <a:ext cx="114" cy="160"/>
          </p:xfrm>
          <a:graphic>
            <a:graphicData uri="http://schemas.openxmlformats.org/presentationml/2006/ole">
              <mc:AlternateContent xmlns:mc="http://schemas.openxmlformats.org/markup-compatibility/2006">
                <mc:Choice xmlns:v="urn:schemas-microsoft-com:vml" Requires="v">
                  <p:oleObj spid="_x0000_s69290" name="Equation" r:id="rId23" imgW="126720" imgH="177480" progId="Equation.3">
                    <p:embed/>
                  </p:oleObj>
                </mc:Choice>
                <mc:Fallback>
                  <p:oleObj name="Equation" r:id="rId23" imgW="126720" imgH="177480"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3792"/>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4" name="Object 30"/>
            <p:cNvGraphicFramePr>
              <a:graphicFrameLocks noChangeAspect="1"/>
            </p:cNvGraphicFramePr>
            <p:nvPr/>
          </p:nvGraphicFramePr>
          <p:xfrm>
            <a:off x="4698" y="3072"/>
            <a:ext cx="329" cy="222"/>
          </p:xfrm>
          <a:graphic>
            <a:graphicData uri="http://schemas.openxmlformats.org/presentationml/2006/ole">
              <mc:AlternateContent xmlns:mc="http://schemas.openxmlformats.org/markup-compatibility/2006">
                <mc:Choice xmlns:v="urn:schemas-microsoft-com:vml" Requires="v">
                  <p:oleObj spid="_x0000_s69291" name="Equation" r:id="rId24" imgW="368280" imgH="203040" progId="Equation.DSMT4">
                    <p:embed/>
                  </p:oleObj>
                </mc:Choice>
                <mc:Fallback>
                  <p:oleObj name="Equation" r:id="rId24" imgW="368280" imgH="203040" progId="Equation.DSMT4">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98" y="3072"/>
                          <a:ext cx="329"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40" name="Line 31"/>
            <p:cNvSpPr>
              <a:spLocks noChangeShapeType="1"/>
            </p:cNvSpPr>
            <p:nvPr/>
          </p:nvSpPr>
          <p:spPr bwMode="auto">
            <a:xfrm flipV="1">
              <a:off x="4608" y="3504"/>
              <a:ext cx="72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68641" name="Line 32"/>
            <p:cNvSpPr>
              <a:spLocks noChangeShapeType="1"/>
            </p:cNvSpPr>
            <p:nvPr/>
          </p:nvSpPr>
          <p:spPr bwMode="auto">
            <a:xfrm flipV="1">
              <a:off x="3888" y="4080"/>
              <a:ext cx="720"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68615" name="Object 33"/>
            <p:cNvGraphicFramePr>
              <a:graphicFrameLocks noChangeAspect="1"/>
            </p:cNvGraphicFramePr>
            <p:nvPr/>
          </p:nvGraphicFramePr>
          <p:xfrm>
            <a:off x="4464" y="3360"/>
            <a:ext cx="115" cy="334"/>
          </p:xfrm>
          <a:graphic>
            <a:graphicData uri="http://schemas.openxmlformats.org/presentationml/2006/ole">
              <mc:AlternateContent xmlns:mc="http://schemas.openxmlformats.org/markup-compatibility/2006">
                <mc:Choice xmlns:v="urn:schemas-microsoft-com:vml" Requires="v">
                  <p:oleObj spid="_x0000_s69292" name="Equation" r:id="rId26" imgW="164880" imgH="393480" progId="Equation.3">
                    <p:embed/>
                  </p:oleObj>
                </mc:Choice>
                <mc:Fallback>
                  <p:oleObj name="Equation" r:id="rId26" imgW="164880" imgH="393480" progId="Equation.3">
                    <p:embed/>
                    <p:pic>
                      <p:nvPicPr>
                        <p:cNvPr id="0" name="Object 3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64" y="3360"/>
                          <a:ext cx="115"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6" name="Object 34"/>
            <p:cNvGraphicFramePr>
              <a:graphicFrameLocks noChangeAspect="1"/>
            </p:cNvGraphicFramePr>
            <p:nvPr/>
          </p:nvGraphicFramePr>
          <p:xfrm>
            <a:off x="4608" y="3840"/>
            <a:ext cx="223" cy="382"/>
          </p:xfrm>
          <a:graphic>
            <a:graphicData uri="http://schemas.openxmlformats.org/presentationml/2006/ole">
              <mc:AlternateContent xmlns:mc="http://schemas.openxmlformats.org/markup-compatibility/2006">
                <mc:Choice xmlns:v="urn:schemas-microsoft-com:vml" Requires="v">
                  <p:oleObj spid="_x0000_s69293" name="Equation" r:id="rId28" imgW="279360" imgH="393480" progId="Equation.3">
                    <p:embed/>
                  </p:oleObj>
                </mc:Choice>
                <mc:Fallback>
                  <p:oleObj name="Equation" r:id="rId28" imgW="279360" imgH="393480" progId="Equation.3">
                    <p:embed/>
                    <p:pic>
                      <p:nvPicPr>
                        <p:cNvPr id="0" name="Object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08" y="3840"/>
                          <a:ext cx="223" cy="3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5"/>
          <p:cNvGrpSpPr>
            <a:grpSpLocks/>
          </p:cNvGrpSpPr>
          <p:nvPr/>
        </p:nvGrpSpPr>
        <p:grpSpPr bwMode="auto">
          <a:xfrm>
            <a:off x="395288" y="2420938"/>
            <a:ext cx="5159375" cy="3784600"/>
            <a:chOff x="240" y="1488"/>
            <a:chExt cx="3250" cy="2384"/>
          </a:xfrm>
        </p:grpSpPr>
        <p:graphicFrame>
          <p:nvGraphicFramePr>
            <p:cNvPr id="68610" name="Object 36"/>
            <p:cNvGraphicFramePr>
              <a:graphicFrameLocks noChangeAspect="1"/>
            </p:cNvGraphicFramePr>
            <p:nvPr/>
          </p:nvGraphicFramePr>
          <p:xfrm>
            <a:off x="262" y="1920"/>
            <a:ext cx="3228" cy="1500"/>
          </p:xfrm>
          <a:graphic>
            <a:graphicData uri="http://schemas.openxmlformats.org/presentationml/2006/ole">
              <mc:AlternateContent xmlns:mc="http://schemas.openxmlformats.org/markup-compatibility/2006">
                <mc:Choice xmlns:v="urn:schemas-microsoft-com:vml" Requires="v">
                  <p:oleObj spid="_x0000_s69294" name="Equation" r:id="rId30" imgW="2323800" imgH="1091880" progId="Equation.DSMT4">
                    <p:embed/>
                  </p:oleObj>
                </mc:Choice>
                <mc:Fallback>
                  <p:oleObj name="Equation" r:id="rId30" imgW="2323800" imgH="1091880" progId="Equation.DSMT4">
                    <p:embed/>
                    <p:pic>
                      <p:nvPicPr>
                        <p:cNvPr id="0" name="Object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62" y="1920"/>
                          <a:ext cx="3228" cy="1500"/>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1" name="Object 37"/>
            <p:cNvGraphicFramePr>
              <a:graphicFrameLocks noChangeAspect="1"/>
            </p:cNvGraphicFramePr>
            <p:nvPr/>
          </p:nvGraphicFramePr>
          <p:xfrm>
            <a:off x="1432" y="3600"/>
            <a:ext cx="1090" cy="272"/>
          </p:xfrm>
          <a:graphic>
            <a:graphicData uri="http://schemas.openxmlformats.org/presentationml/2006/ole">
              <mc:AlternateContent xmlns:mc="http://schemas.openxmlformats.org/markup-compatibility/2006">
                <mc:Choice xmlns:v="urn:schemas-microsoft-com:vml" Requires="v">
                  <p:oleObj spid="_x0000_s69295" name="Equation" r:id="rId32" imgW="812520" imgH="203040" progId="Equation.DSMT4">
                    <p:embed/>
                  </p:oleObj>
                </mc:Choice>
                <mc:Fallback>
                  <p:oleObj name="Equation" r:id="rId32" imgW="812520" imgH="203040" progId="Equation.DSMT4">
                    <p:embed/>
                    <p:pic>
                      <p:nvPicPr>
                        <p:cNvPr id="0" name="Object 3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432" y="3600"/>
                          <a:ext cx="1090" cy="27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7" name="Rectangle 38"/>
            <p:cNvSpPr>
              <a:spLocks noChangeArrowheads="1"/>
            </p:cNvSpPr>
            <p:nvPr/>
          </p:nvSpPr>
          <p:spPr bwMode="auto">
            <a:xfrm>
              <a:off x="240" y="1488"/>
              <a:ext cx="15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r>
                <a:rPr lang="zh-CN" altLang="en-US" sz="2400" b="1">
                  <a:solidFill>
                    <a:srgbClr val="000000"/>
                  </a:solidFill>
                  <a:latin typeface="Times New Roman" pitchFamily="18" charset="0"/>
                  <a:ea typeface="宋体" charset="-122"/>
                </a:rPr>
                <a:t>其傅里叶变换为：</a:t>
              </a:r>
              <a:endParaRPr lang="zh-CN" altLang="en-US" sz="2400" b="1">
                <a:ea typeface="宋体"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par>
                                <p:cTn id="19" presetID="3"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6" name="页脚占位符 4"/>
          <p:cNvSpPr>
            <a:spLocks noGrp="1"/>
          </p:cNvSpPr>
          <p:nvPr>
            <p:ph type="ftr" sz="quarter" idx="11"/>
          </p:nvPr>
        </p:nvSpPr>
        <p:spPr/>
        <p:txBody>
          <a:bodyPr/>
          <a:lstStyle/>
          <a:p>
            <a:pPr>
              <a:defRPr/>
            </a:pPr>
            <a:r>
              <a:rPr lang="zh-CN" altLang="en-US"/>
              <a:t>信号与系统</a:t>
            </a:r>
          </a:p>
        </p:txBody>
      </p:sp>
      <p:sp>
        <p:nvSpPr>
          <p:cNvPr id="6964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AE09A34-B322-4031-885F-8D5C1206C999}" type="slidenum">
              <a:rPr lang="en-US" altLang="ko-KR" smtClean="0">
                <a:solidFill>
                  <a:srgbClr val="003399"/>
                </a:solidFill>
                <a:latin typeface="-윤체L" pitchFamily="18" charset="-127"/>
                <a:ea typeface="-윤체L" pitchFamily="18" charset="-127"/>
              </a:rPr>
              <a:pPr/>
              <a:t>83</a:t>
            </a:fld>
            <a:endParaRPr lang="en-US" altLang="ko-KR" smtClean="0">
              <a:solidFill>
                <a:srgbClr val="003399"/>
              </a:solidFill>
              <a:latin typeface="-윤체L" pitchFamily="18" charset="-127"/>
              <a:ea typeface="-윤체L" pitchFamily="18" charset="-127"/>
            </a:endParaRPr>
          </a:p>
        </p:txBody>
      </p:sp>
      <p:sp>
        <p:nvSpPr>
          <p:cNvPr id="602115" name="Rectangle 3"/>
          <p:cNvSpPr>
            <a:spLocks noRot="1" noChangeArrowheads="1"/>
          </p:cNvSpPr>
          <p:nvPr/>
        </p:nvSpPr>
        <p:spPr bwMode="auto">
          <a:xfrm>
            <a:off x="323850" y="1268413"/>
            <a:ext cx="1458913"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400" b="1">
                <a:solidFill>
                  <a:srgbClr val="FF0000"/>
                </a:solidFill>
                <a:latin typeface="Times New Roman" pitchFamily="18" charset="0"/>
                <a:ea typeface="华文细黑" pitchFamily="2" charset="-122"/>
              </a:rPr>
              <a:t>推导：</a:t>
            </a:r>
          </a:p>
          <a:p>
            <a:pPr marL="342900" indent="-342900" algn="just" eaLnBrk="1" latinLnBrk="1" hangingPunct="1">
              <a:spcBef>
                <a:spcPct val="20000"/>
              </a:spcBef>
              <a:buSzPct val="70000"/>
              <a:buFont typeface="Wingdings" pitchFamily="2" charset="2"/>
              <a:buNone/>
              <a:defRPr/>
            </a:pPr>
            <a:r>
              <a:rPr kumimoji="1" lang="zh-CN" altLang="en-US" sz="2400" b="1">
                <a:solidFill>
                  <a:srgbClr val="FF0000"/>
                </a:solidFill>
                <a:latin typeface="Times New Roman" pitchFamily="18" charset="0"/>
                <a:ea typeface="华文细黑" pitchFamily="2" charset="-122"/>
              </a:rPr>
              <a:t>解：</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aphicFrame>
        <p:nvGraphicFramePr>
          <p:cNvPr id="602116" name="Object 4"/>
          <p:cNvGraphicFramePr>
            <a:graphicFrameLocks noChangeAspect="1"/>
          </p:cNvGraphicFramePr>
          <p:nvPr/>
        </p:nvGraphicFramePr>
        <p:xfrm>
          <a:off x="2244725" y="1484313"/>
          <a:ext cx="4365625" cy="931862"/>
        </p:xfrm>
        <a:graphic>
          <a:graphicData uri="http://schemas.openxmlformats.org/presentationml/2006/ole">
            <mc:AlternateContent xmlns:mc="http://schemas.openxmlformats.org/markup-compatibility/2006">
              <mc:Choice xmlns:v="urn:schemas-microsoft-com:vml" Requires="v">
                <p:oleObj spid="_x0000_s69835" name="Equation" r:id="rId3" imgW="1752480" imgH="393480" progId="Equation.DSMT4">
                  <p:embed/>
                </p:oleObj>
              </mc:Choice>
              <mc:Fallback>
                <p:oleObj name="Equation" r:id="rId3" imgW="1752480" imgH="393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725" y="1484313"/>
                        <a:ext cx="4365625" cy="931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755650" y="2133600"/>
            <a:ext cx="6357938" cy="1177925"/>
            <a:chOff x="384" y="1536"/>
            <a:chExt cx="4315" cy="1099"/>
          </a:xfrm>
        </p:grpSpPr>
        <p:sp>
          <p:nvSpPr>
            <p:cNvPr id="69649" name="Text Box 6"/>
            <p:cNvSpPr txBox="1">
              <a:spLocks noChangeArrowheads="1"/>
            </p:cNvSpPr>
            <p:nvPr/>
          </p:nvSpPr>
          <p:spPr bwMode="auto">
            <a:xfrm>
              <a:off x="384" y="1536"/>
              <a:ext cx="1920"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两边求导：</a:t>
              </a:r>
            </a:p>
          </p:txBody>
        </p:sp>
        <p:graphicFrame>
          <p:nvGraphicFramePr>
            <p:cNvPr id="69638" name="Object 7"/>
            <p:cNvGraphicFramePr>
              <a:graphicFrameLocks noChangeAspect="1"/>
            </p:cNvGraphicFramePr>
            <p:nvPr/>
          </p:nvGraphicFramePr>
          <p:xfrm>
            <a:off x="1186" y="1897"/>
            <a:ext cx="3513" cy="738"/>
          </p:xfrm>
          <a:graphic>
            <a:graphicData uri="http://schemas.openxmlformats.org/presentationml/2006/ole">
              <mc:AlternateContent xmlns:mc="http://schemas.openxmlformats.org/markup-compatibility/2006">
                <mc:Choice xmlns:v="urn:schemas-microsoft-com:vml" Requires="v">
                  <p:oleObj spid="_x0000_s69836" name="Equation" r:id="rId5" imgW="1777680" imgH="419040" progId="Equation.DSMT4">
                    <p:embed/>
                  </p:oleObj>
                </mc:Choice>
                <mc:Fallback>
                  <p:oleObj name="Equation" r:id="rId5" imgW="1777680" imgH="4190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6" y="1897"/>
                          <a:ext cx="3513" cy="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a:grpSpLocks/>
          </p:cNvGrpSpPr>
          <p:nvPr/>
        </p:nvGrpSpPr>
        <p:grpSpPr bwMode="auto">
          <a:xfrm>
            <a:off x="900113" y="3141663"/>
            <a:ext cx="4359275" cy="1223962"/>
            <a:chOff x="336" y="2640"/>
            <a:chExt cx="3426" cy="1171"/>
          </a:xfrm>
        </p:grpSpPr>
        <p:sp>
          <p:nvSpPr>
            <p:cNvPr id="69648" name="Text Box 9"/>
            <p:cNvSpPr txBox="1">
              <a:spLocks noChangeArrowheads="1"/>
            </p:cNvSpPr>
            <p:nvPr/>
          </p:nvSpPr>
          <p:spPr bwMode="auto">
            <a:xfrm>
              <a:off x="336" y="2640"/>
              <a:ext cx="1920"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得：</a:t>
              </a:r>
            </a:p>
          </p:txBody>
        </p:sp>
        <p:graphicFrame>
          <p:nvGraphicFramePr>
            <p:cNvPr id="69637" name="Object 10"/>
            <p:cNvGraphicFramePr>
              <a:graphicFrameLocks noChangeAspect="1"/>
            </p:cNvGraphicFramePr>
            <p:nvPr/>
          </p:nvGraphicFramePr>
          <p:xfrm>
            <a:off x="1169" y="2929"/>
            <a:ext cx="2593" cy="882"/>
          </p:xfrm>
          <a:graphic>
            <a:graphicData uri="http://schemas.openxmlformats.org/presentationml/2006/ole">
              <mc:AlternateContent xmlns:mc="http://schemas.openxmlformats.org/markup-compatibility/2006">
                <mc:Choice xmlns:v="urn:schemas-microsoft-com:vml" Requires="v">
                  <p:oleObj spid="_x0000_s69837" name="Equation" r:id="rId7" imgW="1066680" imgH="393480" progId="Equation.DSMT4">
                    <p:embed/>
                  </p:oleObj>
                </mc:Choice>
                <mc:Fallback>
                  <p:oleObj name="Equation" r:id="rId7" imgW="1066680" imgH="39348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9" y="2929"/>
                          <a:ext cx="2593" cy="8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1"/>
          <p:cNvGrpSpPr>
            <a:grpSpLocks/>
          </p:cNvGrpSpPr>
          <p:nvPr/>
        </p:nvGrpSpPr>
        <p:grpSpPr bwMode="auto">
          <a:xfrm>
            <a:off x="179388" y="4365625"/>
            <a:ext cx="5097462" cy="885825"/>
            <a:chOff x="144" y="2736"/>
            <a:chExt cx="3575" cy="796"/>
          </a:xfrm>
        </p:grpSpPr>
        <p:graphicFrame>
          <p:nvGraphicFramePr>
            <p:cNvPr id="69636" name="Object 12"/>
            <p:cNvGraphicFramePr>
              <a:graphicFrameLocks noChangeAspect="1"/>
            </p:cNvGraphicFramePr>
            <p:nvPr/>
          </p:nvGraphicFramePr>
          <p:xfrm>
            <a:off x="1418" y="2736"/>
            <a:ext cx="2301" cy="796"/>
          </p:xfrm>
          <a:graphic>
            <a:graphicData uri="http://schemas.openxmlformats.org/presentationml/2006/ole">
              <mc:AlternateContent xmlns:mc="http://schemas.openxmlformats.org/markup-compatibility/2006">
                <mc:Choice xmlns:v="urn:schemas-microsoft-com:vml" Requires="v">
                  <p:oleObj spid="_x0000_s69838" name="Equation" r:id="rId9" imgW="1269720" imgH="419040" progId="Equation.DSMT4">
                    <p:embed/>
                  </p:oleObj>
                </mc:Choice>
                <mc:Fallback>
                  <p:oleObj name="Equation" r:id="rId9" imgW="1269720" imgH="41904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18" y="2736"/>
                          <a:ext cx="2301" cy="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2125" name="Rectangle 13"/>
            <p:cNvSpPr>
              <a:spLocks noRot="1" noChangeArrowheads="1"/>
            </p:cNvSpPr>
            <p:nvPr/>
          </p:nvSpPr>
          <p:spPr bwMode="auto">
            <a:xfrm>
              <a:off x="144" y="2736"/>
              <a:ext cx="1104" cy="394"/>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400" b="1">
                  <a:solidFill>
                    <a:srgbClr val="FF0000"/>
                  </a:solidFill>
                  <a:latin typeface="Times New Roman" pitchFamily="18" charset="0"/>
                  <a:ea typeface="华文细黑" pitchFamily="2" charset="-122"/>
                </a:rPr>
                <a:t>推广：</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graphicFrame>
        <p:nvGraphicFramePr>
          <p:cNvPr id="602126" name="Object 14"/>
          <p:cNvGraphicFramePr>
            <a:graphicFrameLocks noChangeAspect="1"/>
          </p:cNvGraphicFramePr>
          <p:nvPr/>
        </p:nvGraphicFramePr>
        <p:xfrm>
          <a:off x="2051050" y="5084763"/>
          <a:ext cx="4294188" cy="1141412"/>
        </p:xfrm>
        <a:graphic>
          <a:graphicData uri="http://schemas.openxmlformats.org/presentationml/2006/ole">
            <mc:AlternateContent xmlns:mc="http://schemas.openxmlformats.org/markup-compatibility/2006">
              <mc:Choice xmlns:v="urn:schemas-microsoft-com:vml" Requires="v">
                <p:oleObj spid="_x0000_s69839" name="Equation" r:id="rId11" imgW="1714320" imgH="431640" progId="Equation.DSMT4">
                  <p:embed/>
                </p:oleObj>
              </mc:Choice>
              <mc:Fallback>
                <p:oleObj name="Equation" r:id="rId11" imgW="1714320" imgH="43164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084763"/>
                        <a:ext cx="4294188" cy="1141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2116"/>
                                        </p:tgtEl>
                                        <p:attrNameLst>
                                          <p:attrName>style.visibility</p:attrName>
                                        </p:attrNameLst>
                                      </p:cBhvr>
                                      <p:to>
                                        <p:strVal val="visible"/>
                                      </p:to>
                                    </p:set>
                                    <p:animEffect transition="in" filter="blinds(horizontal)">
                                      <p:cBhvr>
                                        <p:cTn id="7" dur="500"/>
                                        <p:tgtEl>
                                          <p:spTgt spid="6021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par>
                                <p:cTn id="23" presetID="3" presetClass="entr" presetSubtype="10" fill="hold" nodeType="withEffect">
                                  <p:stCondLst>
                                    <p:cond delay="0"/>
                                  </p:stCondLst>
                                  <p:childTnLst>
                                    <p:set>
                                      <p:cBhvr>
                                        <p:cTn id="24" dur="1" fill="hold">
                                          <p:stCondLst>
                                            <p:cond delay="0"/>
                                          </p:stCondLst>
                                        </p:cTn>
                                        <p:tgtEl>
                                          <p:spTgt spid="602126"/>
                                        </p:tgtEl>
                                        <p:attrNameLst>
                                          <p:attrName>style.visibility</p:attrName>
                                        </p:attrNameLst>
                                      </p:cBhvr>
                                      <p:to>
                                        <p:strVal val="visible"/>
                                      </p:to>
                                    </p:set>
                                    <p:animEffect transition="in" filter="blinds(horizontal)">
                                      <p:cBhvr>
                                        <p:cTn id="25" dur="500"/>
                                        <p:tgtEl>
                                          <p:spTgt spid="602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4"/>
          <p:cNvSpPr>
            <a:spLocks noGrp="1"/>
          </p:cNvSpPr>
          <p:nvPr>
            <p:ph type="ftr" sz="quarter" idx="11"/>
          </p:nvPr>
        </p:nvSpPr>
        <p:spPr/>
        <p:txBody>
          <a:bodyPr/>
          <a:lstStyle/>
          <a:p>
            <a:pPr>
              <a:defRPr/>
            </a:pPr>
            <a:r>
              <a:rPr lang="zh-CN" altLang="en-US"/>
              <a:t>信号与系统</a:t>
            </a:r>
          </a:p>
        </p:txBody>
      </p:sp>
      <p:sp>
        <p:nvSpPr>
          <p:cNvPr id="7066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029CDE9-91FE-4A6E-B832-22EA9A518279}" type="slidenum">
              <a:rPr lang="en-US" altLang="ko-KR" smtClean="0">
                <a:solidFill>
                  <a:srgbClr val="003399"/>
                </a:solidFill>
                <a:latin typeface="-윤체L" pitchFamily="18" charset="-127"/>
                <a:ea typeface="-윤체L" pitchFamily="18" charset="-127"/>
              </a:rPr>
              <a:pPr/>
              <a:t>84</a:t>
            </a:fld>
            <a:endParaRPr lang="en-US" altLang="ko-KR" smtClean="0">
              <a:solidFill>
                <a:srgbClr val="003399"/>
              </a:solidFill>
              <a:latin typeface="-윤체L" pitchFamily="18" charset="-127"/>
              <a:ea typeface="-윤체L" pitchFamily="18" charset="-127"/>
            </a:endParaRPr>
          </a:p>
        </p:txBody>
      </p:sp>
      <p:graphicFrame>
        <p:nvGraphicFramePr>
          <p:cNvPr id="603138" name="Object 2"/>
          <p:cNvGraphicFramePr>
            <a:graphicFrameLocks noChangeAspect="1"/>
          </p:cNvGraphicFramePr>
          <p:nvPr/>
        </p:nvGraphicFramePr>
        <p:xfrm>
          <a:off x="3492500" y="2060575"/>
          <a:ext cx="3148013" cy="3960813"/>
        </p:xfrm>
        <a:graphic>
          <a:graphicData uri="http://schemas.openxmlformats.org/presentationml/2006/ole">
            <mc:AlternateContent xmlns:mc="http://schemas.openxmlformats.org/markup-compatibility/2006">
              <mc:Choice xmlns:v="urn:schemas-microsoft-com:vml" Requires="v">
                <p:oleObj spid="_x0000_s70819" name="Equation" r:id="rId3" imgW="1676160" imgH="2133360" progId="Equation.DSMT4">
                  <p:embed/>
                </p:oleObj>
              </mc:Choice>
              <mc:Fallback>
                <p:oleObj name="Equation" r:id="rId3" imgW="1676160" imgH="21333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060575"/>
                        <a:ext cx="3148013" cy="3960813"/>
                      </a:xfrm>
                      <a:prstGeom prst="rect">
                        <a:avLst/>
                      </a:prstGeom>
                      <a:solidFill>
                        <a:srgbClr val="CCFFCC">
                          <a:alpha val="4900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3139" name="Object 3"/>
          <p:cNvGraphicFramePr>
            <a:graphicFrameLocks noChangeAspect="1"/>
          </p:cNvGraphicFramePr>
          <p:nvPr/>
        </p:nvGraphicFramePr>
        <p:xfrm>
          <a:off x="6718300" y="2420938"/>
          <a:ext cx="1541463" cy="473075"/>
        </p:xfrm>
        <a:graphic>
          <a:graphicData uri="http://schemas.openxmlformats.org/presentationml/2006/ole">
            <mc:AlternateContent xmlns:mc="http://schemas.openxmlformats.org/markup-compatibility/2006">
              <mc:Choice xmlns:v="urn:schemas-microsoft-com:vml" Requires="v">
                <p:oleObj spid="_x0000_s70820" name="Equation" r:id="rId5" imgW="660240" imgH="203040" progId="Equation.DSMT4">
                  <p:embed/>
                </p:oleObj>
              </mc:Choice>
              <mc:Fallback>
                <p:oleObj name="Equation" r:id="rId5" imgW="660240" imgH="2030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2420938"/>
                        <a:ext cx="1541463" cy="4730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3141" name="Rectangle 5"/>
          <p:cNvSpPr>
            <a:spLocks noRot="1" noChangeArrowheads="1"/>
          </p:cNvSpPr>
          <p:nvPr/>
        </p:nvSpPr>
        <p:spPr bwMode="auto">
          <a:xfrm>
            <a:off x="1258888" y="355600"/>
            <a:ext cx="6262687" cy="625475"/>
          </a:xfrm>
          <a:prstGeom prst="rect">
            <a:avLst/>
          </a:prstGeom>
          <a:noFill/>
          <a:ln w="9525">
            <a:noFill/>
            <a:miter lim="800000"/>
            <a:headEnd/>
            <a:tailEnd/>
          </a:ln>
          <a:effectLst/>
        </p:spPr>
        <p:txBody>
          <a:bodyPr/>
          <a:lstStyle/>
          <a:p>
            <a:pPr marL="342900" indent="-342900" algn="just" eaLnBrk="1" latinLnBrk="1" hangingPunct="1">
              <a:spcBef>
                <a:spcPct val="20000"/>
              </a:spcBef>
              <a:buSzPct val="70000"/>
              <a:buFont typeface="Wingdings" pitchFamily="2" charset="2"/>
              <a:buNone/>
              <a:defRPr/>
            </a:pPr>
            <a:r>
              <a:rPr kumimoji="1" lang="zh-CN" altLang="en-US" sz="2800" b="1">
                <a:solidFill>
                  <a:srgbClr val="FF0000"/>
                </a:solidFill>
                <a:latin typeface="Times New Roman" pitchFamily="18" charset="0"/>
                <a:ea typeface="华文细黑" pitchFamily="2" charset="-122"/>
              </a:rPr>
              <a:t>三、阶跃信号的傅里叶变换</a:t>
            </a:r>
            <a:r>
              <a:rPr kumimoji="1" lang="zh-CN" altLang="en-US" sz="24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r>
              <a:rPr kumimoji="1" lang="zh-CN" altLang="en-US" sz="2000" b="1">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ea typeface="宋体" pitchFamily="2" charset="-122"/>
              </a:rPr>
              <a:t> </a:t>
            </a:r>
          </a:p>
        </p:txBody>
      </p:sp>
      <p:grpSp>
        <p:nvGrpSpPr>
          <p:cNvPr id="2" name="Group 6"/>
          <p:cNvGrpSpPr>
            <a:grpSpLocks/>
          </p:cNvGrpSpPr>
          <p:nvPr/>
        </p:nvGrpSpPr>
        <p:grpSpPr bwMode="auto">
          <a:xfrm>
            <a:off x="179388" y="1484313"/>
            <a:ext cx="4248150" cy="2176462"/>
            <a:chOff x="96" y="576"/>
            <a:chExt cx="3087" cy="2142"/>
          </a:xfrm>
        </p:grpSpPr>
        <p:sp>
          <p:nvSpPr>
            <p:cNvPr id="70668" name="Rectangle 7"/>
            <p:cNvSpPr>
              <a:spLocks noChangeArrowheads="1"/>
            </p:cNvSpPr>
            <p:nvPr/>
          </p:nvSpPr>
          <p:spPr bwMode="auto">
            <a:xfrm>
              <a:off x="431" y="720"/>
              <a:ext cx="125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l" eaLnBrk="1" hangingPunct="1"/>
              <a:r>
                <a:rPr lang="zh-CN" altLang="en-US" b="1">
                  <a:solidFill>
                    <a:srgbClr val="0000FF"/>
                  </a:solidFill>
                  <a:latin typeface="宋体" charset="-122"/>
                  <a:ea typeface="宋体" charset="-122"/>
                </a:rPr>
                <a:t>阶跃函数</a:t>
              </a:r>
              <a:endParaRPr lang="zh-CN" altLang="en-US" sz="2000" b="1">
                <a:ea typeface="宋体" charset="-122"/>
              </a:endParaRPr>
            </a:p>
          </p:txBody>
        </p:sp>
        <p:sp>
          <p:nvSpPr>
            <p:cNvPr id="70669" name="Line 8"/>
            <p:cNvSpPr>
              <a:spLocks noChangeShapeType="1"/>
            </p:cNvSpPr>
            <p:nvPr/>
          </p:nvSpPr>
          <p:spPr bwMode="auto">
            <a:xfrm flipV="1">
              <a:off x="672" y="912"/>
              <a:ext cx="192" cy="5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0670" name="Text Box 9"/>
            <p:cNvSpPr txBox="1">
              <a:spLocks noChangeArrowheads="1"/>
            </p:cNvSpPr>
            <p:nvPr/>
          </p:nvSpPr>
          <p:spPr bwMode="auto">
            <a:xfrm>
              <a:off x="96" y="1537"/>
              <a:ext cx="1537" cy="118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阶跃函数</a:t>
              </a:r>
              <a:r>
                <a:rPr lang="en-US" altLang="zh-CN" b="1">
                  <a:ea typeface="宋体" charset="-122"/>
                </a:rPr>
                <a:t>u(t)</a:t>
              </a:r>
              <a:r>
                <a:rPr lang="zh-CN" altLang="en-US" b="1">
                  <a:ea typeface="宋体" charset="-122"/>
                </a:rPr>
                <a:t>不满足绝对可积条件，但它仍存在傅里叶变换。</a:t>
              </a:r>
            </a:p>
          </p:txBody>
        </p:sp>
        <p:graphicFrame>
          <p:nvGraphicFramePr>
            <p:cNvPr id="70660" name="Object 10"/>
            <p:cNvGraphicFramePr>
              <a:graphicFrameLocks noChangeAspect="1"/>
            </p:cNvGraphicFramePr>
            <p:nvPr/>
          </p:nvGraphicFramePr>
          <p:xfrm>
            <a:off x="1102" y="576"/>
            <a:ext cx="2007" cy="644"/>
          </p:xfrm>
          <a:graphic>
            <a:graphicData uri="http://schemas.openxmlformats.org/presentationml/2006/ole">
              <mc:AlternateContent xmlns:mc="http://schemas.openxmlformats.org/markup-compatibility/2006">
                <mc:Choice xmlns:v="urn:schemas-microsoft-com:vml" Requires="v">
                  <p:oleObj spid="_x0000_s70821" name="Equation" r:id="rId7" imgW="1168200" imgH="393480" progId="Equation.DSMT4">
                    <p:embed/>
                  </p:oleObj>
                </mc:Choice>
                <mc:Fallback>
                  <p:oleObj name="Equation" r:id="rId7" imgW="1168200" imgH="39348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2" y="576"/>
                          <a:ext cx="2007" cy="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1" name="Object 11"/>
            <p:cNvGraphicFramePr>
              <a:graphicFrameLocks noChangeAspect="1"/>
            </p:cNvGraphicFramePr>
            <p:nvPr/>
          </p:nvGraphicFramePr>
          <p:xfrm>
            <a:off x="2987" y="740"/>
            <a:ext cx="196" cy="291"/>
          </p:xfrm>
          <a:graphic>
            <a:graphicData uri="http://schemas.openxmlformats.org/presentationml/2006/ole">
              <mc:AlternateContent xmlns:mc="http://schemas.openxmlformats.org/markup-compatibility/2006">
                <mc:Choice xmlns:v="urn:schemas-microsoft-com:vml" Requires="v">
                  <p:oleObj spid="_x0000_s70822" name="Equation" r:id="rId9" imgW="114120" imgH="177480" progId="Equation.DSMT4">
                    <p:embed/>
                  </p:oleObj>
                </mc:Choice>
                <mc:Fallback>
                  <p:oleObj name="Equation" r:id="rId9" imgW="114120" imgH="17748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 y="740"/>
                          <a:ext cx="196" cy="29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8"/>
                                        </p:tgtEl>
                                        <p:attrNameLst>
                                          <p:attrName>style.visibility</p:attrName>
                                        </p:attrNameLst>
                                      </p:cBhvr>
                                      <p:to>
                                        <p:strVal val="visible"/>
                                      </p:to>
                                    </p:set>
                                    <p:animEffect transition="in" filter="blinds(horizontal)">
                                      <p:cBhvr>
                                        <p:cTn id="12" dur="500"/>
                                        <p:tgtEl>
                                          <p:spTgt spid="603138"/>
                                        </p:tgtEl>
                                      </p:cBhvr>
                                    </p:animEffect>
                                  </p:childTnLst>
                                </p:cTn>
                              </p:par>
                              <p:par>
                                <p:cTn id="13" presetID="3" presetClass="entr" presetSubtype="10" fill="hold" nodeType="withEffect">
                                  <p:stCondLst>
                                    <p:cond delay="0"/>
                                  </p:stCondLst>
                                  <p:childTnLst>
                                    <p:set>
                                      <p:cBhvr>
                                        <p:cTn id="14" dur="1" fill="hold">
                                          <p:stCondLst>
                                            <p:cond delay="0"/>
                                          </p:stCondLst>
                                        </p:cTn>
                                        <p:tgtEl>
                                          <p:spTgt spid="603139"/>
                                        </p:tgtEl>
                                        <p:attrNameLst>
                                          <p:attrName>style.visibility</p:attrName>
                                        </p:attrNameLst>
                                      </p:cBhvr>
                                      <p:to>
                                        <p:strVal val="visible"/>
                                      </p:to>
                                    </p:set>
                                    <p:animEffect transition="in" filter="blinds(horizontal)">
                                      <p:cBhvr>
                                        <p:cTn id="15" dur="500"/>
                                        <p:tgtEl>
                                          <p:spTgt spid="603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4" name="页脚占位符 4"/>
          <p:cNvSpPr>
            <a:spLocks noGrp="1"/>
          </p:cNvSpPr>
          <p:nvPr>
            <p:ph type="ftr" sz="quarter" idx="11"/>
          </p:nvPr>
        </p:nvSpPr>
        <p:spPr/>
        <p:txBody>
          <a:bodyPr/>
          <a:lstStyle/>
          <a:p>
            <a:pPr>
              <a:defRPr/>
            </a:pPr>
            <a:r>
              <a:rPr lang="zh-CN" altLang="en-US"/>
              <a:t>信号与系统</a:t>
            </a:r>
          </a:p>
        </p:txBody>
      </p:sp>
      <p:sp>
        <p:nvSpPr>
          <p:cNvPr id="716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47A0C195-8EEE-479F-B9E8-C78B751539BE}" type="slidenum">
              <a:rPr lang="en-US" altLang="ko-KR" smtClean="0">
                <a:solidFill>
                  <a:srgbClr val="003399"/>
                </a:solidFill>
                <a:latin typeface="-윤체L" pitchFamily="18" charset="-127"/>
                <a:ea typeface="-윤체L" pitchFamily="18" charset="-127"/>
              </a:rPr>
              <a:pPr/>
              <a:t>85</a:t>
            </a:fld>
            <a:endParaRPr lang="en-US" altLang="ko-KR" smtClean="0">
              <a:solidFill>
                <a:srgbClr val="003399"/>
              </a:solidFill>
              <a:latin typeface="-윤체L" pitchFamily="18" charset="-127"/>
              <a:ea typeface="-윤체L" pitchFamily="18" charset="-127"/>
            </a:endParaRPr>
          </a:p>
        </p:txBody>
      </p:sp>
      <p:grpSp>
        <p:nvGrpSpPr>
          <p:cNvPr id="2" name="Group 3"/>
          <p:cNvGrpSpPr>
            <a:grpSpLocks/>
          </p:cNvGrpSpPr>
          <p:nvPr/>
        </p:nvGrpSpPr>
        <p:grpSpPr bwMode="auto">
          <a:xfrm>
            <a:off x="323850" y="1773238"/>
            <a:ext cx="2592388" cy="1655762"/>
            <a:chOff x="384" y="816"/>
            <a:chExt cx="1929" cy="1296"/>
          </a:xfrm>
        </p:grpSpPr>
        <p:graphicFrame>
          <p:nvGraphicFramePr>
            <p:cNvPr id="71686" name="Object 4"/>
            <p:cNvGraphicFramePr>
              <a:graphicFrameLocks noChangeAspect="1"/>
            </p:cNvGraphicFramePr>
            <p:nvPr/>
          </p:nvGraphicFramePr>
          <p:xfrm>
            <a:off x="1248" y="816"/>
            <a:ext cx="1065" cy="282"/>
          </p:xfrm>
          <a:graphic>
            <a:graphicData uri="http://schemas.openxmlformats.org/presentationml/2006/ole">
              <mc:AlternateContent xmlns:mc="http://schemas.openxmlformats.org/markup-compatibility/2006">
                <mc:Choice xmlns:v="urn:schemas-microsoft-com:vml" Requires="v">
                  <p:oleObj spid="_x0000_s72002" name="Equation" r:id="rId3" imgW="736560" imgH="203040" progId="Equation.DSMT4">
                    <p:embed/>
                  </p:oleObj>
                </mc:Choice>
                <mc:Fallback>
                  <p:oleObj name="Equation" r:id="rId3" imgW="73656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816"/>
                          <a:ext cx="1065" cy="28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02" name="Line 5"/>
            <p:cNvSpPr>
              <a:spLocks noChangeShapeType="1"/>
            </p:cNvSpPr>
            <p:nvPr/>
          </p:nvSpPr>
          <p:spPr bwMode="auto">
            <a:xfrm>
              <a:off x="384" y="1824"/>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1703" name="Line 6"/>
            <p:cNvSpPr>
              <a:spLocks noChangeShapeType="1"/>
            </p:cNvSpPr>
            <p:nvPr/>
          </p:nvSpPr>
          <p:spPr bwMode="auto">
            <a:xfrm flipH="1" flipV="1">
              <a:off x="1200" y="864"/>
              <a:ext cx="0" cy="11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1687" name="Object 7"/>
            <p:cNvGraphicFramePr>
              <a:graphicFrameLocks noChangeAspect="1"/>
            </p:cNvGraphicFramePr>
            <p:nvPr/>
          </p:nvGraphicFramePr>
          <p:xfrm>
            <a:off x="1056" y="1824"/>
            <a:ext cx="114" cy="160"/>
          </p:xfrm>
          <a:graphic>
            <a:graphicData uri="http://schemas.openxmlformats.org/presentationml/2006/ole">
              <mc:AlternateContent xmlns:mc="http://schemas.openxmlformats.org/markup-compatibility/2006">
                <mc:Choice xmlns:v="urn:schemas-microsoft-com:vml" Requires="v">
                  <p:oleObj spid="_x0000_s72003" name="Equation" r:id="rId5" imgW="126720" imgH="177480" progId="Equation.3">
                    <p:embed/>
                  </p:oleObj>
                </mc:Choice>
                <mc:Fallback>
                  <p:oleObj name="Equation" r:id="rId5" imgW="126720" imgH="1774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1824"/>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8" name="Object 8"/>
            <p:cNvGraphicFramePr>
              <a:graphicFrameLocks noChangeAspect="1"/>
            </p:cNvGraphicFramePr>
            <p:nvPr/>
          </p:nvGraphicFramePr>
          <p:xfrm>
            <a:off x="1042" y="1248"/>
            <a:ext cx="96" cy="177"/>
          </p:xfrm>
          <a:graphic>
            <a:graphicData uri="http://schemas.openxmlformats.org/presentationml/2006/ole">
              <mc:AlternateContent xmlns:mc="http://schemas.openxmlformats.org/markup-compatibility/2006">
                <mc:Choice xmlns:v="urn:schemas-microsoft-com:vml" Requires="v">
                  <p:oleObj spid="_x0000_s72004" name="Equation" r:id="rId7" imgW="88560" imgH="164880" progId="Equation.3">
                    <p:embed/>
                  </p:oleObj>
                </mc:Choice>
                <mc:Fallback>
                  <p:oleObj name="Equation" r:id="rId7" imgW="88560" imgH="1648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 y="1248"/>
                          <a:ext cx="9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9" name="Object 9"/>
            <p:cNvGraphicFramePr>
              <a:graphicFrameLocks noChangeAspect="1"/>
            </p:cNvGraphicFramePr>
            <p:nvPr/>
          </p:nvGraphicFramePr>
          <p:xfrm>
            <a:off x="1920" y="1872"/>
            <a:ext cx="140" cy="240"/>
          </p:xfrm>
          <a:graphic>
            <a:graphicData uri="http://schemas.openxmlformats.org/presentationml/2006/ole">
              <mc:AlternateContent xmlns:mc="http://schemas.openxmlformats.org/markup-compatibility/2006">
                <mc:Choice xmlns:v="urn:schemas-microsoft-com:vml" Requires="v">
                  <p:oleObj spid="_x0000_s72005" name="Equation" r:id="rId9" imgW="88560" imgH="152280" progId="Equation.3">
                    <p:embed/>
                  </p:oleObj>
                </mc:Choice>
                <mc:Fallback>
                  <p:oleObj name="Equation" r:id="rId9" imgW="88560" imgH="15228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 y="1872"/>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04" name="Line 10"/>
            <p:cNvSpPr>
              <a:spLocks noChangeShapeType="1"/>
            </p:cNvSpPr>
            <p:nvPr/>
          </p:nvSpPr>
          <p:spPr bwMode="auto">
            <a:xfrm flipV="1">
              <a:off x="1200" y="1344"/>
              <a:ext cx="0" cy="4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1705" name="Line 11"/>
            <p:cNvSpPr>
              <a:spLocks noChangeShapeType="1"/>
            </p:cNvSpPr>
            <p:nvPr/>
          </p:nvSpPr>
          <p:spPr bwMode="auto">
            <a:xfrm>
              <a:off x="1200" y="1344"/>
              <a:ext cx="624"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12"/>
          <p:cNvGrpSpPr>
            <a:grpSpLocks/>
          </p:cNvGrpSpPr>
          <p:nvPr/>
        </p:nvGrpSpPr>
        <p:grpSpPr bwMode="auto">
          <a:xfrm>
            <a:off x="4140200" y="1628775"/>
            <a:ext cx="3192463" cy="1944688"/>
            <a:chOff x="2928" y="672"/>
            <a:chExt cx="2384" cy="1488"/>
          </a:xfrm>
        </p:grpSpPr>
        <p:graphicFrame>
          <p:nvGraphicFramePr>
            <p:cNvPr id="71682" name="Object 13"/>
            <p:cNvGraphicFramePr>
              <a:graphicFrameLocks noChangeAspect="1"/>
            </p:cNvGraphicFramePr>
            <p:nvPr/>
          </p:nvGraphicFramePr>
          <p:xfrm>
            <a:off x="3872" y="672"/>
            <a:ext cx="1440" cy="400"/>
          </p:xfrm>
          <a:graphic>
            <a:graphicData uri="http://schemas.openxmlformats.org/presentationml/2006/ole">
              <mc:AlternateContent xmlns:mc="http://schemas.openxmlformats.org/markup-compatibility/2006">
                <mc:Choice xmlns:v="urn:schemas-microsoft-com:vml" Requires="v">
                  <p:oleObj spid="_x0000_s72006" name="Equation" r:id="rId11" imgW="1600200" imgH="444240" progId="Equation.DSMT4">
                    <p:embed/>
                  </p:oleObj>
                </mc:Choice>
                <mc:Fallback>
                  <p:oleObj name="Equation" r:id="rId11" imgW="1600200" imgH="44424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72" y="672"/>
                          <a:ext cx="1440"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97" name="Line 14"/>
            <p:cNvSpPr>
              <a:spLocks noChangeShapeType="1"/>
            </p:cNvSpPr>
            <p:nvPr/>
          </p:nvSpPr>
          <p:spPr bwMode="auto">
            <a:xfrm>
              <a:off x="2928" y="187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1698" name="Line 15"/>
            <p:cNvSpPr>
              <a:spLocks noChangeShapeType="1"/>
            </p:cNvSpPr>
            <p:nvPr/>
          </p:nvSpPr>
          <p:spPr bwMode="auto">
            <a:xfrm flipV="1">
              <a:off x="3792" y="816"/>
              <a:ext cx="0" cy="13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1683" name="Object 16"/>
            <p:cNvGraphicFramePr>
              <a:graphicFrameLocks noChangeAspect="1"/>
            </p:cNvGraphicFramePr>
            <p:nvPr/>
          </p:nvGraphicFramePr>
          <p:xfrm>
            <a:off x="4580" y="1973"/>
            <a:ext cx="137" cy="126"/>
          </p:xfrm>
          <a:graphic>
            <a:graphicData uri="http://schemas.openxmlformats.org/presentationml/2006/ole">
              <mc:AlternateContent xmlns:mc="http://schemas.openxmlformats.org/markup-compatibility/2006">
                <mc:Choice xmlns:v="urn:schemas-microsoft-com:vml" Requires="v">
                  <p:oleObj spid="_x0000_s72007" name="Equation" r:id="rId13" imgW="152280" imgH="139680" progId="Equation.3">
                    <p:embed/>
                  </p:oleObj>
                </mc:Choice>
                <mc:Fallback>
                  <p:oleObj name="Equation" r:id="rId13" imgW="152280" imgH="13968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0" y="1973"/>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4" name="Object 17"/>
            <p:cNvGraphicFramePr>
              <a:graphicFrameLocks noChangeAspect="1"/>
            </p:cNvGraphicFramePr>
            <p:nvPr/>
          </p:nvGraphicFramePr>
          <p:xfrm>
            <a:off x="3648" y="1872"/>
            <a:ext cx="114" cy="160"/>
          </p:xfrm>
          <a:graphic>
            <a:graphicData uri="http://schemas.openxmlformats.org/presentationml/2006/ole">
              <mc:AlternateContent xmlns:mc="http://schemas.openxmlformats.org/markup-compatibility/2006">
                <mc:Choice xmlns:v="urn:schemas-microsoft-com:vml" Requires="v">
                  <p:oleObj spid="_x0000_s72008" name="Equation" r:id="rId15" imgW="126720" imgH="177480" progId="Equation.3">
                    <p:embed/>
                  </p:oleObj>
                </mc:Choice>
                <mc:Fallback>
                  <p:oleObj name="Equation" r:id="rId15" imgW="126720" imgH="17748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 y="1872"/>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699" name="Freeform 18"/>
            <p:cNvSpPr>
              <a:spLocks/>
            </p:cNvSpPr>
            <p:nvPr/>
          </p:nvSpPr>
          <p:spPr bwMode="auto">
            <a:xfrm>
              <a:off x="2976" y="1104"/>
              <a:ext cx="720" cy="712"/>
            </a:xfrm>
            <a:custGeom>
              <a:avLst/>
              <a:gdLst>
                <a:gd name="T0" fmla="*/ 0 w 720"/>
                <a:gd name="T1" fmla="*/ 830 h 568"/>
                <a:gd name="T2" fmla="*/ 576 w 720"/>
                <a:gd name="T3" fmla="*/ 755 h 568"/>
                <a:gd name="T4" fmla="*/ 720 w 720"/>
                <a:gd name="T5" fmla="*/ 0 h 568"/>
                <a:gd name="T6" fmla="*/ 0 60000 65536"/>
                <a:gd name="T7" fmla="*/ 0 60000 65536"/>
                <a:gd name="T8" fmla="*/ 0 60000 65536"/>
                <a:gd name="T9" fmla="*/ 0 w 720"/>
                <a:gd name="T10" fmla="*/ 0 h 568"/>
                <a:gd name="T11" fmla="*/ 720 w 720"/>
                <a:gd name="T12" fmla="*/ 568 h 568"/>
              </a:gdLst>
              <a:ahLst/>
              <a:cxnLst>
                <a:cxn ang="T6">
                  <a:pos x="T0" y="T1"/>
                </a:cxn>
                <a:cxn ang="T7">
                  <a:pos x="T2" y="T3"/>
                </a:cxn>
                <a:cxn ang="T8">
                  <a:pos x="T4" y="T5"/>
                </a:cxn>
              </a:cxnLst>
              <a:rect l="T9" t="T10" r="T11" b="T12"/>
              <a:pathLst>
                <a:path w="720" h="568">
                  <a:moveTo>
                    <a:pt x="0" y="528"/>
                  </a:moveTo>
                  <a:cubicBezTo>
                    <a:pt x="228" y="548"/>
                    <a:pt x="456" y="568"/>
                    <a:pt x="576" y="480"/>
                  </a:cubicBezTo>
                  <a:cubicBezTo>
                    <a:pt x="696" y="392"/>
                    <a:pt x="708" y="196"/>
                    <a:pt x="720" y="0"/>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1700" name="Freeform 19"/>
            <p:cNvSpPr>
              <a:spLocks/>
            </p:cNvSpPr>
            <p:nvPr/>
          </p:nvSpPr>
          <p:spPr bwMode="auto">
            <a:xfrm flipH="1">
              <a:off x="3888" y="1104"/>
              <a:ext cx="720" cy="712"/>
            </a:xfrm>
            <a:custGeom>
              <a:avLst/>
              <a:gdLst>
                <a:gd name="T0" fmla="*/ 0 w 720"/>
                <a:gd name="T1" fmla="*/ 830 h 568"/>
                <a:gd name="T2" fmla="*/ 576 w 720"/>
                <a:gd name="T3" fmla="*/ 755 h 568"/>
                <a:gd name="T4" fmla="*/ 720 w 720"/>
                <a:gd name="T5" fmla="*/ 0 h 568"/>
                <a:gd name="T6" fmla="*/ 0 60000 65536"/>
                <a:gd name="T7" fmla="*/ 0 60000 65536"/>
                <a:gd name="T8" fmla="*/ 0 60000 65536"/>
                <a:gd name="T9" fmla="*/ 0 w 720"/>
                <a:gd name="T10" fmla="*/ 0 h 568"/>
                <a:gd name="T11" fmla="*/ 720 w 720"/>
                <a:gd name="T12" fmla="*/ 568 h 568"/>
              </a:gdLst>
              <a:ahLst/>
              <a:cxnLst>
                <a:cxn ang="T6">
                  <a:pos x="T0" y="T1"/>
                </a:cxn>
                <a:cxn ang="T7">
                  <a:pos x="T2" y="T3"/>
                </a:cxn>
                <a:cxn ang="T8">
                  <a:pos x="T4" y="T5"/>
                </a:cxn>
              </a:cxnLst>
              <a:rect l="T9" t="T10" r="T11" b="T12"/>
              <a:pathLst>
                <a:path w="720" h="568">
                  <a:moveTo>
                    <a:pt x="0" y="528"/>
                  </a:moveTo>
                  <a:cubicBezTo>
                    <a:pt x="228" y="548"/>
                    <a:pt x="456" y="568"/>
                    <a:pt x="576" y="480"/>
                  </a:cubicBezTo>
                  <a:cubicBezTo>
                    <a:pt x="696" y="392"/>
                    <a:pt x="708" y="196"/>
                    <a:pt x="720" y="0"/>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71701" name="Line 20"/>
            <p:cNvSpPr>
              <a:spLocks noChangeShapeType="1"/>
            </p:cNvSpPr>
            <p:nvPr/>
          </p:nvSpPr>
          <p:spPr bwMode="auto">
            <a:xfrm flipV="1">
              <a:off x="3792" y="1344"/>
              <a:ext cx="0" cy="528"/>
            </a:xfrm>
            <a:prstGeom prst="line">
              <a:avLst/>
            </a:prstGeom>
            <a:noFill/>
            <a:ln w="38100">
              <a:solidFill>
                <a:srgbClr val="FF99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1685" name="Object 21"/>
            <p:cNvGraphicFramePr>
              <a:graphicFrameLocks noChangeAspect="1"/>
            </p:cNvGraphicFramePr>
            <p:nvPr/>
          </p:nvGraphicFramePr>
          <p:xfrm>
            <a:off x="3813" y="1310"/>
            <a:ext cx="151" cy="149"/>
          </p:xfrm>
          <a:graphic>
            <a:graphicData uri="http://schemas.openxmlformats.org/presentationml/2006/ole">
              <mc:AlternateContent xmlns:mc="http://schemas.openxmlformats.org/markup-compatibility/2006">
                <mc:Choice xmlns:v="urn:schemas-microsoft-com:vml" Requires="v">
                  <p:oleObj spid="_x0000_s72009" name="Equation" r:id="rId16" imgW="139680" imgH="139680" progId="Equation.3">
                    <p:embed/>
                  </p:oleObj>
                </mc:Choice>
                <mc:Fallback>
                  <p:oleObj name="Equation" r:id="rId16" imgW="139680" imgH="139680" progId="Equation.3">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13" y="1310"/>
                          <a:ext cx="151" cy="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04182" name="Text Box 22"/>
          <p:cNvSpPr txBox="1">
            <a:spLocks noChangeArrowheads="1"/>
          </p:cNvSpPr>
          <p:nvPr/>
        </p:nvSpPr>
        <p:spPr bwMode="auto">
          <a:xfrm>
            <a:off x="228600" y="3581400"/>
            <a:ext cx="8458200"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可见：</a:t>
            </a:r>
          </a:p>
          <a:p>
            <a:pPr algn="l" eaLnBrk="1" hangingPunct="1">
              <a:spcBef>
                <a:spcPct val="50000"/>
              </a:spcBef>
            </a:pPr>
            <a:r>
              <a:rPr lang="zh-CN" altLang="en-US" sz="2400" b="1">
                <a:ea typeface="宋体" charset="-122"/>
              </a:rPr>
              <a:t>单位阶跃函数</a:t>
            </a:r>
            <a:r>
              <a:rPr lang="en-US" altLang="zh-CN" sz="2400" b="1">
                <a:solidFill>
                  <a:srgbClr val="FF0000"/>
                </a:solidFill>
                <a:ea typeface="宋体" charset="-122"/>
              </a:rPr>
              <a:t>u(t)</a:t>
            </a:r>
            <a:r>
              <a:rPr lang="zh-CN" altLang="en-US" sz="2400" b="1">
                <a:solidFill>
                  <a:srgbClr val="FF0000"/>
                </a:solidFill>
                <a:ea typeface="宋体" charset="-122"/>
              </a:rPr>
              <a:t>的频谱</a:t>
            </a:r>
            <a:r>
              <a:rPr lang="zh-CN" altLang="en-US" sz="2400" b="1">
                <a:ea typeface="宋体" charset="-122"/>
              </a:rPr>
              <a:t>在</a:t>
            </a:r>
            <a:r>
              <a:rPr lang="en-US" altLang="zh-CN" sz="2400" b="1">
                <a:ea typeface="宋体" charset="-122"/>
              </a:rPr>
              <a:t>w=0</a:t>
            </a:r>
            <a:r>
              <a:rPr lang="zh-CN" altLang="en-US" sz="2400" b="1">
                <a:ea typeface="宋体" charset="-122"/>
              </a:rPr>
              <a:t>点</a:t>
            </a:r>
            <a:r>
              <a:rPr lang="zh-CN" altLang="en-US" sz="2400" b="1">
                <a:solidFill>
                  <a:srgbClr val="FF0000"/>
                </a:solidFill>
                <a:ea typeface="宋体" charset="-122"/>
              </a:rPr>
              <a:t>存在</a:t>
            </a:r>
            <a:r>
              <a:rPr lang="zh-CN" altLang="en-US" sz="2400" b="1">
                <a:ea typeface="宋体" charset="-122"/>
              </a:rPr>
              <a:t>一个</a:t>
            </a:r>
            <a:r>
              <a:rPr lang="zh-CN" altLang="en-US" sz="2400" b="1">
                <a:solidFill>
                  <a:srgbClr val="FF0000"/>
                </a:solidFill>
                <a:ea typeface="宋体" charset="-122"/>
              </a:rPr>
              <a:t>冲激函数，</a:t>
            </a:r>
          </a:p>
          <a:p>
            <a:pPr algn="l" eaLnBrk="1" hangingPunct="1">
              <a:spcBef>
                <a:spcPct val="50000"/>
              </a:spcBef>
            </a:pPr>
            <a:r>
              <a:rPr lang="zh-CN" altLang="en-US" sz="2400" b="1">
                <a:ea typeface="宋体" charset="-122"/>
              </a:rPr>
              <a:t>即：</a:t>
            </a:r>
            <a:r>
              <a:rPr lang="en-US" altLang="zh-CN" sz="2400" b="1">
                <a:solidFill>
                  <a:srgbClr val="FF0000"/>
                </a:solidFill>
                <a:ea typeface="宋体" charset="-122"/>
              </a:rPr>
              <a:t>u(t)</a:t>
            </a:r>
            <a:r>
              <a:rPr lang="zh-CN" altLang="en-US" sz="2400" b="1">
                <a:solidFill>
                  <a:srgbClr val="FF0000"/>
                </a:solidFill>
                <a:ea typeface="宋体" charset="-122"/>
              </a:rPr>
              <a:t>含有直流分量</a:t>
            </a:r>
            <a:r>
              <a:rPr lang="zh-CN" altLang="en-US" sz="2400" b="1">
                <a:ea typeface="宋体" charset="-122"/>
              </a:rPr>
              <a:t>。</a:t>
            </a:r>
          </a:p>
          <a:p>
            <a:pPr algn="l" eaLnBrk="1" hangingPunct="1">
              <a:spcBef>
                <a:spcPct val="50000"/>
              </a:spcBef>
            </a:pPr>
            <a:r>
              <a:rPr lang="zh-CN" altLang="en-US" sz="2400" b="1">
                <a:ea typeface="宋体" charset="-122"/>
              </a:rPr>
              <a:t>此外：由于</a:t>
            </a:r>
            <a:r>
              <a:rPr lang="en-US" altLang="zh-CN" sz="2400" b="1">
                <a:solidFill>
                  <a:srgbClr val="FF0000"/>
                </a:solidFill>
                <a:ea typeface="宋体" charset="-122"/>
              </a:rPr>
              <a:t>u(t)</a:t>
            </a:r>
            <a:r>
              <a:rPr lang="zh-CN" altLang="en-US" sz="2400" b="1">
                <a:solidFill>
                  <a:srgbClr val="FF0000"/>
                </a:solidFill>
                <a:ea typeface="宋体" charset="-122"/>
              </a:rPr>
              <a:t>不是纯直流信号</a:t>
            </a:r>
            <a:r>
              <a:rPr lang="zh-CN" altLang="en-US" sz="2400" b="1">
                <a:ea typeface="宋体" charset="-122"/>
              </a:rPr>
              <a:t>，它在</a:t>
            </a:r>
            <a:r>
              <a:rPr lang="en-US" altLang="zh-CN" sz="2400" b="1">
                <a:ea typeface="宋体" charset="-122"/>
              </a:rPr>
              <a:t>t=0</a:t>
            </a:r>
            <a:r>
              <a:rPr lang="zh-CN" altLang="en-US" sz="2400" b="1">
                <a:ea typeface="宋体" charset="-122"/>
              </a:rPr>
              <a:t>点有跳变，因此在频谱中还</a:t>
            </a:r>
            <a:r>
              <a:rPr lang="zh-CN" altLang="en-US" sz="2400" b="1">
                <a:solidFill>
                  <a:srgbClr val="FF0000"/>
                </a:solidFill>
                <a:ea typeface="宋体" charset="-122"/>
              </a:rPr>
              <a:t>存在其他频率分量</a:t>
            </a:r>
            <a:r>
              <a:rPr lang="zh-CN" altLang="en-US" sz="2400" b="1">
                <a:ea typeface="宋体" charset="-122"/>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04182"/>
                                        </p:tgtEl>
                                        <p:attrNameLst>
                                          <p:attrName>style.visibility</p:attrName>
                                        </p:attrNameLst>
                                      </p:cBhvr>
                                      <p:to>
                                        <p:strVal val="visible"/>
                                      </p:to>
                                    </p:set>
                                    <p:animEffect transition="in" filter="blinds(horizontal)">
                                      <p:cBhvr>
                                        <p:cTn id="15" dur="500"/>
                                        <p:tgtEl>
                                          <p:spTgt spid="604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4" name="页脚占位符 2"/>
          <p:cNvSpPr>
            <a:spLocks noGrp="1"/>
          </p:cNvSpPr>
          <p:nvPr>
            <p:ph type="ftr" sz="quarter" idx="11"/>
          </p:nvPr>
        </p:nvSpPr>
        <p:spPr/>
        <p:txBody>
          <a:bodyPr/>
          <a:lstStyle/>
          <a:p>
            <a:pPr>
              <a:defRPr/>
            </a:pPr>
            <a:r>
              <a:rPr lang="zh-CN" altLang="en-US"/>
              <a:t>信号与系统</a:t>
            </a:r>
          </a:p>
        </p:txBody>
      </p:sp>
      <p:sp>
        <p:nvSpPr>
          <p:cNvPr id="18125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CF9807A1-D556-4ADC-BE34-F5734DC09D8C}" type="slidenum">
              <a:rPr lang="en-US" altLang="ko-KR" smtClean="0">
                <a:solidFill>
                  <a:srgbClr val="003399"/>
                </a:solidFill>
                <a:latin typeface="-윤체L" pitchFamily="18" charset="-127"/>
                <a:ea typeface="-윤체L" pitchFamily="18" charset="-127"/>
              </a:rPr>
              <a:pPr/>
              <a:t>86</a:t>
            </a:fld>
            <a:endParaRPr lang="en-US" altLang="ko-KR" smtClean="0">
              <a:solidFill>
                <a:srgbClr val="003399"/>
              </a:solidFill>
              <a:latin typeface="-윤체L" pitchFamily="18" charset="-127"/>
              <a:ea typeface="-윤체L" pitchFamily="18" charset="-127"/>
            </a:endParaRPr>
          </a:p>
        </p:txBody>
      </p:sp>
      <p:sp>
        <p:nvSpPr>
          <p:cNvPr id="181253" name="Rectangle 2"/>
          <p:cNvSpPr>
            <a:spLocks noRot="1" noChangeArrowheads="1"/>
          </p:cNvSpPr>
          <p:nvPr/>
        </p:nvSpPr>
        <p:spPr bwMode="auto">
          <a:xfrm>
            <a:off x="1619250" y="1484313"/>
            <a:ext cx="6248400" cy="496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zh-CN" altLang="en-US" sz="8000" b="1">
                <a:solidFill>
                  <a:srgbClr val="0066FF"/>
                </a:solidFill>
                <a:ea typeface="宋体" charset="-122"/>
              </a:rPr>
              <a:t>第七节</a:t>
            </a:r>
            <a:br>
              <a:rPr lang="zh-CN" altLang="en-US" sz="8000" b="1">
                <a:solidFill>
                  <a:srgbClr val="0066FF"/>
                </a:solidFill>
                <a:ea typeface="宋体" charset="-122"/>
              </a:rPr>
            </a:br>
            <a:r>
              <a:rPr lang="zh-CN" altLang="en-US" sz="8000" b="1">
                <a:solidFill>
                  <a:srgbClr val="0066FF"/>
                </a:solidFill>
                <a:ea typeface="宋体" charset="-122"/>
              </a:rPr>
              <a:t>傅里叶变换的基本性质</a:t>
            </a:r>
            <a:r>
              <a:rPr lang="zh-CN" altLang="en-US" sz="4400" b="1">
                <a:solidFill>
                  <a:schemeClr val="tx2"/>
                </a:solidFill>
                <a:ea typeface="华文彩云" pitchFamily="2" charset="-122"/>
              </a:rPr>
              <a:t/>
            </a:r>
            <a:br>
              <a:rPr lang="zh-CN" altLang="en-US" sz="4400" b="1">
                <a:solidFill>
                  <a:schemeClr val="tx2"/>
                </a:solidFill>
                <a:ea typeface="华文彩云" pitchFamily="2" charset="-122"/>
              </a:rPr>
            </a:br>
            <a:endParaRPr lang="zh-CN" altLang="en-US" sz="4400" b="1">
              <a:solidFill>
                <a:schemeClr val="tx2"/>
              </a:solidFill>
              <a:ea typeface="华文彩云" pitchFamily="2"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7" name="页脚占位符 2"/>
          <p:cNvSpPr>
            <a:spLocks noGrp="1"/>
          </p:cNvSpPr>
          <p:nvPr>
            <p:ph type="ftr" sz="quarter" idx="11"/>
          </p:nvPr>
        </p:nvSpPr>
        <p:spPr/>
        <p:txBody>
          <a:bodyPr/>
          <a:lstStyle/>
          <a:p>
            <a:pPr>
              <a:defRPr/>
            </a:pPr>
            <a:r>
              <a:rPr lang="zh-CN" altLang="en-US"/>
              <a:t>信号与系统</a:t>
            </a:r>
          </a:p>
        </p:txBody>
      </p:sp>
      <p:sp>
        <p:nvSpPr>
          <p:cNvPr id="18227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91B0AA3-A72F-438B-A448-A7B7EB31107C}" type="slidenum">
              <a:rPr lang="en-US" altLang="ko-KR" smtClean="0">
                <a:solidFill>
                  <a:srgbClr val="003399"/>
                </a:solidFill>
                <a:latin typeface="-윤체L" pitchFamily="18" charset="-127"/>
                <a:ea typeface="-윤체L" pitchFamily="18" charset="-127"/>
              </a:rPr>
              <a:pPr/>
              <a:t>87</a:t>
            </a:fld>
            <a:endParaRPr lang="en-US" altLang="ko-KR" smtClean="0">
              <a:solidFill>
                <a:srgbClr val="003399"/>
              </a:solidFill>
              <a:latin typeface="-윤체L" pitchFamily="18" charset="-127"/>
              <a:ea typeface="-윤체L" pitchFamily="18" charset="-127"/>
            </a:endParaRPr>
          </a:p>
        </p:txBody>
      </p:sp>
      <p:sp>
        <p:nvSpPr>
          <p:cNvPr id="182277" name="Rectangle 2"/>
          <p:cNvSpPr>
            <a:spLocks noChangeArrowheads="1"/>
          </p:cNvSpPr>
          <p:nvPr/>
        </p:nvSpPr>
        <p:spPr bwMode="auto">
          <a:xfrm>
            <a:off x="900113" y="404813"/>
            <a:ext cx="42465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sp>
        <p:nvSpPr>
          <p:cNvPr id="606212" name="Text Box 4"/>
          <p:cNvSpPr txBox="1">
            <a:spLocks noChangeArrowheads="1"/>
          </p:cNvSpPr>
          <p:nvPr/>
        </p:nvSpPr>
        <p:spPr bwMode="auto">
          <a:xfrm>
            <a:off x="304800" y="1524000"/>
            <a:ext cx="83820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600" b="1">
                <a:ea typeface="宋体" charset="-122"/>
              </a:rPr>
              <a:t>傅里叶变换建立了时间函数</a:t>
            </a:r>
            <a:r>
              <a:rPr lang="en-US" altLang="zh-CN" sz="2600" b="1">
                <a:ea typeface="宋体" charset="-122"/>
              </a:rPr>
              <a:t>f(t)</a:t>
            </a:r>
            <a:r>
              <a:rPr lang="zh-CN" altLang="en-US" sz="2600" b="1">
                <a:ea typeface="宋体" charset="-122"/>
              </a:rPr>
              <a:t>与频谱函数</a:t>
            </a:r>
            <a:r>
              <a:rPr lang="en-US" altLang="zh-CN" sz="2600" b="1">
                <a:ea typeface="宋体" charset="-122"/>
              </a:rPr>
              <a:t>F(w)</a:t>
            </a:r>
            <a:r>
              <a:rPr lang="zh-CN" altLang="en-US" sz="2600" b="1">
                <a:ea typeface="宋体" charset="-122"/>
              </a:rPr>
              <a:t>之间的对应关系。其中，一个函数确定之后，另一函数随之被唯一地确定。</a:t>
            </a:r>
          </a:p>
        </p:txBody>
      </p:sp>
      <p:sp>
        <p:nvSpPr>
          <p:cNvPr id="606213" name="Text Box 5"/>
          <p:cNvSpPr txBox="1">
            <a:spLocks noChangeArrowheads="1"/>
          </p:cNvSpPr>
          <p:nvPr/>
        </p:nvSpPr>
        <p:spPr bwMode="auto">
          <a:xfrm>
            <a:off x="468313" y="2997200"/>
            <a:ext cx="73152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en-US" altLang="zh-CN" sz="2800" b="1">
                <a:ea typeface="宋体" charset="-122"/>
              </a:rPr>
              <a:t>1</a:t>
            </a:r>
            <a:r>
              <a:rPr lang="zh-CN" altLang="en-US" sz="2800" b="1">
                <a:ea typeface="宋体" charset="-122"/>
              </a:rPr>
              <a:t>、对称性                  </a:t>
            </a:r>
            <a:r>
              <a:rPr lang="en-US" altLang="zh-CN" sz="2800" b="1">
                <a:ea typeface="宋体" charset="-122"/>
              </a:rPr>
              <a:t>2</a:t>
            </a:r>
            <a:r>
              <a:rPr lang="zh-CN" altLang="en-US" sz="2800" b="1">
                <a:ea typeface="宋体" charset="-122"/>
              </a:rPr>
              <a:t>、线性（叠加性）</a:t>
            </a:r>
          </a:p>
          <a:p>
            <a:pPr algn="l" eaLnBrk="1" hangingPunct="1">
              <a:spcBef>
                <a:spcPct val="50000"/>
              </a:spcBef>
            </a:pPr>
            <a:r>
              <a:rPr lang="en-US" altLang="zh-CN" sz="2800" b="1">
                <a:ea typeface="宋体" charset="-122"/>
              </a:rPr>
              <a:t>3</a:t>
            </a:r>
            <a:r>
              <a:rPr lang="zh-CN" altLang="en-US" sz="2800" b="1">
                <a:ea typeface="宋体" charset="-122"/>
              </a:rPr>
              <a:t>、奇偶虚实性           </a:t>
            </a:r>
            <a:r>
              <a:rPr lang="en-US" altLang="zh-CN" sz="2800" b="1">
                <a:ea typeface="宋体" charset="-122"/>
              </a:rPr>
              <a:t>4</a:t>
            </a:r>
            <a:r>
              <a:rPr lang="zh-CN" altLang="en-US" sz="2800" b="1">
                <a:ea typeface="宋体" charset="-122"/>
              </a:rPr>
              <a:t>、反折</a:t>
            </a:r>
          </a:p>
          <a:p>
            <a:pPr algn="l" eaLnBrk="1" hangingPunct="1">
              <a:spcBef>
                <a:spcPct val="50000"/>
              </a:spcBef>
            </a:pPr>
            <a:r>
              <a:rPr lang="en-US" altLang="zh-CN" sz="2800" b="1">
                <a:ea typeface="宋体" charset="-122"/>
              </a:rPr>
              <a:t>5</a:t>
            </a:r>
            <a:r>
              <a:rPr lang="zh-CN" altLang="en-US" sz="2800" b="1">
                <a:ea typeface="宋体" charset="-122"/>
              </a:rPr>
              <a:t>、共轭性能              </a:t>
            </a:r>
            <a:r>
              <a:rPr lang="en-US" altLang="zh-CN" sz="2800" b="1">
                <a:ea typeface="宋体" charset="-122"/>
              </a:rPr>
              <a:t>6</a:t>
            </a:r>
            <a:r>
              <a:rPr lang="zh-CN" altLang="en-US" sz="2800" b="1">
                <a:ea typeface="宋体" charset="-122"/>
              </a:rPr>
              <a:t>、尺度变换特性</a:t>
            </a:r>
          </a:p>
          <a:p>
            <a:pPr algn="l" eaLnBrk="1" hangingPunct="1">
              <a:spcBef>
                <a:spcPct val="50000"/>
              </a:spcBef>
            </a:pPr>
            <a:r>
              <a:rPr lang="en-US" altLang="zh-CN" sz="2800" b="1">
                <a:ea typeface="宋体" charset="-122"/>
              </a:rPr>
              <a:t>7</a:t>
            </a:r>
            <a:r>
              <a:rPr lang="zh-CN" altLang="en-US" sz="2800" b="1">
                <a:ea typeface="宋体" charset="-122"/>
              </a:rPr>
              <a:t>、时移特性               </a:t>
            </a:r>
            <a:r>
              <a:rPr lang="en-US" altLang="zh-CN" sz="2800" b="1">
                <a:ea typeface="宋体" charset="-122"/>
              </a:rPr>
              <a:t>8</a:t>
            </a:r>
            <a:r>
              <a:rPr lang="zh-CN" altLang="en-US" sz="2800" b="1">
                <a:ea typeface="宋体" charset="-122"/>
              </a:rPr>
              <a:t>、频移特性</a:t>
            </a:r>
          </a:p>
          <a:p>
            <a:pPr algn="l" eaLnBrk="1" hangingPunct="1">
              <a:spcBef>
                <a:spcPct val="50000"/>
              </a:spcBef>
            </a:pPr>
            <a:r>
              <a:rPr lang="en-US" altLang="zh-CN" sz="2800" b="1">
                <a:ea typeface="宋体" charset="-122"/>
              </a:rPr>
              <a:t>9</a:t>
            </a:r>
            <a:r>
              <a:rPr lang="zh-CN" altLang="en-US" sz="2800" b="1">
                <a:ea typeface="宋体" charset="-122"/>
              </a:rPr>
              <a:t>、微分特性               </a:t>
            </a:r>
            <a:r>
              <a:rPr lang="en-US" altLang="zh-CN" sz="2800" b="1">
                <a:ea typeface="宋体" charset="-122"/>
              </a:rPr>
              <a:t>10</a:t>
            </a:r>
            <a:r>
              <a:rPr lang="zh-CN" altLang="en-US" sz="2800" b="1">
                <a:ea typeface="宋体" charset="-122"/>
              </a:rPr>
              <a:t>、积分特性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6212"/>
                                        </p:tgtEl>
                                        <p:attrNameLst>
                                          <p:attrName>style.visibility</p:attrName>
                                        </p:attrNameLst>
                                      </p:cBhvr>
                                      <p:to>
                                        <p:strVal val="visible"/>
                                      </p:to>
                                    </p:set>
                                    <p:anim calcmode="lin" valueType="num">
                                      <p:cBhvr additive="base">
                                        <p:cTn id="7" dur="500" fill="hold"/>
                                        <p:tgtEl>
                                          <p:spTgt spid="606212"/>
                                        </p:tgtEl>
                                        <p:attrNameLst>
                                          <p:attrName>ppt_x</p:attrName>
                                        </p:attrNameLst>
                                      </p:cBhvr>
                                      <p:tavLst>
                                        <p:tav tm="0">
                                          <p:val>
                                            <p:strVal val="0-#ppt_w/2"/>
                                          </p:val>
                                        </p:tav>
                                        <p:tav tm="100000">
                                          <p:val>
                                            <p:strVal val="#ppt_x"/>
                                          </p:val>
                                        </p:tav>
                                      </p:tavLst>
                                    </p:anim>
                                    <p:anim calcmode="lin" valueType="num">
                                      <p:cBhvr additive="base">
                                        <p:cTn id="8" dur="500" fill="hold"/>
                                        <p:tgtEl>
                                          <p:spTgt spid="6062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6213"/>
                                        </p:tgtEl>
                                        <p:attrNameLst>
                                          <p:attrName>style.visibility</p:attrName>
                                        </p:attrNameLst>
                                      </p:cBhvr>
                                      <p:to>
                                        <p:strVal val="visible"/>
                                      </p:to>
                                    </p:set>
                                    <p:anim calcmode="lin" valueType="num">
                                      <p:cBhvr additive="base">
                                        <p:cTn id="13" dur="500" fill="hold"/>
                                        <p:tgtEl>
                                          <p:spTgt spid="606213"/>
                                        </p:tgtEl>
                                        <p:attrNameLst>
                                          <p:attrName>ppt_x</p:attrName>
                                        </p:attrNameLst>
                                      </p:cBhvr>
                                      <p:tavLst>
                                        <p:tav tm="0">
                                          <p:val>
                                            <p:strVal val="0-#ppt_w/2"/>
                                          </p:val>
                                        </p:tav>
                                        <p:tav tm="100000">
                                          <p:val>
                                            <p:strVal val="#ppt_x"/>
                                          </p:val>
                                        </p:tav>
                                      </p:tavLst>
                                    </p:anim>
                                    <p:anim calcmode="lin" valueType="num">
                                      <p:cBhvr additive="base">
                                        <p:cTn id="14" dur="500" fill="hold"/>
                                        <p:tgtEl>
                                          <p:spTgt spid="6062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2" grpId="0" autoUpdateAnimBg="0"/>
      <p:bldP spid="606213"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4" name="页脚占位符 2"/>
          <p:cNvSpPr>
            <a:spLocks noGrp="1"/>
          </p:cNvSpPr>
          <p:nvPr>
            <p:ph type="ftr" sz="quarter" idx="11"/>
          </p:nvPr>
        </p:nvSpPr>
        <p:spPr/>
        <p:txBody>
          <a:bodyPr/>
          <a:lstStyle/>
          <a:p>
            <a:pPr>
              <a:defRPr/>
            </a:pPr>
            <a:r>
              <a:rPr lang="zh-CN" altLang="en-US"/>
              <a:t>信号与系统</a:t>
            </a:r>
          </a:p>
        </p:txBody>
      </p:sp>
      <p:sp>
        <p:nvSpPr>
          <p:cNvPr id="7271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3A4F9E7-1499-4661-B783-49CA87A7BFAD}" type="slidenum">
              <a:rPr lang="en-US" altLang="ko-KR" smtClean="0">
                <a:solidFill>
                  <a:srgbClr val="003399"/>
                </a:solidFill>
                <a:latin typeface="-윤체L" pitchFamily="18" charset="-127"/>
                <a:ea typeface="-윤체L" pitchFamily="18" charset="-127"/>
              </a:rPr>
              <a:pPr/>
              <a:t>88</a:t>
            </a:fld>
            <a:endParaRPr lang="en-US" altLang="ko-KR" smtClean="0">
              <a:solidFill>
                <a:srgbClr val="003399"/>
              </a:solidFill>
              <a:latin typeface="-윤체L" pitchFamily="18" charset="-127"/>
              <a:ea typeface="-윤체L" pitchFamily="18" charset="-127"/>
            </a:endParaRPr>
          </a:p>
        </p:txBody>
      </p:sp>
      <p:sp>
        <p:nvSpPr>
          <p:cNvPr id="72712" name="Rectangle 2"/>
          <p:cNvSpPr>
            <a:spLocks noChangeArrowheads="1"/>
          </p:cNvSpPr>
          <p:nvPr/>
        </p:nvSpPr>
        <p:spPr bwMode="auto">
          <a:xfrm>
            <a:off x="1116013" y="404813"/>
            <a:ext cx="42465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graphicFrame>
        <p:nvGraphicFramePr>
          <p:cNvPr id="607235" name="Object 3"/>
          <p:cNvGraphicFramePr>
            <a:graphicFrameLocks noChangeAspect="1"/>
          </p:cNvGraphicFramePr>
          <p:nvPr/>
        </p:nvGraphicFramePr>
        <p:xfrm>
          <a:off x="2627313" y="3860800"/>
          <a:ext cx="4121150" cy="984250"/>
        </p:xfrm>
        <a:graphic>
          <a:graphicData uri="http://schemas.openxmlformats.org/presentationml/2006/ole">
            <mc:AlternateContent xmlns:mc="http://schemas.openxmlformats.org/markup-compatibility/2006">
              <mc:Choice xmlns:v="urn:schemas-microsoft-com:vml" Requires="v">
                <p:oleObj spid="_x0000_s72831" name="Equation" r:id="rId3" imgW="1904760" imgH="457200" progId="Equation.DSMT4">
                  <p:embed/>
                </p:oleObj>
              </mc:Choice>
              <mc:Fallback>
                <p:oleObj name="Equation" r:id="rId3" imgW="1904760" imgH="457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860800"/>
                        <a:ext cx="4121150" cy="984250"/>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942975" y="1916113"/>
            <a:ext cx="5494338" cy="1255712"/>
            <a:chOff x="654" y="816"/>
            <a:chExt cx="3461" cy="791"/>
          </a:xfrm>
        </p:grpSpPr>
        <p:grpSp>
          <p:nvGrpSpPr>
            <p:cNvPr id="72715" name="Group 6"/>
            <p:cNvGrpSpPr>
              <a:grpSpLocks/>
            </p:cNvGrpSpPr>
            <p:nvPr/>
          </p:nvGrpSpPr>
          <p:grpSpPr bwMode="auto">
            <a:xfrm>
              <a:off x="654" y="816"/>
              <a:ext cx="2940" cy="320"/>
              <a:chOff x="654" y="816"/>
              <a:chExt cx="2940" cy="320"/>
            </a:xfrm>
          </p:grpSpPr>
          <p:graphicFrame>
            <p:nvGraphicFramePr>
              <p:cNvPr id="72708" name="Object 7"/>
              <p:cNvGraphicFramePr>
                <a:graphicFrameLocks noChangeAspect="1"/>
              </p:cNvGraphicFramePr>
              <p:nvPr/>
            </p:nvGraphicFramePr>
            <p:xfrm>
              <a:off x="654" y="816"/>
              <a:ext cx="2940" cy="320"/>
            </p:xfrm>
            <a:graphic>
              <a:graphicData uri="http://schemas.openxmlformats.org/presentationml/2006/ole">
                <mc:AlternateContent xmlns:mc="http://schemas.openxmlformats.org/markup-compatibility/2006">
                  <mc:Choice xmlns:v="urn:schemas-microsoft-com:vml" Requires="v">
                    <p:oleObj spid="_x0000_s72832" name="Equation" r:id="rId5" imgW="1993680" imgH="228600" progId="Equation.DSMT4">
                      <p:embed/>
                    </p:oleObj>
                  </mc:Choice>
                  <mc:Fallback>
                    <p:oleObj name="Equation" r:id="rId5" imgW="1993680" imgH="2286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 y="816"/>
                            <a:ext cx="2940" cy="320"/>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19" name="Text Box 8"/>
              <p:cNvSpPr txBox="1">
                <a:spLocks noChangeArrowheads="1"/>
              </p:cNvSpPr>
              <p:nvPr/>
            </p:nvSpPr>
            <p:spPr bwMode="auto">
              <a:xfrm>
                <a:off x="2688" y="816"/>
                <a:ext cx="39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en-US" altLang="zh-CN" sz="1500" b="1">
                  <a:solidFill>
                    <a:schemeClr val="tx2"/>
                  </a:solidFill>
                  <a:ea typeface="宋体" charset="-122"/>
                </a:endParaRPr>
              </a:p>
            </p:txBody>
          </p:sp>
        </p:grpSp>
        <p:grpSp>
          <p:nvGrpSpPr>
            <p:cNvPr id="72716" name="Group 9"/>
            <p:cNvGrpSpPr>
              <a:grpSpLocks/>
            </p:cNvGrpSpPr>
            <p:nvPr/>
          </p:nvGrpSpPr>
          <p:grpSpPr bwMode="auto">
            <a:xfrm>
              <a:off x="1728" y="1248"/>
              <a:ext cx="2387" cy="359"/>
              <a:chOff x="1728" y="1248"/>
              <a:chExt cx="2387" cy="359"/>
            </a:xfrm>
          </p:grpSpPr>
          <p:graphicFrame>
            <p:nvGraphicFramePr>
              <p:cNvPr id="72707" name="Object 10"/>
              <p:cNvGraphicFramePr>
                <a:graphicFrameLocks noChangeAspect="1"/>
              </p:cNvGraphicFramePr>
              <p:nvPr/>
            </p:nvGraphicFramePr>
            <p:xfrm>
              <a:off x="1728" y="1253"/>
              <a:ext cx="2387" cy="354"/>
            </p:xfrm>
            <a:graphic>
              <a:graphicData uri="http://schemas.openxmlformats.org/presentationml/2006/ole">
                <mc:AlternateContent xmlns:mc="http://schemas.openxmlformats.org/markup-compatibility/2006">
                  <mc:Choice xmlns:v="urn:schemas-microsoft-com:vml" Requires="v">
                    <p:oleObj spid="_x0000_s72833" name="Equation" r:id="rId7" imgW="1536480" imgH="228600" progId="Equation.DSMT4">
                      <p:embed/>
                    </p:oleObj>
                  </mc:Choice>
                  <mc:Fallback>
                    <p:oleObj name="Equation" r:id="rId7" imgW="1536480" imgH="228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 y="1253"/>
                            <a:ext cx="2387" cy="354"/>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18" name="Text Box 11"/>
              <p:cNvSpPr txBox="1">
                <a:spLocks noChangeArrowheads="1"/>
              </p:cNvSpPr>
              <p:nvPr/>
            </p:nvSpPr>
            <p:spPr bwMode="auto">
              <a:xfrm>
                <a:off x="2784" y="1248"/>
                <a:ext cx="39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en-US" altLang="zh-CN" sz="1500" b="1">
                  <a:solidFill>
                    <a:schemeClr val="tx2"/>
                  </a:solidFill>
                  <a:ea typeface="宋体" charset="-122"/>
                </a:endParaRPr>
              </a:p>
            </p:txBody>
          </p:sp>
        </p:grpSp>
        <p:sp>
          <p:nvSpPr>
            <p:cNvPr id="72717" name="Line 12"/>
            <p:cNvSpPr>
              <a:spLocks noChangeShapeType="1"/>
            </p:cNvSpPr>
            <p:nvPr/>
          </p:nvSpPr>
          <p:spPr bwMode="auto">
            <a:xfrm flipH="1">
              <a:off x="2352" y="1056"/>
              <a:ext cx="768" cy="24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gtEl>
                                        <p:attrNameLst>
                                          <p:attrName>style.visibility</p:attrName>
                                        </p:attrNameLst>
                                      </p:cBhvr>
                                      <p:to>
                                        <p:strVal val="visible"/>
                                      </p:to>
                                    </p:set>
                                    <p:animEffect transition="in" filter="blinds(horizontal)">
                                      <p:cBhvr>
                                        <p:cTn id="12" dur="500"/>
                                        <p:tgtEl>
                                          <p:spTgt spid="607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7" name="页脚占位符 2"/>
          <p:cNvSpPr>
            <a:spLocks noGrp="1"/>
          </p:cNvSpPr>
          <p:nvPr>
            <p:ph type="ftr" sz="quarter" idx="11"/>
          </p:nvPr>
        </p:nvSpPr>
        <p:spPr/>
        <p:txBody>
          <a:bodyPr/>
          <a:lstStyle/>
          <a:p>
            <a:pPr>
              <a:defRPr/>
            </a:pPr>
            <a:r>
              <a:rPr lang="zh-CN" altLang="en-US"/>
              <a:t>信号与系统</a:t>
            </a:r>
          </a:p>
        </p:txBody>
      </p:sp>
      <p:sp>
        <p:nvSpPr>
          <p:cNvPr id="7374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596CCF5-971F-4FC3-9962-98470395DBAF}" type="slidenum">
              <a:rPr lang="en-US" altLang="ko-KR" smtClean="0">
                <a:solidFill>
                  <a:srgbClr val="003399"/>
                </a:solidFill>
                <a:latin typeface="-윤체L" pitchFamily="18" charset="-127"/>
                <a:ea typeface="-윤체L" pitchFamily="18" charset="-127"/>
              </a:rPr>
              <a:pPr/>
              <a:t>89</a:t>
            </a:fld>
            <a:endParaRPr lang="en-US" altLang="ko-KR" smtClean="0">
              <a:solidFill>
                <a:srgbClr val="003399"/>
              </a:solidFill>
              <a:latin typeface="-윤체L" pitchFamily="18" charset="-127"/>
              <a:ea typeface="-윤체L" pitchFamily="18" charset="-127"/>
            </a:endParaRPr>
          </a:p>
        </p:txBody>
      </p:sp>
      <p:grpSp>
        <p:nvGrpSpPr>
          <p:cNvPr id="2" name="Group 2"/>
          <p:cNvGrpSpPr>
            <a:grpSpLocks/>
          </p:cNvGrpSpPr>
          <p:nvPr/>
        </p:nvGrpSpPr>
        <p:grpSpPr bwMode="auto">
          <a:xfrm>
            <a:off x="5148263" y="4005263"/>
            <a:ext cx="2840037" cy="1752600"/>
            <a:chOff x="3264" y="624"/>
            <a:chExt cx="1789" cy="1104"/>
          </a:xfrm>
        </p:grpSpPr>
        <p:sp>
          <p:nvSpPr>
            <p:cNvPr id="73764" name="Line 3"/>
            <p:cNvSpPr>
              <a:spLocks noChangeShapeType="1"/>
            </p:cNvSpPr>
            <p:nvPr/>
          </p:nvSpPr>
          <p:spPr bwMode="auto">
            <a:xfrm>
              <a:off x="3264" y="1440"/>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3765" name="Line 4"/>
            <p:cNvSpPr>
              <a:spLocks noChangeShapeType="1"/>
            </p:cNvSpPr>
            <p:nvPr/>
          </p:nvSpPr>
          <p:spPr bwMode="auto">
            <a:xfrm flipV="1">
              <a:off x="4128" y="624"/>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42" name="Object 5"/>
            <p:cNvGraphicFramePr>
              <a:graphicFrameLocks noChangeAspect="1"/>
            </p:cNvGraphicFramePr>
            <p:nvPr/>
          </p:nvGraphicFramePr>
          <p:xfrm>
            <a:off x="4916" y="1541"/>
            <a:ext cx="137" cy="126"/>
          </p:xfrm>
          <a:graphic>
            <a:graphicData uri="http://schemas.openxmlformats.org/presentationml/2006/ole">
              <mc:AlternateContent xmlns:mc="http://schemas.openxmlformats.org/markup-compatibility/2006">
                <mc:Choice xmlns:v="urn:schemas-microsoft-com:vml" Requires="v">
                  <p:oleObj spid="_x0000_s74359" name="Equation" r:id="rId3" imgW="152280" imgH="139680" progId="Equation.3">
                    <p:embed/>
                  </p:oleObj>
                </mc:Choice>
                <mc:Fallback>
                  <p:oleObj name="Equation" r:id="rId3" imgW="152280" imgH="1396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 y="1541"/>
                          <a:ext cx="137"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3" name="Object 6"/>
            <p:cNvGraphicFramePr>
              <a:graphicFrameLocks noChangeAspect="1"/>
            </p:cNvGraphicFramePr>
            <p:nvPr/>
          </p:nvGraphicFramePr>
          <p:xfrm>
            <a:off x="3984" y="1440"/>
            <a:ext cx="114" cy="160"/>
          </p:xfrm>
          <a:graphic>
            <a:graphicData uri="http://schemas.openxmlformats.org/presentationml/2006/ole">
              <mc:AlternateContent xmlns:mc="http://schemas.openxmlformats.org/markup-compatibility/2006">
                <mc:Choice xmlns:v="urn:schemas-microsoft-com:vml" Requires="v">
                  <p:oleObj spid="_x0000_s74360" name="Equation" r:id="rId5" imgW="126720" imgH="177480" progId="Equation.3">
                    <p:embed/>
                  </p:oleObj>
                </mc:Choice>
                <mc:Fallback>
                  <p:oleObj name="Equation" r:id="rId5" imgW="126720" imgH="177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 y="1440"/>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4" name="Object 7"/>
            <p:cNvGraphicFramePr>
              <a:graphicFrameLocks noChangeAspect="1"/>
            </p:cNvGraphicFramePr>
            <p:nvPr/>
          </p:nvGraphicFramePr>
          <p:xfrm>
            <a:off x="4224" y="864"/>
            <a:ext cx="416" cy="224"/>
          </p:xfrm>
          <a:graphic>
            <a:graphicData uri="http://schemas.openxmlformats.org/presentationml/2006/ole">
              <mc:AlternateContent xmlns:mc="http://schemas.openxmlformats.org/markup-compatibility/2006">
                <mc:Choice xmlns:v="urn:schemas-microsoft-com:vml" Requires="v">
                  <p:oleObj spid="_x0000_s74361" name="Equation" r:id="rId7" imgW="330120" imgH="203040" progId="Equation.3">
                    <p:embed/>
                  </p:oleObj>
                </mc:Choice>
                <mc:Fallback>
                  <p:oleObj name="Equation" r:id="rId7" imgW="330120" imgH="2030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864"/>
                          <a:ext cx="41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6" name="Line 8"/>
            <p:cNvSpPr>
              <a:spLocks noChangeShapeType="1"/>
            </p:cNvSpPr>
            <p:nvPr/>
          </p:nvSpPr>
          <p:spPr bwMode="auto">
            <a:xfrm flipV="1">
              <a:off x="4128" y="912"/>
              <a:ext cx="0" cy="52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45" name="Object 9"/>
            <p:cNvGraphicFramePr>
              <a:graphicFrameLocks noChangeAspect="1"/>
            </p:cNvGraphicFramePr>
            <p:nvPr/>
          </p:nvGraphicFramePr>
          <p:xfrm>
            <a:off x="4196" y="624"/>
            <a:ext cx="319" cy="183"/>
          </p:xfrm>
          <a:graphic>
            <a:graphicData uri="http://schemas.openxmlformats.org/presentationml/2006/ole">
              <mc:AlternateContent xmlns:mc="http://schemas.openxmlformats.org/markup-compatibility/2006">
                <mc:Choice xmlns:v="urn:schemas-microsoft-com:vml" Requires="v">
                  <p:oleObj spid="_x0000_s74362" name="Equation" r:id="rId9" imgW="355320" imgH="203040" progId="Equation.DSMT4">
                    <p:embed/>
                  </p:oleObj>
                </mc:Choice>
                <mc:Fallback>
                  <p:oleObj name="Equation" r:id="rId9" imgW="355320" imgH="2030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6" y="624"/>
                          <a:ext cx="319"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p:cNvGrpSpPr>
            <a:grpSpLocks/>
          </p:cNvGrpSpPr>
          <p:nvPr/>
        </p:nvGrpSpPr>
        <p:grpSpPr bwMode="auto">
          <a:xfrm>
            <a:off x="684213" y="4076700"/>
            <a:ext cx="2667000" cy="1676400"/>
            <a:chOff x="576" y="576"/>
            <a:chExt cx="1680" cy="1056"/>
          </a:xfrm>
        </p:grpSpPr>
        <p:sp>
          <p:nvSpPr>
            <p:cNvPr id="73761" name="Line 11"/>
            <p:cNvSpPr>
              <a:spLocks noChangeShapeType="1"/>
            </p:cNvSpPr>
            <p:nvPr/>
          </p:nvSpPr>
          <p:spPr bwMode="auto">
            <a:xfrm>
              <a:off x="720" y="1008"/>
              <a:ext cx="1344"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8" name="Object 12"/>
            <p:cNvGraphicFramePr>
              <a:graphicFrameLocks noChangeAspect="1"/>
            </p:cNvGraphicFramePr>
            <p:nvPr/>
          </p:nvGraphicFramePr>
          <p:xfrm>
            <a:off x="1477" y="576"/>
            <a:ext cx="297" cy="183"/>
          </p:xfrm>
          <a:graphic>
            <a:graphicData uri="http://schemas.openxmlformats.org/presentationml/2006/ole">
              <mc:AlternateContent xmlns:mc="http://schemas.openxmlformats.org/markup-compatibility/2006">
                <mc:Choice xmlns:v="urn:schemas-microsoft-com:vml" Requires="v">
                  <p:oleObj spid="_x0000_s74363" name="Equation" r:id="rId11" imgW="330120" imgH="203040" progId="Equation.DSMT4">
                    <p:embed/>
                  </p:oleObj>
                </mc:Choice>
                <mc:Fallback>
                  <p:oleObj name="Equation" r:id="rId11" imgW="330120" imgH="20304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7" y="576"/>
                          <a:ext cx="297"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2" name="Line 13"/>
            <p:cNvSpPr>
              <a:spLocks noChangeShapeType="1"/>
            </p:cNvSpPr>
            <p:nvPr/>
          </p:nvSpPr>
          <p:spPr bwMode="auto">
            <a:xfrm>
              <a:off x="576" y="1344"/>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3763" name="Line 14"/>
            <p:cNvSpPr>
              <a:spLocks noChangeShapeType="1"/>
            </p:cNvSpPr>
            <p:nvPr/>
          </p:nvSpPr>
          <p:spPr bwMode="auto">
            <a:xfrm flipH="1" flipV="1">
              <a:off x="1392" y="624"/>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9" name="Object 15"/>
            <p:cNvGraphicFramePr>
              <a:graphicFrameLocks noChangeAspect="1"/>
            </p:cNvGraphicFramePr>
            <p:nvPr/>
          </p:nvGraphicFramePr>
          <p:xfrm>
            <a:off x="1248" y="1344"/>
            <a:ext cx="114" cy="160"/>
          </p:xfrm>
          <a:graphic>
            <a:graphicData uri="http://schemas.openxmlformats.org/presentationml/2006/ole">
              <mc:AlternateContent xmlns:mc="http://schemas.openxmlformats.org/markup-compatibility/2006">
                <mc:Choice xmlns:v="urn:schemas-microsoft-com:vml" Requires="v">
                  <p:oleObj spid="_x0000_s74364" name="Equation" r:id="rId13" imgW="126720" imgH="177480" progId="Equation.3">
                    <p:embed/>
                  </p:oleObj>
                </mc:Choice>
                <mc:Fallback>
                  <p:oleObj name="Equation" r:id="rId13" imgW="126720" imgH="1774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 y="1344"/>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0" name="Object 16"/>
            <p:cNvGraphicFramePr>
              <a:graphicFrameLocks noChangeAspect="1"/>
            </p:cNvGraphicFramePr>
            <p:nvPr/>
          </p:nvGraphicFramePr>
          <p:xfrm>
            <a:off x="1234" y="768"/>
            <a:ext cx="96" cy="177"/>
          </p:xfrm>
          <a:graphic>
            <a:graphicData uri="http://schemas.openxmlformats.org/presentationml/2006/ole">
              <mc:AlternateContent xmlns:mc="http://schemas.openxmlformats.org/markup-compatibility/2006">
                <mc:Choice xmlns:v="urn:schemas-microsoft-com:vml" Requires="v">
                  <p:oleObj spid="_x0000_s74365" name="Equation" r:id="rId14" imgW="88560" imgH="164880" progId="Equation.3">
                    <p:embed/>
                  </p:oleObj>
                </mc:Choice>
                <mc:Fallback>
                  <p:oleObj name="Equation" r:id="rId14" imgW="88560" imgH="164880" progId="Equation.3">
                    <p:embed/>
                    <p:pic>
                      <p:nvPicPr>
                        <p:cNvPr id="0" name="Object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34" y="768"/>
                          <a:ext cx="9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41" name="Object 17"/>
            <p:cNvGraphicFramePr>
              <a:graphicFrameLocks noChangeAspect="1"/>
            </p:cNvGraphicFramePr>
            <p:nvPr/>
          </p:nvGraphicFramePr>
          <p:xfrm>
            <a:off x="2112" y="1392"/>
            <a:ext cx="140" cy="240"/>
          </p:xfrm>
          <a:graphic>
            <a:graphicData uri="http://schemas.openxmlformats.org/presentationml/2006/ole">
              <mc:AlternateContent xmlns:mc="http://schemas.openxmlformats.org/markup-compatibility/2006">
                <mc:Choice xmlns:v="urn:schemas-microsoft-com:vml" Requires="v">
                  <p:oleObj spid="_x0000_s74366" name="Equation" r:id="rId16" imgW="88560" imgH="152280" progId="Equation.3">
                    <p:embed/>
                  </p:oleObj>
                </mc:Choice>
                <mc:Fallback>
                  <p:oleObj name="Equation" r:id="rId16" imgW="88560" imgH="152280" progId="Equation.3">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12" y="1392"/>
                          <a:ext cx="1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8"/>
          <p:cNvGrpSpPr>
            <a:grpSpLocks/>
          </p:cNvGrpSpPr>
          <p:nvPr/>
        </p:nvGrpSpPr>
        <p:grpSpPr bwMode="auto">
          <a:xfrm>
            <a:off x="755650" y="1484313"/>
            <a:ext cx="2819400" cy="1752600"/>
            <a:chOff x="576" y="2016"/>
            <a:chExt cx="1776" cy="1104"/>
          </a:xfrm>
        </p:grpSpPr>
        <p:sp>
          <p:nvSpPr>
            <p:cNvPr id="73758" name="Line 19"/>
            <p:cNvSpPr>
              <a:spLocks noChangeShapeType="1"/>
            </p:cNvSpPr>
            <p:nvPr/>
          </p:nvSpPr>
          <p:spPr bwMode="auto">
            <a:xfrm>
              <a:off x="576" y="2832"/>
              <a:ext cx="177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3759" name="Line 20"/>
            <p:cNvSpPr>
              <a:spLocks noChangeShapeType="1"/>
            </p:cNvSpPr>
            <p:nvPr/>
          </p:nvSpPr>
          <p:spPr bwMode="auto">
            <a:xfrm flipV="1">
              <a:off x="1440" y="2016"/>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4" name="Object 21"/>
            <p:cNvGraphicFramePr>
              <a:graphicFrameLocks noChangeAspect="1"/>
            </p:cNvGraphicFramePr>
            <p:nvPr/>
          </p:nvGraphicFramePr>
          <p:xfrm>
            <a:off x="2256" y="2928"/>
            <a:ext cx="80" cy="137"/>
          </p:xfrm>
          <a:graphic>
            <a:graphicData uri="http://schemas.openxmlformats.org/presentationml/2006/ole">
              <mc:AlternateContent xmlns:mc="http://schemas.openxmlformats.org/markup-compatibility/2006">
                <mc:Choice xmlns:v="urn:schemas-microsoft-com:vml" Requires="v">
                  <p:oleObj spid="_x0000_s74367" name="Equation" r:id="rId18" imgW="88560" imgH="152280" progId="Equation.3">
                    <p:embed/>
                  </p:oleObj>
                </mc:Choice>
                <mc:Fallback>
                  <p:oleObj name="Equation" r:id="rId18" imgW="88560" imgH="152280" progId="Equation.3">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56" y="2928"/>
                          <a:ext cx="80" cy="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5" name="Object 22"/>
            <p:cNvGraphicFramePr>
              <a:graphicFrameLocks noChangeAspect="1"/>
            </p:cNvGraphicFramePr>
            <p:nvPr/>
          </p:nvGraphicFramePr>
          <p:xfrm>
            <a:off x="1296" y="2832"/>
            <a:ext cx="114" cy="160"/>
          </p:xfrm>
          <a:graphic>
            <a:graphicData uri="http://schemas.openxmlformats.org/presentationml/2006/ole">
              <mc:AlternateContent xmlns:mc="http://schemas.openxmlformats.org/markup-compatibility/2006">
                <mc:Choice xmlns:v="urn:schemas-microsoft-com:vml" Requires="v">
                  <p:oleObj spid="_x0000_s74368" name="Equation" r:id="rId20" imgW="126720" imgH="177480" progId="Equation.3">
                    <p:embed/>
                  </p:oleObj>
                </mc:Choice>
                <mc:Fallback>
                  <p:oleObj name="Equation" r:id="rId20" imgW="126720" imgH="177480" progId="Equation.3">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832"/>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6" name="Object 23"/>
            <p:cNvGraphicFramePr>
              <a:graphicFrameLocks noChangeAspect="1"/>
            </p:cNvGraphicFramePr>
            <p:nvPr/>
          </p:nvGraphicFramePr>
          <p:xfrm>
            <a:off x="1616" y="2256"/>
            <a:ext cx="256" cy="224"/>
          </p:xfrm>
          <a:graphic>
            <a:graphicData uri="http://schemas.openxmlformats.org/presentationml/2006/ole">
              <mc:AlternateContent xmlns:mc="http://schemas.openxmlformats.org/markup-compatibility/2006">
                <mc:Choice xmlns:v="urn:schemas-microsoft-com:vml" Requires="v">
                  <p:oleObj spid="_x0000_s74369" name="Equation" r:id="rId21" imgW="203040" imgH="203040" progId="Equation.3">
                    <p:embed/>
                  </p:oleObj>
                </mc:Choice>
                <mc:Fallback>
                  <p:oleObj name="Equation" r:id="rId21" imgW="203040" imgH="203040" progId="Equation.3">
                    <p:embed/>
                    <p:pic>
                      <p:nvPicPr>
                        <p:cNvPr id="0" name="Object 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16" y="2256"/>
                          <a:ext cx="25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60" name="Line 24"/>
            <p:cNvSpPr>
              <a:spLocks noChangeShapeType="1"/>
            </p:cNvSpPr>
            <p:nvPr/>
          </p:nvSpPr>
          <p:spPr bwMode="auto">
            <a:xfrm flipV="1">
              <a:off x="1440" y="2304"/>
              <a:ext cx="0" cy="52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7" name="Object 25"/>
            <p:cNvGraphicFramePr>
              <a:graphicFrameLocks noChangeAspect="1"/>
            </p:cNvGraphicFramePr>
            <p:nvPr/>
          </p:nvGraphicFramePr>
          <p:xfrm>
            <a:off x="1531" y="2016"/>
            <a:ext cx="273" cy="183"/>
          </p:xfrm>
          <a:graphic>
            <a:graphicData uri="http://schemas.openxmlformats.org/presentationml/2006/ole">
              <mc:AlternateContent xmlns:mc="http://schemas.openxmlformats.org/markup-compatibility/2006">
                <mc:Choice xmlns:v="urn:schemas-microsoft-com:vml" Requires="v">
                  <p:oleObj spid="_x0000_s74370" name="Equation" r:id="rId23" imgW="304560" imgH="203040" progId="Equation.DSMT4">
                    <p:embed/>
                  </p:oleObj>
                </mc:Choice>
                <mc:Fallback>
                  <p:oleObj name="Equation" r:id="rId23" imgW="304560" imgH="203040" progId="Equation.DSMT4">
                    <p:embed/>
                    <p:pic>
                      <p:nvPicPr>
                        <p:cNvPr id="0" name="Object 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31" y="2016"/>
                          <a:ext cx="273" cy="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5219700" y="1700213"/>
            <a:ext cx="2740025" cy="1643062"/>
            <a:chOff x="3312" y="2027"/>
            <a:chExt cx="1726" cy="1035"/>
          </a:xfrm>
        </p:grpSpPr>
        <p:sp>
          <p:nvSpPr>
            <p:cNvPr id="73755" name="Line 27"/>
            <p:cNvSpPr>
              <a:spLocks noChangeShapeType="1"/>
            </p:cNvSpPr>
            <p:nvPr/>
          </p:nvSpPr>
          <p:spPr bwMode="auto">
            <a:xfrm>
              <a:off x="3456" y="2448"/>
              <a:ext cx="1344" cy="0"/>
            </a:xfrm>
            <a:prstGeom prst="line">
              <a:avLst/>
            </a:prstGeom>
            <a:noFill/>
            <a:ln w="38100">
              <a:solidFill>
                <a:srgbClr val="FF9900"/>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0" name="Object 28"/>
            <p:cNvGraphicFramePr>
              <a:graphicFrameLocks noChangeAspect="1"/>
            </p:cNvGraphicFramePr>
            <p:nvPr/>
          </p:nvGraphicFramePr>
          <p:xfrm>
            <a:off x="4310" y="2027"/>
            <a:ext cx="103" cy="160"/>
          </p:xfrm>
          <a:graphic>
            <a:graphicData uri="http://schemas.openxmlformats.org/presentationml/2006/ole">
              <mc:AlternateContent xmlns:mc="http://schemas.openxmlformats.org/markup-compatibility/2006">
                <mc:Choice xmlns:v="urn:schemas-microsoft-com:vml" Requires="v">
                  <p:oleObj spid="_x0000_s74371" name="Equation" r:id="rId25" imgW="114120" imgH="177480" progId="Equation.DSMT4">
                    <p:embed/>
                  </p:oleObj>
                </mc:Choice>
                <mc:Fallback>
                  <p:oleObj name="Equation" r:id="rId25" imgW="114120" imgH="177480" progId="Equation.DSMT4">
                    <p:embed/>
                    <p:pic>
                      <p:nvPicPr>
                        <p:cNvPr id="0" name="Object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10" y="2027"/>
                          <a:ext cx="103"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56" name="Line 29"/>
            <p:cNvSpPr>
              <a:spLocks noChangeShapeType="1"/>
            </p:cNvSpPr>
            <p:nvPr/>
          </p:nvSpPr>
          <p:spPr bwMode="auto">
            <a:xfrm>
              <a:off x="3312" y="2784"/>
              <a:ext cx="168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3757" name="Line 30"/>
            <p:cNvSpPr>
              <a:spLocks noChangeShapeType="1"/>
            </p:cNvSpPr>
            <p:nvPr/>
          </p:nvSpPr>
          <p:spPr bwMode="auto">
            <a:xfrm flipH="1" flipV="1">
              <a:off x="4128" y="2064"/>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3731" name="Object 31"/>
            <p:cNvGraphicFramePr>
              <a:graphicFrameLocks noChangeAspect="1"/>
            </p:cNvGraphicFramePr>
            <p:nvPr/>
          </p:nvGraphicFramePr>
          <p:xfrm>
            <a:off x="3984" y="2784"/>
            <a:ext cx="114" cy="160"/>
          </p:xfrm>
          <a:graphic>
            <a:graphicData uri="http://schemas.openxmlformats.org/presentationml/2006/ole">
              <mc:AlternateContent xmlns:mc="http://schemas.openxmlformats.org/markup-compatibility/2006">
                <mc:Choice xmlns:v="urn:schemas-microsoft-com:vml" Requires="v">
                  <p:oleObj spid="_x0000_s74372" name="Equation" r:id="rId27" imgW="126720" imgH="177480" progId="Equation.3">
                    <p:embed/>
                  </p:oleObj>
                </mc:Choice>
                <mc:Fallback>
                  <p:oleObj name="Equation" r:id="rId27" imgW="126720" imgH="17748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 y="2784"/>
                          <a:ext cx="11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2" name="Object 32"/>
            <p:cNvGraphicFramePr>
              <a:graphicFrameLocks noChangeAspect="1"/>
            </p:cNvGraphicFramePr>
            <p:nvPr/>
          </p:nvGraphicFramePr>
          <p:xfrm>
            <a:off x="3970" y="2208"/>
            <a:ext cx="96" cy="177"/>
          </p:xfrm>
          <a:graphic>
            <a:graphicData uri="http://schemas.openxmlformats.org/presentationml/2006/ole">
              <mc:AlternateContent xmlns:mc="http://schemas.openxmlformats.org/markup-compatibility/2006">
                <mc:Choice xmlns:v="urn:schemas-microsoft-com:vml" Requires="v">
                  <p:oleObj spid="_x0000_s74373" name="Equation" r:id="rId28" imgW="88560" imgH="164880" progId="Equation.3">
                    <p:embed/>
                  </p:oleObj>
                </mc:Choice>
                <mc:Fallback>
                  <p:oleObj name="Equation" r:id="rId28" imgW="88560" imgH="164880" progId="Equation.3">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70" y="2208"/>
                          <a:ext cx="96"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3" name="Object 33"/>
            <p:cNvGraphicFramePr>
              <a:graphicFrameLocks noChangeAspect="1"/>
            </p:cNvGraphicFramePr>
            <p:nvPr/>
          </p:nvGraphicFramePr>
          <p:xfrm>
            <a:off x="4798" y="2842"/>
            <a:ext cx="240" cy="220"/>
          </p:xfrm>
          <a:graphic>
            <a:graphicData uri="http://schemas.openxmlformats.org/presentationml/2006/ole">
              <mc:AlternateContent xmlns:mc="http://schemas.openxmlformats.org/markup-compatibility/2006">
                <mc:Choice xmlns:v="urn:schemas-microsoft-com:vml" Requires="v">
                  <p:oleObj spid="_x0000_s74374" name="Equation" r:id="rId30" imgW="152280" imgH="139680" progId="Equation.3">
                    <p:embed/>
                  </p:oleObj>
                </mc:Choice>
                <mc:Fallback>
                  <p:oleObj name="Equation" r:id="rId30" imgW="152280" imgH="139680" progId="Equation.3">
                    <p:embed/>
                    <p:pic>
                      <p:nvPicPr>
                        <p:cNvPr id="0" name="Object 3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98" y="2842"/>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3753" name="AutoShape 34"/>
          <p:cNvSpPr>
            <a:spLocks noChangeArrowheads="1"/>
          </p:cNvSpPr>
          <p:nvPr/>
        </p:nvSpPr>
        <p:spPr bwMode="auto">
          <a:xfrm>
            <a:off x="3708400" y="2420938"/>
            <a:ext cx="1368425" cy="720725"/>
          </a:xfrm>
          <a:prstGeom prst="leftRightArrow">
            <a:avLst>
              <a:gd name="adj1" fmla="val 50000"/>
              <a:gd name="adj2" fmla="val 37974"/>
            </a:avLst>
          </a:prstGeom>
          <a:solidFill>
            <a:schemeClr val="accent1"/>
          </a:solidFill>
          <a:ln w="28575" algn="ctr">
            <a:solidFill>
              <a:srgbClr val="0000FF"/>
            </a:solidFill>
            <a:miter lim="800000"/>
            <a:headEnd/>
            <a:tailEnd/>
          </a:ln>
        </p:spPr>
        <p:txBody>
          <a:bodyPr wrap="none" anchor="ctr"/>
          <a:lstStyle/>
          <a:p>
            <a:endParaRPr lang="zh-CN" altLang="en-US"/>
          </a:p>
        </p:txBody>
      </p:sp>
      <p:sp>
        <p:nvSpPr>
          <p:cNvPr id="73754" name="AutoShape 35"/>
          <p:cNvSpPr>
            <a:spLocks noChangeArrowheads="1"/>
          </p:cNvSpPr>
          <p:nvPr/>
        </p:nvSpPr>
        <p:spPr bwMode="auto">
          <a:xfrm>
            <a:off x="3708400" y="4581525"/>
            <a:ext cx="1295400" cy="647700"/>
          </a:xfrm>
          <a:prstGeom prst="leftRightArrow">
            <a:avLst>
              <a:gd name="adj1" fmla="val 50000"/>
              <a:gd name="adj2" fmla="val 40000"/>
            </a:avLst>
          </a:prstGeom>
          <a:solidFill>
            <a:schemeClr val="accent1"/>
          </a:solidFill>
          <a:ln w="28575" algn="ctr">
            <a:solidFill>
              <a:srgbClr val="0000FF"/>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4"/>
          <p:cNvSpPr>
            <a:spLocks noGrp="1"/>
          </p:cNvSpPr>
          <p:nvPr>
            <p:ph type="ftr" sz="quarter" idx="11"/>
          </p:nvPr>
        </p:nvSpPr>
        <p:spPr/>
        <p:txBody>
          <a:bodyPr/>
          <a:lstStyle/>
          <a:p>
            <a:pPr>
              <a:defRPr/>
            </a:pPr>
            <a:r>
              <a:rPr lang="zh-CN" altLang="en-US"/>
              <a:t>信号与系统</a:t>
            </a:r>
          </a:p>
        </p:txBody>
      </p:sp>
      <p:sp>
        <p:nvSpPr>
          <p:cNvPr id="103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FB9D0E6A-FC82-4ECC-B3E5-05E574123B10}" type="slidenum">
              <a:rPr lang="en-US" altLang="ko-KR" smtClean="0">
                <a:solidFill>
                  <a:srgbClr val="003399"/>
                </a:solidFill>
                <a:latin typeface="-윤체L" pitchFamily="18" charset="-127"/>
                <a:ea typeface="-윤체L" pitchFamily="18" charset="-127"/>
              </a:rPr>
              <a:pPr/>
              <a:t>9</a:t>
            </a:fld>
            <a:endParaRPr lang="en-US" altLang="ko-KR" smtClean="0">
              <a:solidFill>
                <a:srgbClr val="003399"/>
              </a:solidFill>
              <a:latin typeface="-윤체L" pitchFamily="18" charset="-127"/>
              <a:ea typeface="-윤체L" pitchFamily="18" charset="-127"/>
            </a:endParaRPr>
          </a:p>
        </p:txBody>
      </p:sp>
      <p:sp>
        <p:nvSpPr>
          <p:cNvPr id="522242" name="Rectangle 2"/>
          <p:cNvSpPr>
            <a:spLocks noGrp="1" noChangeArrowheads="1"/>
          </p:cNvSpPr>
          <p:nvPr>
            <p:ph type="title"/>
          </p:nvPr>
        </p:nvSpPr>
        <p:spPr>
          <a:xfrm>
            <a:off x="1216025" y="295275"/>
            <a:ext cx="6448425" cy="619125"/>
          </a:xfrm>
        </p:spPr>
        <p:txBody>
          <a:bodyPr/>
          <a:lstStyle/>
          <a:p>
            <a:pPr algn="l" eaLnBrk="1" hangingPunct="1">
              <a:defRPr/>
            </a:pPr>
            <a:r>
              <a:rPr lang="zh-CN" altLang="en-US" sz="2800" smtClean="0">
                <a:solidFill>
                  <a:srgbClr val="FF0000"/>
                </a:solidFill>
              </a:rPr>
              <a:t>一、</a:t>
            </a:r>
            <a:r>
              <a:rPr lang="zh-CN" altLang="en-US" sz="2800" smtClean="0">
                <a:solidFill>
                  <a:srgbClr val="FF0000"/>
                </a:solidFill>
                <a:latin typeface="宋体" pitchFamily="2" charset="-122"/>
              </a:rPr>
              <a:t>三角函数形式的傅里叶级数</a:t>
            </a:r>
            <a:r>
              <a:rPr lang="zh-CN" altLang="en-US" sz="36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graphicFrame>
        <p:nvGraphicFramePr>
          <p:cNvPr id="522243" name="Object 3"/>
          <p:cNvGraphicFramePr>
            <a:graphicFrameLocks noChangeAspect="1"/>
          </p:cNvGraphicFramePr>
          <p:nvPr/>
        </p:nvGraphicFramePr>
        <p:xfrm>
          <a:off x="798513" y="1989138"/>
          <a:ext cx="6991350" cy="947737"/>
        </p:xfrm>
        <a:graphic>
          <a:graphicData uri="http://schemas.openxmlformats.org/presentationml/2006/ole">
            <mc:AlternateContent xmlns:mc="http://schemas.openxmlformats.org/markup-compatibility/2006">
              <mc:Choice xmlns:v="urn:schemas-microsoft-com:vml" Requires="v">
                <p:oleObj spid="_x0000_s1184" name="Equation" r:id="rId3" imgW="3149280" imgH="431640" progId="Equation.DSMT4">
                  <p:embed/>
                </p:oleObj>
              </mc:Choice>
              <mc:Fallback>
                <p:oleObj name="Equation" r:id="rId3" imgW="3149280" imgH="431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13" y="1989138"/>
                        <a:ext cx="6991350" cy="9477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4" name="Object 4"/>
          <p:cNvGraphicFramePr>
            <a:graphicFrameLocks noChangeAspect="1"/>
          </p:cNvGraphicFramePr>
          <p:nvPr/>
        </p:nvGraphicFramePr>
        <p:xfrm>
          <a:off x="765175" y="2852738"/>
          <a:ext cx="7059613" cy="501650"/>
        </p:xfrm>
        <a:graphic>
          <a:graphicData uri="http://schemas.openxmlformats.org/presentationml/2006/ole">
            <mc:AlternateContent xmlns:mc="http://schemas.openxmlformats.org/markup-compatibility/2006">
              <mc:Choice xmlns:v="urn:schemas-microsoft-com:vml" Requires="v">
                <p:oleObj spid="_x0000_s1185" name="Equation" r:id="rId5" imgW="2831760" imgH="203040" progId="Equation.DSMT4">
                  <p:embed/>
                </p:oleObj>
              </mc:Choice>
              <mc:Fallback>
                <p:oleObj name="Equation" r:id="rId5" imgW="2831760" imgH="2030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5" y="2852738"/>
                        <a:ext cx="7059613" cy="501650"/>
                      </a:xfrm>
                      <a:prstGeom prst="rect">
                        <a:avLst/>
                      </a:prstGeom>
                      <a:noFill/>
                      <a:ln>
                        <a:noFill/>
                      </a:ln>
                      <a:effectLst/>
                      <a:extLst>
                        <a:ext uri="{909E8E84-426E-40DD-AFC4-6F175D3DCCD1}">
                          <a14:hiddenFill xmlns:a14="http://schemas.microsoft.com/office/drawing/2010/main">
                            <a:solidFill>
                              <a:srgbClr val="FFFF99">
                                <a:alpha val="5000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5" name="Object 5"/>
          <p:cNvGraphicFramePr>
            <a:graphicFrameLocks noChangeAspect="1"/>
          </p:cNvGraphicFramePr>
          <p:nvPr/>
        </p:nvGraphicFramePr>
        <p:xfrm>
          <a:off x="2598738" y="4941888"/>
          <a:ext cx="5486400" cy="1001712"/>
        </p:xfrm>
        <a:graphic>
          <a:graphicData uri="http://schemas.openxmlformats.org/presentationml/2006/ole">
            <mc:AlternateContent xmlns:mc="http://schemas.openxmlformats.org/markup-compatibility/2006">
              <mc:Choice xmlns:v="urn:schemas-microsoft-com:vml" Requires="v">
                <p:oleObj spid="_x0000_s1186" name="Equation" r:id="rId7" imgW="2476440" imgH="457200" progId="Equation.DSMT4">
                  <p:embed/>
                </p:oleObj>
              </mc:Choice>
              <mc:Fallback>
                <p:oleObj name="Equation" r:id="rId7" imgW="2476440" imgH="457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8738" y="4941888"/>
                        <a:ext cx="5486400" cy="1001712"/>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247" name="Object 7"/>
          <p:cNvGraphicFramePr>
            <a:graphicFrameLocks noChangeAspect="1"/>
          </p:cNvGraphicFramePr>
          <p:nvPr/>
        </p:nvGraphicFramePr>
        <p:xfrm>
          <a:off x="1835150" y="3500438"/>
          <a:ext cx="6364288" cy="1065212"/>
        </p:xfrm>
        <a:graphic>
          <a:graphicData uri="http://schemas.openxmlformats.org/presentationml/2006/ole">
            <mc:AlternateContent xmlns:mc="http://schemas.openxmlformats.org/markup-compatibility/2006">
              <mc:Choice xmlns:v="urn:schemas-microsoft-com:vml" Requires="v">
                <p:oleObj spid="_x0000_s1187" name="Equation" r:id="rId9" imgW="2552400" imgH="431640" progId="Equation.DSMT4">
                  <p:embed/>
                </p:oleObj>
              </mc:Choice>
              <mc:Fallback>
                <p:oleObj name="Equation" r:id="rId9" imgW="255240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3500438"/>
                        <a:ext cx="6364288" cy="1065212"/>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248" name="Rectangle 8"/>
          <p:cNvSpPr>
            <a:spLocks noGrp="1" noRot="1" noChangeArrowheads="1"/>
          </p:cNvSpPr>
          <p:nvPr>
            <p:ph type="body" idx="1"/>
          </p:nvPr>
        </p:nvSpPr>
        <p:spPr>
          <a:xfrm>
            <a:off x="611188" y="1628775"/>
            <a:ext cx="7010400" cy="554038"/>
          </a:xfrm>
        </p:spPr>
        <p:txBody>
          <a:bodyPr/>
          <a:lstStyle/>
          <a:p>
            <a:pPr algn="just" eaLnBrk="1" hangingPunct="1">
              <a:lnSpc>
                <a:spcPct val="90000"/>
              </a:lnSpc>
              <a:buFont typeface="Wingdings" pitchFamily="2" charset="2"/>
              <a:buNone/>
              <a:defRPr/>
            </a:pPr>
            <a:r>
              <a:rPr lang="en-US" altLang="zh-CN" smtClean="0">
                <a:solidFill>
                  <a:srgbClr val="FF0000"/>
                </a:solidFill>
                <a:latin typeface="宋体" pitchFamily="2" charset="-122"/>
              </a:rPr>
              <a:t>1</a:t>
            </a:r>
            <a:r>
              <a:rPr lang="zh-CN" altLang="en-US" smtClean="0">
                <a:solidFill>
                  <a:srgbClr val="FF0000"/>
                </a:solidFill>
                <a:latin typeface="宋体" pitchFamily="2" charset="-122"/>
              </a:rPr>
              <a:t>、一种三角函数形式的傅里叶级数</a:t>
            </a:r>
            <a:r>
              <a:rPr lang="zh-CN" altLang="en-US" sz="2400" smtClean="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22243"/>
                                        </p:tgtEl>
                                        <p:attrNameLst>
                                          <p:attrName>style.visibility</p:attrName>
                                        </p:attrNameLst>
                                      </p:cBhvr>
                                      <p:to>
                                        <p:strVal val="visible"/>
                                      </p:to>
                                    </p:set>
                                    <p:animEffect transition="in" filter="blinds(horizontal)">
                                      <p:cBhvr>
                                        <p:cTn id="7" dur="500"/>
                                        <p:tgtEl>
                                          <p:spTgt spid="522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22244"/>
                                        </p:tgtEl>
                                        <p:attrNameLst>
                                          <p:attrName>style.visibility</p:attrName>
                                        </p:attrNameLst>
                                      </p:cBhvr>
                                      <p:to>
                                        <p:strVal val="visible"/>
                                      </p:to>
                                    </p:set>
                                    <p:animEffect transition="in" filter="blinds(horizontal)">
                                      <p:cBhvr>
                                        <p:cTn id="12" dur="500"/>
                                        <p:tgtEl>
                                          <p:spTgt spid="522244"/>
                                        </p:tgtEl>
                                      </p:cBhvr>
                                    </p:animEffect>
                                  </p:childTnLst>
                                </p:cTn>
                              </p:par>
                              <p:par>
                                <p:cTn id="13" presetID="3" presetClass="entr" presetSubtype="10" fill="hold" nodeType="withEffect">
                                  <p:stCondLst>
                                    <p:cond delay="0"/>
                                  </p:stCondLst>
                                  <p:childTnLst>
                                    <p:set>
                                      <p:cBhvr>
                                        <p:cTn id="14" dur="1" fill="hold">
                                          <p:stCondLst>
                                            <p:cond delay="0"/>
                                          </p:stCondLst>
                                        </p:cTn>
                                        <p:tgtEl>
                                          <p:spTgt spid="522247"/>
                                        </p:tgtEl>
                                        <p:attrNameLst>
                                          <p:attrName>style.visibility</p:attrName>
                                        </p:attrNameLst>
                                      </p:cBhvr>
                                      <p:to>
                                        <p:strVal val="visible"/>
                                      </p:to>
                                    </p:set>
                                    <p:animEffect transition="in" filter="blinds(horizontal)">
                                      <p:cBhvr>
                                        <p:cTn id="15" dur="500"/>
                                        <p:tgtEl>
                                          <p:spTgt spid="5222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522245"/>
                                        </p:tgtEl>
                                        <p:attrNameLst>
                                          <p:attrName>style.visibility</p:attrName>
                                        </p:attrNameLst>
                                      </p:cBhvr>
                                      <p:to>
                                        <p:strVal val="visible"/>
                                      </p:to>
                                    </p:set>
                                    <p:animEffect transition="in" filter="blinds(horizontal)">
                                      <p:cBhvr>
                                        <p:cTn id="20" dur="500"/>
                                        <p:tgtEl>
                                          <p:spTgt spid="522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0" name="页脚占位符 2"/>
          <p:cNvSpPr>
            <a:spLocks noGrp="1"/>
          </p:cNvSpPr>
          <p:nvPr>
            <p:ph type="ftr" sz="quarter" idx="11"/>
          </p:nvPr>
        </p:nvSpPr>
        <p:spPr/>
        <p:txBody>
          <a:bodyPr/>
          <a:lstStyle/>
          <a:p>
            <a:pPr>
              <a:defRPr/>
            </a:pPr>
            <a:r>
              <a:rPr lang="zh-CN" altLang="en-US"/>
              <a:t>信号与系统</a:t>
            </a:r>
          </a:p>
        </p:txBody>
      </p:sp>
      <p:sp>
        <p:nvSpPr>
          <p:cNvPr id="7478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16D0A723-BB49-4A5C-9C8D-23F7F277E484}" type="slidenum">
              <a:rPr lang="en-US" altLang="ko-KR" smtClean="0">
                <a:solidFill>
                  <a:srgbClr val="003399"/>
                </a:solidFill>
                <a:latin typeface="-윤체L" pitchFamily="18" charset="-127"/>
                <a:ea typeface="-윤체L" pitchFamily="18" charset="-127"/>
              </a:rPr>
              <a:pPr/>
              <a:t>90</a:t>
            </a:fld>
            <a:endParaRPr lang="en-US" altLang="ko-KR" smtClean="0">
              <a:solidFill>
                <a:srgbClr val="003399"/>
              </a:solidFill>
              <a:latin typeface="-윤체L" pitchFamily="18" charset="-127"/>
              <a:ea typeface="-윤체L" pitchFamily="18" charset="-127"/>
            </a:endParaRPr>
          </a:p>
        </p:txBody>
      </p:sp>
      <p:grpSp>
        <p:nvGrpSpPr>
          <p:cNvPr id="2" name="Group 2"/>
          <p:cNvGrpSpPr>
            <a:grpSpLocks/>
          </p:cNvGrpSpPr>
          <p:nvPr/>
        </p:nvGrpSpPr>
        <p:grpSpPr bwMode="auto">
          <a:xfrm>
            <a:off x="3492500" y="1412875"/>
            <a:ext cx="4464050" cy="2233613"/>
            <a:chOff x="2784" y="480"/>
            <a:chExt cx="2832" cy="1776"/>
          </a:xfrm>
        </p:grpSpPr>
        <p:grpSp>
          <p:nvGrpSpPr>
            <p:cNvPr id="74800" name="Group 3"/>
            <p:cNvGrpSpPr>
              <a:grpSpLocks/>
            </p:cNvGrpSpPr>
            <p:nvPr/>
          </p:nvGrpSpPr>
          <p:grpSpPr bwMode="auto">
            <a:xfrm>
              <a:off x="2784" y="480"/>
              <a:ext cx="2832" cy="1680"/>
              <a:chOff x="2784" y="480"/>
              <a:chExt cx="2832" cy="1680"/>
            </a:xfrm>
          </p:grpSpPr>
          <p:graphicFrame>
            <p:nvGraphicFramePr>
              <p:cNvPr id="74775" name="Object 4"/>
              <p:cNvGraphicFramePr>
                <a:graphicFrameLocks noChangeAspect="1"/>
              </p:cNvGraphicFramePr>
              <p:nvPr/>
            </p:nvGraphicFramePr>
            <p:xfrm>
              <a:off x="4347" y="480"/>
              <a:ext cx="1099" cy="432"/>
            </p:xfrm>
            <a:graphic>
              <a:graphicData uri="http://schemas.openxmlformats.org/presentationml/2006/ole">
                <mc:AlternateContent xmlns:mc="http://schemas.openxmlformats.org/markup-compatibility/2006">
                  <mc:Choice xmlns:v="urn:schemas-microsoft-com:vml" Requires="v">
                    <p:oleObj spid="_x0000_s75692" name="Equation" r:id="rId3" imgW="1295280" imgH="431640" progId="Equation.DSMT4">
                      <p:embed/>
                    </p:oleObj>
                  </mc:Choice>
                  <mc:Fallback>
                    <p:oleObj name="Equation" r:id="rId3" imgW="129528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 y="480"/>
                            <a:ext cx="1099"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1" name="Line 5"/>
              <p:cNvSpPr>
                <a:spLocks noChangeShapeType="1"/>
              </p:cNvSpPr>
              <p:nvPr/>
            </p:nvSpPr>
            <p:spPr bwMode="auto">
              <a:xfrm flipV="1">
                <a:off x="2784" y="1872"/>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802" name="Line 6"/>
              <p:cNvSpPr>
                <a:spLocks noChangeShapeType="1"/>
              </p:cNvSpPr>
              <p:nvPr/>
            </p:nvSpPr>
            <p:spPr bwMode="auto">
              <a:xfrm flipV="1">
                <a:off x="4320" y="480"/>
                <a:ext cx="0" cy="15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803" name="Freeform 7"/>
              <p:cNvSpPr>
                <a:spLocks/>
              </p:cNvSpPr>
              <p:nvPr/>
            </p:nvSpPr>
            <p:spPr bwMode="auto">
              <a:xfrm>
                <a:off x="3256" y="816"/>
                <a:ext cx="2120" cy="1344"/>
              </a:xfrm>
              <a:custGeom>
                <a:avLst/>
                <a:gdLst>
                  <a:gd name="T0" fmla="*/ 15 w 1552"/>
                  <a:gd name="T1" fmla="*/ 1251 h 912"/>
                  <a:gd name="T2" fmla="*/ 104 w 1552"/>
                  <a:gd name="T3" fmla="*/ 1251 h 912"/>
                  <a:gd name="T4" fmla="*/ 642 w 1552"/>
                  <a:gd name="T5" fmla="*/ 1773 h 912"/>
                  <a:gd name="T6" fmla="*/ 1448 w 1552"/>
                  <a:gd name="T7" fmla="*/ 0 h 912"/>
                  <a:gd name="T8" fmla="*/ 2254 w 1552"/>
                  <a:gd name="T9" fmla="*/ 1773 h 912"/>
                  <a:gd name="T10" fmla="*/ 2792 w 1552"/>
                  <a:gd name="T11" fmla="*/ 1251 h 912"/>
                  <a:gd name="T12" fmla="*/ 2881 w 1552"/>
                  <a:gd name="T13" fmla="*/ 1251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74776" name="Object 8"/>
              <p:cNvGraphicFramePr>
                <a:graphicFrameLocks noChangeAspect="1"/>
              </p:cNvGraphicFramePr>
              <p:nvPr/>
            </p:nvGraphicFramePr>
            <p:xfrm>
              <a:off x="4320" y="1920"/>
              <a:ext cx="171" cy="240"/>
            </p:xfrm>
            <a:graphic>
              <a:graphicData uri="http://schemas.openxmlformats.org/presentationml/2006/ole">
                <mc:AlternateContent xmlns:mc="http://schemas.openxmlformats.org/markup-compatibility/2006">
                  <mc:Choice xmlns:v="urn:schemas-microsoft-com:vml" Requires="v">
                    <p:oleObj spid="_x0000_s75693" name="Equation" r:id="rId5" imgW="126720" imgH="177480" progId="Equation.3">
                      <p:embed/>
                    </p:oleObj>
                  </mc:Choice>
                  <mc:Fallback>
                    <p:oleObj name="Equation" r:id="rId5" imgW="12672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1920"/>
                            <a:ext cx="171"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7" name="Object 9"/>
              <p:cNvGraphicFramePr>
                <a:graphicFrameLocks noChangeAspect="1"/>
              </p:cNvGraphicFramePr>
              <p:nvPr/>
            </p:nvGraphicFramePr>
            <p:xfrm>
              <a:off x="5311" y="1946"/>
              <a:ext cx="205" cy="188"/>
            </p:xfrm>
            <a:graphic>
              <a:graphicData uri="http://schemas.openxmlformats.org/presentationml/2006/ole">
                <mc:AlternateContent xmlns:mc="http://schemas.openxmlformats.org/markup-compatibility/2006">
                  <mc:Choice xmlns:v="urn:schemas-microsoft-com:vml" Requires="v">
                    <p:oleObj spid="_x0000_s75694" name="Equation" r:id="rId7" imgW="152280" imgH="139680" progId="Equation.3">
                      <p:embed/>
                    </p:oleObj>
                  </mc:Choice>
                  <mc:Fallback>
                    <p:oleObj name="Equation" r:id="rId7" imgW="152280" imgH="1396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1" y="1946"/>
                            <a:ext cx="205"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4773" name="Object 10"/>
            <p:cNvGraphicFramePr>
              <a:graphicFrameLocks noChangeAspect="1"/>
            </p:cNvGraphicFramePr>
            <p:nvPr/>
          </p:nvGraphicFramePr>
          <p:xfrm>
            <a:off x="4656" y="1920"/>
            <a:ext cx="217" cy="336"/>
          </p:xfrm>
          <a:graphic>
            <a:graphicData uri="http://schemas.openxmlformats.org/presentationml/2006/ole">
              <mc:AlternateContent xmlns:mc="http://schemas.openxmlformats.org/markup-compatibility/2006">
                <mc:Choice xmlns:v="urn:schemas-microsoft-com:vml" Requires="v">
                  <p:oleObj spid="_x0000_s75695" name="Equation" r:id="rId9" imgW="253800" imgH="393480" progId="Equation.3">
                    <p:embed/>
                  </p:oleObj>
                </mc:Choice>
                <mc:Fallback>
                  <p:oleObj name="Equation" r:id="rId9" imgW="253800" imgH="393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6" y="1920"/>
                          <a:ext cx="21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4" name="Object 11"/>
            <p:cNvGraphicFramePr>
              <a:graphicFrameLocks noChangeAspect="1"/>
            </p:cNvGraphicFramePr>
            <p:nvPr/>
          </p:nvGraphicFramePr>
          <p:xfrm>
            <a:off x="3744" y="1872"/>
            <a:ext cx="304" cy="336"/>
          </p:xfrm>
          <a:graphic>
            <a:graphicData uri="http://schemas.openxmlformats.org/presentationml/2006/ole">
              <mc:AlternateContent xmlns:mc="http://schemas.openxmlformats.org/markup-compatibility/2006">
                <mc:Choice xmlns:v="urn:schemas-microsoft-com:vml" Requires="v">
                  <p:oleObj spid="_x0000_s75696" name="Equation" r:id="rId11" imgW="355320" imgH="393480" progId="Equation.3">
                    <p:embed/>
                  </p:oleObj>
                </mc:Choice>
                <mc:Fallback>
                  <p:oleObj name="Equation" r:id="rId11" imgW="355320" imgH="39348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4" y="1872"/>
                          <a:ext cx="30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2"/>
          <p:cNvGrpSpPr>
            <a:grpSpLocks/>
          </p:cNvGrpSpPr>
          <p:nvPr/>
        </p:nvGrpSpPr>
        <p:grpSpPr bwMode="auto">
          <a:xfrm>
            <a:off x="395288" y="1341438"/>
            <a:ext cx="2520950" cy="2232025"/>
            <a:chOff x="192" y="336"/>
            <a:chExt cx="1749" cy="1524"/>
          </a:xfrm>
        </p:grpSpPr>
        <p:sp>
          <p:nvSpPr>
            <p:cNvPr id="74795" name="Line 13"/>
            <p:cNvSpPr>
              <a:spLocks noChangeShapeType="1"/>
            </p:cNvSpPr>
            <p:nvPr/>
          </p:nvSpPr>
          <p:spPr bwMode="auto">
            <a:xfrm flipV="1">
              <a:off x="1096" y="376"/>
              <a:ext cx="0" cy="1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96" name="Line 14"/>
            <p:cNvSpPr>
              <a:spLocks noChangeShapeType="1"/>
            </p:cNvSpPr>
            <p:nvPr/>
          </p:nvSpPr>
          <p:spPr bwMode="auto">
            <a:xfrm>
              <a:off x="192" y="1488"/>
              <a:ext cx="172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97" name="Line 15"/>
            <p:cNvSpPr>
              <a:spLocks noChangeShapeType="1"/>
            </p:cNvSpPr>
            <p:nvPr/>
          </p:nvSpPr>
          <p:spPr bwMode="auto">
            <a:xfrm flipV="1">
              <a:off x="751" y="816"/>
              <a:ext cx="0" cy="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4798" name="Line 16"/>
            <p:cNvSpPr>
              <a:spLocks noChangeShapeType="1"/>
            </p:cNvSpPr>
            <p:nvPr/>
          </p:nvSpPr>
          <p:spPr bwMode="auto">
            <a:xfrm flipV="1">
              <a:off x="751" y="816"/>
              <a:ext cx="689"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4799" name="Line 17"/>
            <p:cNvSpPr>
              <a:spLocks noChangeShapeType="1"/>
            </p:cNvSpPr>
            <p:nvPr/>
          </p:nvSpPr>
          <p:spPr bwMode="auto">
            <a:xfrm>
              <a:off x="1440" y="816"/>
              <a:ext cx="0" cy="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4767" name="Object 18"/>
            <p:cNvGraphicFramePr>
              <a:graphicFrameLocks noChangeAspect="1"/>
            </p:cNvGraphicFramePr>
            <p:nvPr/>
          </p:nvGraphicFramePr>
          <p:xfrm>
            <a:off x="953" y="1488"/>
            <a:ext cx="128" cy="168"/>
          </p:xfrm>
          <a:graphic>
            <a:graphicData uri="http://schemas.openxmlformats.org/presentationml/2006/ole">
              <mc:AlternateContent xmlns:mc="http://schemas.openxmlformats.org/markup-compatibility/2006">
                <mc:Choice xmlns:v="urn:schemas-microsoft-com:vml" Requires="v">
                  <p:oleObj spid="_x0000_s75697" name="Equation" r:id="rId13" imgW="126720" imgH="177480" progId="Equation.3">
                    <p:embed/>
                  </p:oleObj>
                </mc:Choice>
                <mc:Fallback>
                  <p:oleObj name="Equation" r:id="rId13" imgW="126720" imgH="177480" progId="Equation.3">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3" y="1488"/>
                          <a:ext cx="12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8" name="Object 19"/>
            <p:cNvGraphicFramePr>
              <a:graphicFrameLocks noChangeAspect="1"/>
            </p:cNvGraphicFramePr>
            <p:nvPr/>
          </p:nvGraphicFramePr>
          <p:xfrm>
            <a:off x="1795" y="1543"/>
            <a:ext cx="146" cy="233"/>
          </p:xfrm>
          <a:graphic>
            <a:graphicData uri="http://schemas.openxmlformats.org/presentationml/2006/ole">
              <mc:AlternateContent xmlns:mc="http://schemas.openxmlformats.org/markup-compatibility/2006">
                <mc:Choice xmlns:v="urn:schemas-microsoft-com:vml" Requires="v">
                  <p:oleObj spid="_x0000_s75698" name="Equation" r:id="rId15" imgW="88560" imgH="152280" progId="Equation.3">
                    <p:embed/>
                  </p:oleObj>
                </mc:Choice>
                <mc:Fallback>
                  <p:oleObj name="Equation" r:id="rId15" imgW="88560" imgH="15228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5" y="1543"/>
                          <a:ext cx="14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9" name="Object 20"/>
            <p:cNvGraphicFramePr>
              <a:graphicFrameLocks noChangeAspect="1"/>
            </p:cNvGraphicFramePr>
            <p:nvPr/>
          </p:nvGraphicFramePr>
          <p:xfrm>
            <a:off x="1137" y="336"/>
            <a:ext cx="415" cy="264"/>
          </p:xfrm>
          <a:graphic>
            <a:graphicData uri="http://schemas.openxmlformats.org/presentationml/2006/ole">
              <mc:AlternateContent xmlns:mc="http://schemas.openxmlformats.org/markup-compatibility/2006">
                <mc:Choice xmlns:v="urn:schemas-microsoft-com:vml" Requires="v">
                  <p:oleObj spid="_x0000_s75699" name="Equation" r:id="rId17" imgW="330120" imgH="203040" progId="Equation.DSMT4">
                    <p:embed/>
                  </p:oleObj>
                </mc:Choice>
                <mc:Fallback>
                  <p:oleObj name="Equation" r:id="rId17" imgW="330120" imgH="203040"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37" y="336"/>
                          <a:ext cx="415"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0" name="Object 21"/>
            <p:cNvGraphicFramePr>
              <a:graphicFrameLocks noChangeAspect="1"/>
            </p:cNvGraphicFramePr>
            <p:nvPr/>
          </p:nvGraphicFramePr>
          <p:xfrm>
            <a:off x="979" y="630"/>
            <a:ext cx="90" cy="156"/>
          </p:xfrm>
          <a:graphic>
            <a:graphicData uri="http://schemas.openxmlformats.org/presentationml/2006/ole">
              <mc:AlternateContent xmlns:mc="http://schemas.openxmlformats.org/markup-compatibility/2006">
                <mc:Choice xmlns:v="urn:schemas-microsoft-com:vml" Requires="v">
                  <p:oleObj spid="_x0000_s75700" name="Equation" r:id="rId19" imgW="88560" imgH="164880" progId="Equation.3">
                    <p:embed/>
                  </p:oleObj>
                </mc:Choice>
                <mc:Fallback>
                  <p:oleObj name="Equation" r:id="rId19" imgW="88560" imgH="16488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79" y="630"/>
                          <a:ext cx="90"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1" name="Object 22"/>
            <p:cNvGraphicFramePr>
              <a:graphicFrameLocks noChangeAspect="1"/>
            </p:cNvGraphicFramePr>
            <p:nvPr/>
          </p:nvGraphicFramePr>
          <p:xfrm>
            <a:off x="576" y="1488"/>
            <a:ext cx="257" cy="372"/>
          </p:xfrm>
          <a:graphic>
            <a:graphicData uri="http://schemas.openxmlformats.org/presentationml/2006/ole">
              <mc:AlternateContent xmlns:mc="http://schemas.openxmlformats.org/markup-compatibility/2006">
                <mc:Choice xmlns:v="urn:schemas-microsoft-com:vml" Requires="v">
                  <p:oleObj spid="_x0000_s75701" name="Equation" r:id="rId21" imgW="253800" imgH="393480" progId="Equation.3">
                    <p:embed/>
                  </p:oleObj>
                </mc:Choice>
                <mc:Fallback>
                  <p:oleObj name="Equation" r:id="rId21" imgW="253800" imgH="39348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6" y="1488"/>
                          <a:ext cx="257"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2" name="Object 23"/>
            <p:cNvGraphicFramePr>
              <a:graphicFrameLocks noChangeAspect="1"/>
            </p:cNvGraphicFramePr>
            <p:nvPr/>
          </p:nvGraphicFramePr>
          <p:xfrm>
            <a:off x="1347" y="1488"/>
            <a:ext cx="154" cy="372"/>
          </p:xfrm>
          <a:graphic>
            <a:graphicData uri="http://schemas.openxmlformats.org/presentationml/2006/ole">
              <mc:AlternateContent xmlns:mc="http://schemas.openxmlformats.org/markup-compatibility/2006">
                <mc:Choice xmlns:v="urn:schemas-microsoft-com:vml" Requires="v">
                  <p:oleObj spid="_x0000_s75702" name="Equation" r:id="rId23" imgW="152280" imgH="393480" progId="Equation.3">
                    <p:embed/>
                  </p:oleObj>
                </mc:Choice>
                <mc:Fallback>
                  <p:oleObj name="Equation" r:id="rId23" imgW="152280" imgH="393480" progId="Equation.3">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47" y="1488"/>
                          <a:ext cx="154"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4"/>
          <p:cNvGrpSpPr>
            <a:grpSpLocks/>
          </p:cNvGrpSpPr>
          <p:nvPr/>
        </p:nvGrpSpPr>
        <p:grpSpPr bwMode="auto">
          <a:xfrm>
            <a:off x="5219700" y="3789363"/>
            <a:ext cx="2576513" cy="2376487"/>
            <a:chOff x="3416" y="2016"/>
            <a:chExt cx="1945" cy="1676"/>
          </a:xfrm>
        </p:grpSpPr>
        <p:sp>
          <p:nvSpPr>
            <p:cNvPr id="74790" name="Line 25"/>
            <p:cNvSpPr>
              <a:spLocks noChangeShapeType="1"/>
            </p:cNvSpPr>
            <p:nvPr/>
          </p:nvSpPr>
          <p:spPr bwMode="auto">
            <a:xfrm flipV="1">
              <a:off x="4320" y="2208"/>
              <a:ext cx="0" cy="124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91" name="Line 26"/>
            <p:cNvSpPr>
              <a:spLocks noChangeShapeType="1"/>
            </p:cNvSpPr>
            <p:nvPr/>
          </p:nvSpPr>
          <p:spPr bwMode="auto">
            <a:xfrm>
              <a:off x="3416" y="3320"/>
              <a:ext cx="172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92" name="Line 27"/>
            <p:cNvSpPr>
              <a:spLocks noChangeShapeType="1"/>
            </p:cNvSpPr>
            <p:nvPr/>
          </p:nvSpPr>
          <p:spPr bwMode="auto">
            <a:xfrm flipV="1">
              <a:off x="3975" y="2648"/>
              <a:ext cx="0" cy="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4793" name="Line 28"/>
            <p:cNvSpPr>
              <a:spLocks noChangeShapeType="1"/>
            </p:cNvSpPr>
            <p:nvPr/>
          </p:nvSpPr>
          <p:spPr bwMode="auto">
            <a:xfrm flipV="1">
              <a:off x="3975" y="2648"/>
              <a:ext cx="689"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74794" name="Line 29"/>
            <p:cNvSpPr>
              <a:spLocks noChangeShapeType="1"/>
            </p:cNvSpPr>
            <p:nvPr/>
          </p:nvSpPr>
          <p:spPr bwMode="auto">
            <a:xfrm>
              <a:off x="4664" y="2648"/>
              <a:ext cx="0" cy="68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74761" name="Object 30"/>
            <p:cNvGraphicFramePr>
              <a:graphicFrameLocks noChangeAspect="1"/>
            </p:cNvGraphicFramePr>
            <p:nvPr/>
          </p:nvGraphicFramePr>
          <p:xfrm>
            <a:off x="4177" y="3320"/>
            <a:ext cx="128" cy="168"/>
          </p:xfrm>
          <a:graphic>
            <a:graphicData uri="http://schemas.openxmlformats.org/presentationml/2006/ole">
              <mc:AlternateContent xmlns:mc="http://schemas.openxmlformats.org/markup-compatibility/2006">
                <mc:Choice xmlns:v="urn:schemas-microsoft-com:vml" Requires="v">
                  <p:oleObj spid="_x0000_s75703" name="Equation" r:id="rId25" imgW="126720" imgH="177480" progId="Equation.3">
                    <p:embed/>
                  </p:oleObj>
                </mc:Choice>
                <mc:Fallback>
                  <p:oleObj name="Equation" r:id="rId25" imgW="126720" imgH="177480"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7" y="3320"/>
                          <a:ext cx="12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2" name="Object 31"/>
            <p:cNvGraphicFramePr>
              <a:graphicFrameLocks noChangeAspect="1"/>
            </p:cNvGraphicFramePr>
            <p:nvPr/>
          </p:nvGraphicFramePr>
          <p:xfrm>
            <a:off x="4967" y="3385"/>
            <a:ext cx="250" cy="213"/>
          </p:xfrm>
          <a:graphic>
            <a:graphicData uri="http://schemas.openxmlformats.org/presentationml/2006/ole">
              <mc:AlternateContent xmlns:mc="http://schemas.openxmlformats.org/markup-compatibility/2006">
                <mc:Choice xmlns:v="urn:schemas-microsoft-com:vml" Requires="v">
                  <p:oleObj spid="_x0000_s75704" name="Equation" r:id="rId26" imgW="152280" imgH="139680" progId="Equation.3">
                    <p:embed/>
                  </p:oleObj>
                </mc:Choice>
                <mc:Fallback>
                  <p:oleObj name="Equation" r:id="rId26" imgW="152280" imgH="139680" progId="Equation.3">
                    <p:embed/>
                    <p:pic>
                      <p:nvPicPr>
                        <p:cNvPr id="0" name="Object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67" y="3385"/>
                          <a:ext cx="25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3" name="Object 32"/>
            <p:cNvGraphicFramePr>
              <a:graphicFrameLocks noChangeAspect="1"/>
            </p:cNvGraphicFramePr>
            <p:nvPr/>
          </p:nvGraphicFramePr>
          <p:xfrm>
            <a:off x="3551" y="2016"/>
            <a:ext cx="1810" cy="265"/>
          </p:xfrm>
          <a:graphic>
            <a:graphicData uri="http://schemas.openxmlformats.org/presentationml/2006/ole">
              <mc:AlternateContent xmlns:mc="http://schemas.openxmlformats.org/markup-compatibility/2006">
                <mc:Choice xmlns:v="urn:schemas-microsoft-com:vml" Requires="v">
                  <p:oleObj spid="_x0000_s75705" name="Equation" r:id="rId28" imgW="1307880" imgH="203040" progId="Equation.DSMT4">
                    <p:embed/>
                  </p:oleObj>
                </mc:Choice>
                <mc:Fallback>
                  <p:oleObj name="Equation" r:id="rId28" imgW="1307880" imgH="203040" progId="Equation.DSMT4">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51" y="2016"/>
                          <a:ext cx="1810"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4" name="Object 33"/>
            <p:cNvGraphicFramePr>
              <a:graphicFrameLocks noChangeAspect="1"/>
            </p:cNvGraphicFramePr>
            <p:nvPr/>
          </p:nvGraphicFramePr>
          <p:xfrm>
            <a:off x="4203" y="2462"/>
            <a:ext cx="90" cy="156"/>
          </p:xfrm>
          <a:graphic>
            <a:graphicData uri="http://schemas.openxmlformats.org/presentationml/2006/ole">
              <mc:AlternateContent xmlns:mc="http://schemas.openxmlformats.org/markup-compatibility/2006">
                <mc:Choice xmlns:v="urn:schemas-microsoft-com:vml" Requires="v">
                  <p:oleObj spid="_x0000_s75706" name="Equation" r:id="rId30" imgW="88560" imgH="164880" progId="Equation.3">
                    <p:embed/>
                  </p:oleObj>
                </mc:Choice>
                <mc:Fallback>
                  <p:oleObj name="Equation" r:id="rId30" imgW="88560" imgH="164880" progId="Equation.3">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03" y="2462"/>
                          <a:ext cx="90" cy="1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5" name="Object 34"/>
            <p:cNvGraphicFramePr>
              <a:graphicFrameLocks noChangeAspect="1"/>
            </p:cNvGraphicFramePr>
            <p:nvPr/>
          </p:nvGraphicFramePr>
          <p:xfrm>
            <a:off x="3755" y="3320"/>
            <a:ext cx="347" cy="372"/>
          </p:xfrm>
          <a:graphic>
            <a:graphicData uri="http://schemas.openxmlformats.org/presentationml/2006/ole">
              <mc:AlternateContent xmlns:mc="http://schemas.openxmlformats.org/markup-compatibility/2006">
                <mc:Choice xmlns:v="urn:schemas-microsoft-com:vml" Requires="v">
                  <p:oleObj spid="_x0000_s75707" name="Equation" r:id="rId31" imgW="342720" imgH="393480" progId="Equation.3">
                    <p:embed/>
                  </p:oleObj>
                </mc:Choice>
                <mc:Fallback>
                  <p:oleObj name="Equation" r:id="rId31" imgW="342720" imgH="393480" progId="Equation.3">
                    <p:embed/>
                    <p:pic>
                      <p:nvPicPr>
                        <p:cNvPr id="0" name="Object 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55" y="3320"/>
                          <a:ext cx="347"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6" name="Object 35"/>
            <p:cNvGraphicFramePr>
              <a:graphicFrameLocks noChangeAspect="1"/>
            </p:cNvGraphicFramePr>
            <p:nvPr/>
          </p:nvGraphicFramePr>
          <p:xfrm>
            <a:off x="4533" y="3320"/>
            <a:ext cx="231" cy="372"/>
          </p:xfrm>
          <a:graphic>
            <a:graphicData uri="http://schemas.openxmlformats.org/presentationml/2006/ole">
              <mc:AlternateContent xmlns:mc="http://schemas.openxmlformats.org/markup-compatibility/2006">
                <mc:Choice xmlns:v="urn:schemas-microsoft-com:vml" Requires="v">
                  <p:oleObj spid="_x0000_s75708" name="Equation" r:id="rId33" imgW="228600" imgH="393480" progId="Equation.3">
                    <p:embed/>
                  </p:oleObj>
                </mc:Choice>
                <mc:Fallback>
                  <p:oleObj name="Equation" r:id="rId33" imgW="228600" imgH="393480" progId="Equation.3">
                    <p:embed/>
                    <p:pic>
                      <p:nvPicPr>
                        <p:cNvPr id="0" name="Object 3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33" y="3320"/>
                          <a:ext cx="231" cy="3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36"/>
          <p:cNvGrpSpPr>
            <a:grpSpLocks/>
          </p:cNvGrpSpPr>
          <p:nvPr/>
        </p:nvGrpSpPr>
        <p:grpSpPr bwMode="auto">
          <a:xfrm>
            <a:off x="323850" y="3933825"/>
            <a:ext cx="3743325" cy="2232025"/>
            <a:chOff x="336" y="2064"/>
            <a:chExt cx="2592" cy="1615"/>
          </a:xfrm>
        </p:grpSpPr>
        <p:sp>
          <p:nvSpPr>
            <p:cNvPr id="74787" name="Line 37"/>
            <p:cNvSpPr>
              <a:spLocks noChangeShapeType="1"/>
            </p:cNvSpPr>
            <p:nvPr/>
          </p:nvSpPr>
          <p:spPr bwMode="auto">
            <a:xfrm>
              <a:off x="336" y="3312"/>
              <a:ext cx="2592"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88" name="Line 38"/>
            <p:cNvSpPr>
              <a:spLocks noChangeShapeType="1"/>
            </p:cNvSpPr>
            <p:nvPr/>
          </p:nvSpPr>
          <p:spPr bwMode="auto">
            <a:xfrm flipV="1">
              <a:off x="1588" y="2112"/>
              <a:ext cx="0" cy="137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4789" name="Freeform 39"/>
            <p:cNvSpPr>
              <a:spLocks/>
            </p:cNvSpPr>
            <p:nvPr/>
          </p:nvSpPr>
          <p:spPr bwMode="auto">
            <a:xfrm>
              <a:off x="488" y="2403"/>
              <a:ext cx="2192" cy="1162"/>
            </a:xfrm>
            <a:custGeom>
              <a:avLst/>
              <a:gdLst>
                <a:gd name="T0" fmla="*/ 16 w 1552"/>
                <a:gd name="T1" fmla="*/ 935 h 912"/>
                <a:gd name="T2" fmla="*/ 112 w 1552"/>
                <a:gd name="T3" fmla="*/ 935 h 912"/>
                <a:gd name="T4" fmla="*/ 686 w 1552"/>
                <a:gd name="T5" fmla="*/ 1325 h 912"/>
                <a:gd name="T6" fmla="*/ 1548 w 1552"/>
                <a:gd name="T7" fmla="*/ 0 h 912"/>
                <a:gd name="T8" fmla="*/ 2410 w 1552"/>
                <a:gd name="T9" fmla="*/ 1325 h 912"/>
                <a:gd name="T10" fmla="*/ 2984 w 1552"/>
                <a:gd name="T11" fmla="*/ 935 h 912"/>
                <a:gd name="T12" fmla="*/ 3080 w 1552"/>
                <a:gd name="T13" fmla="*/ 935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74756" name="Object 40"/>
            <p:cNvGraphicFramePr>
              <a:graphicFrameLocks noChangeAspect="1"/>
            </p:cNvGraphicFramePr>
            <p:nvPr/>
          </p:nvGraphicFramePr>
          <p:xfrm>
            <a:off x="1588" y="3357"/>
            <a:ext cx="177" cy="208"/>
          </p:xfrm>
          <a:graphic>
            <a:graphicData uri="http://schemas.openxmlformats.org/presentationml/2006/ole">
              <mc:AlternateContent xmlns:mc="http://schemas.openxmlformats.org/markup-compatibility/2006">
                <mc:Choice xmlns:v="urn:schemas-microsoft-com:vml" Requires="v">
                  <p:oleObj spid="_x0000_s75709" name="Equation" r:id="rId35" imgW="126720" imgH="177480" progId="Equation.3">
                    <p:embed/>
                  </p:oleObj>
                </mc:Choice>
                <mc:Fallback>
                  <p:oleObj name="Equation" r:id="rId35" imgW="126720" imgH="177480" progId="Equation.3">
                    <p:embed/>
                    <p:pic>
                      <p:nvPicPr>
                        <p:cNvPr id="0" name="Object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3357"/>
                          <a:ext cx="17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7" name="Object 41"/>
            <p:cNvGraphicFramePr>
              <a:graphicFrameLocks noChangeAspect="1"/>
            </p:cNvGraphicFramePr>
            <p:nvPr/>
          </p:nvGraphicFramePr>
          <p:xfrm>
            <a:off x="2657" y="3373"/>
            <a:ext cx="124" cy="178"/>
          </p:xfrm>
          <a:graphic>
            <a:graphicData uri="http://schemas.openxmlformats.org/presentationml/2006/ole">
              <mc:AlternateContent xmlns:mc="http://schemas.openxmlformats.org/markup-compatibility/2006">
                <mc:Choice xmlns:v="urn:schemas-microsoft-com:vml" Requires="v">
                  <p:oleObj spid="_x0000_s75710" name="Equation" r:id="rId36" imgW="88560" imgH="152280" progId="Equation.3">
                    <p:embed/>
                  </p:oleObj>
                </mc:Choice>
                <mc:Fallback>
                  <p:oleObj name="Equation" r:id="rId36" imgW="88560" imgH="152280" progId="Equation.3">
                    <p:embed/>
                    <p:pic>
                      <p:nvPicPr>
                        <p:cNvPr id="0" name="Object 4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657" y="3373"/>
                          <a:ext cx="124"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8" name="Object 42"/>
            <p:cNvGraphicFramePr>
              <a:graphicFrameLocks noChangeAspect="1"/>
            </p:cNvGraphicFramePr>
            <p:nvPr/>
          </p:nvGraphicFramePr>
          <p:xfrm>
            <a:off x="1920" y="3360"/>
            <a:ext cx="225" cy="319"/>
          </p:xfrm>
          <a:graphic>
            <a:graphicData uri="http://schemas.openxmlformats.org/presentationml/2006/ole">
              <mc:AlternateContent xmlns:mc="http://schemas.openxmlformats.org/markup-compatibility/2006">
                <mc:Choice xmlns:v="urn:schemas-microsoft-com:vml" Requires="v">
                  <p:oleObj spid="_x0000_s75711" name="Equation" r:id="rId38" imgW="253800" imgH="431640" progId="Equation.3">
                    <p:embed/>
                  </p:oleObj>
                </mc:Choice>
                <mc:Fallback>
                  <p:oleObj name="Equation" r:id="rId38" imgW="253800" imgH="431640" progId="Equation.3">
                    <p:embed/>
                    <p:pic>
                      <p:nvPicPr>
                        <p:cNvPr id="0" name="Object 4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920" y="3360"/>
                          <a:ext cx="225"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9" name="Object 43"/>
            <p:cNvGraphicFramePr>
              <a:graphicFrameLocks noChangeAspect="1"/>
            </p:cNvGraphicFramePr>
            <p:nvPr/>
          </p:nvGraphicFramePr>
          <p:xfrm>
            <a:off x="961" y="3312"/>
            <a:ext cx="361" cy="366"/>
          </p:xfrm>
          <a:graphic>
            <a:graphicData uri="http://schemas.openxmlformats.org/presentationml/2006/ole">
              <mc:AlternateContent xmlns:mc="http://schemas.openxmlformats.org/markup-compatibility/2006">
                <mc:Choice xmlns:v="urn:schemas-microsoft-com:vml" Requires="v">
                  <p:oleObj spid="_x0000_s75712" name="Equation" r:id="rId40" imgW="355320" imgH="431640" progId="Equation.3">
                    <p:embed/>
                  </p:oleObj>
                </mc:Choice>
                <mc:Fallback>
                  <p:oleObj name="Equation" r:id="rId40" imgW="355320" imgH="431640" progId="Equation.3">
                    <p:embed/>
                    <p:pic>
                      <p:nvPicPr>
                        <p:cNvPr id="0" name="Object 4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61" y="3312"/>
                          <a:ext cx="361"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60" name="Object 44"/>
            <p:cNvGraphicFramePr>
              <a:graphicFrameLocks noChangeAspect="1"/>
            </p:cNvGraphicFramePr>
            <p:nvPr/>
          </p:nvGraphicFramePr>
          <p:xfrm>
            <a:off x="1680" y="2064"/>
            <a:ext cx="443" cy="333"/>
          </p:xfrm>
          <a:graphic>
            <a:graphicData uri="http://schemas.openxmlformats.org/presentationml/2006/ole">
              <mc:AlternateContent xmlns:mc="http://schemas.openxmlformats.org/markup-compatibility/2006">
                <mc:Choice xmlns:v="urn:schemas-microsoft-com:vml" Requires="v">
                  <p:oleObj spid="_x0000_s75713" name="Equation" r:id="rId42" imgW="317160" imgH="203040" progId="Equation.3">
                    <p:embed/>
                  </p:oleObj>
                </mc:Choice>
                <mc:Fallback>
                  <p:oleObj name="Equation" r:id="rId42" imgW="317160" imgH="203040" progId="Equation.3">
                    <p:embed/>
                    <p:pic>
                      <p:nvPicPr>
                        <p:cNvPr id="0" name="Object 4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680" y="2064"/>
                          <a:ext cx="443"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85" name="AutoShape 45"/>
          <p:cNvSpPr>
            <a:spLocks noChangeArrowheads="1"/>
          </p:cNvSpPr>
          <p:nvPr/>
        </p:nvSpPr>
        <p:spPr bwMode="auto">
          <a:xfrm>
            <a:off x="2987675" y="2349500"/>
            <a:ext cx="935038" cy="431800"/>
          </a:xfrm>
          <a:prstGeom prst="leftRightArrow">
            <a:avLst>
              <a:gd name="adj1" fmla="val 50000"/>
              <a:gd name="adj2" fmla="val 43309"/>
            </a:avLst>
          </a:prstGeom>
          <a:solidFill>
            <a:schemeClr val="accent1"/>
          </a:solidFill>
          <a:ln w="28575" algn="ctr">
            <a:solidFill>
              <a:srgbClr val="0000FF"/>
            </a:solidFill>
            <a:miter lim="800000"/>
            <a:headEnd/>
            <a:tailEnd/>
          </a:ln>
        </p:spPr>
        <p:txBody>
          <a:bodyPr wrap="none" anchor="ctr"/>
          <a:lstStyle/>
          <a:p>
            <a:endParaRPr lang="zh-CN" altLang="en-US"/>
          </a:p>
        </p:txBody>
      </p:sp>
      <p:sp>
        <p:nvSpPr>
          <p:cNvPr id="74786" name="AutoShape 46"/>
          <p:cNvSpPr>
            <a:spLocks noChangeArrowheads="1"/>
          </p:cNvSpPr>
          <p:nvPr/>
        </p:nvSpPr>
        <p:spPr bwMode="auto">
          <a:xfrm>
            <a:off x="4067175" y="4797425"/>
            <a:ext cx="1152525" cy="431800"/>
          </a:xfrm>
          <a:prstGeom prst="leftRightArrow">
            <a:avLst>
              <a:gd name="adj1" fmla="val 50000"/>
              <a:gd name="adj2" fmla="val 53382"/>
            </a:avLst>
          </a:prstGeom>
          <a:solidFill>
            <a:schemeClr val="accent1"/>
          </a:solidFill>
          <a:ln w="28575" algn="ctr">
            <a:solidFill>
              <a:srgbClr val="0000FF"/>
            </a:solidFill>
            <a:miter lim="800000"/>
            <a:headEnd/>
            <a:tailEnd/>
          </a:ln>
        </p:spPr>
        <p:txBody>
          <a:bodyPr wrap="none" anchor="ctr"/>
          <a:lstStyle/>
          <a:p>
            <a:endParaRPr lang="zh-CN" altLang="en-US"/>
          </a:p>
        </p:txBody>
      </p:sp>
      <p:graphicFrame>
        <p:nvGraphicFramePr>
          <p:cNvPr id="74754" name="Object 47"/>
          <p:cNvGraphicFramePr>
            <a:graphicFrameLocks noChangeAspect="1"/>
          </p:cNvGraphicFramePr>
          <p:nvPr/>
        </p:nvGraphicFramePr>
        <p:xfrm>
          <a:off x="1763713" y="4076700"/>
          <a:ext cx="325437" cy="504825"/>
        </p:xfrm>
        <a:graphic>
          <a:graphicData uri="http://schemas.openxmlformats.org/presentationml/2006/ole">
            <mc:AlternateContent xmlns:mc="http://schemas.openxmlformats.org/markup-compatibility/2006">
              <mc:Choice xmlns:v="urn:schemas-microsoft-com:vml" Requires="v">
                <p:oleObj spid="_x0000_s75714" name="Equation" r:id="rId44" imgW="253800" imgH="393480" progId="Equation.DSMT4">
                  <p:embed/>
                </p:oleObj>
              </mc:Choice>
              <mc:Fallback>
                <p:oleObj name="Equation" r:id="rId44" imgW="253800" imgH="393480" progId="Equation.DSMT4">
                  <p:embed/>
                  <p:pic>
                    <p:nvPicPr>
                      <p:cNvPr id="0" name="Object 4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763713" y="4076700"/>
                        <a:ext cx="3254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55" name="Object 48"/>
          <p:cNvGraphicFramePr>
            <a:graphicFrameLocks noChangeAspect="1"/>
          </p:cNvGraphicFramePr>
          <p:nvPr/>
        </p:nvGraphicFramePr>
        <p:xfrm>
          <a:off x="5508625" y="1628775"/>
          <a:ext cx="292100" cy="357188"/>
        </p:xfrm>
        <a:graphic>
          <a:graphicData uri="http://schemas.openxmlformats.org/presentationml/2006/ole">
            <mc:AlternateContent xmlns:mc="http://schemas.openxmlformats.org/markup-compatibility/2006">
              <mc:Choice xmlns:v="urn:schemas-microsoft-com:vml" Requires="v">
                <p:oleObj spid="_x0000_s75715" name="Equation" r:id="rId46" imgW="114120" imgH="139680" progId="Equation.DSMT4">
                  <p:embed/>
                </p:oleObj>
              </mc:Choice>
              <mc:Fallback>
                <p:oleObj name="Equation" r:id="rId46" imgW="114120" imgH="139680" progId="Equation.DSMT4">
                  <p:embed/>
                  <p:pic>
                    <p:nvPicPr>
                      <p:cNvPr id="0" name="Object 4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08625" y="1628775"/>
                        <a:ext cx="292100"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3" name="页脚占位符 2"/>
          <p:cNvSpPr>
            <a:spLocks noGrp="1"/>
          </p:cNvSpPr>
          <p:nvPr>
            <p:ph type="ftr" sz="quarter" idx="11"/>
          </p:nvPr>
        </p:nvSpPr>
        <p:spPr/>
        <p:txBody>
          <a:bodyPr/>
          <a:lstStyle/>
          <a:p>
            <a:pPr>
              <a:defRPr/>
            </a:pPr>
            <a:r>
              <a:rPr lang="zh-CN" altLang="en-US"/>
              <a:t>信号与系统</a:t>
            </a:r>
          </a:p>
        </p:txBody>
      </p:sp>
      <p:sp>
        <p:nvSpPr>
          <p:cNvPr id="7578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2CCBAFF-C9E6-4CA0-AC4C-15A3A454CD9B}" type="slidenum">
              <a:rPr lang="en-US" altLang="ko-KR" smtClean="0">
                <a:solidFill>
                  <a:srgbClr val="003399"/>
                </a:solidFill>
                <a:latin typeface="-윤체L" pitchFamily="18" charset="-127"/>
                <a:ea typeface="-윤체L" pitchFamily="18" charset="-127"/>
              </a:rPr>
              <a:pPr/>
              <a:t>91</a:t>
            </a:fld>
            <a:endParaRPr lang="en-US" altLang="ko-KR" smtClean="0">
              <a:solidFill>
                <a:srgbClr val="003399"/>
              </a:solidFill>
              <a:latin typeface="-윤체L" pitchFamily="18" charset="-127"/>
              <a:ea typeface="-윤체L" pitchFamily="18" charset="-127"/>
            </a:endParaRPr>
          </a:p>
        </p:txBody>
      </p:sp>
      <p:sp>
        <p:nvSpPr>
          <p:cNvPr id="75783" name="Rectangle 2"/>
          <p:cNvSpPr>
            <a:spLocks noChangeArrowheads="1"/>
          </p:cNvSpPr>
          <p:nvPr/>
        </p:nvSpPr>
        <p:spPr bwMode="auto">
          <a:xfrm>
            <a:off x="1042988" y="404813"/>
            <a:ext cx="42465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grpSp>
        <p:nvGrpSpPr>
          <p:cNvPr id="2" name="Group 4"/>
          <p:cNvGrpSpPr>
            <a:grpSpLocks/>
          </p:cNvGrpSpPr>
          <p:nvPr/>
        </p:nvGrpSpPr>
        <p:grpSpPr bwMode="auto">
          <a:xfrm>
            <a:off x="684213" y="2205038"/>
            <a:ext cx="6805612" cy="509587"/>
            <a:chOff x="624" y="2400"/>
            <a:chExt cx="4287" cy="321"/>
          </a:xfrm>
        </p:grpSpPr>
        <p:graphicFrame>
          <p:nvGraphicFramePr>
            <p:cNvPr id="75779" name="Object 5"/>
            <p:cNvGraphicFramePr>
              <a:graphicFrameLocks noChangeAspect="1"/>
            </p:cNvGraphicFramePr>
            <p:nvPr>
              <p:extLst>
                <p:ext uri="{D42A27DB-BD31-4B8C-83A1-F6EECF244321}">
                  <p14:modId xmlns:p14="http://schemas.microsoft.com/office/powerpoint/2010/main" val="3240052481"/>
                </p:ext>
              </p:extLst>
            </p:nvPr>
          </p:nvGraphicFramePr>
          <p:xfrm>
            <a:off x="624" y="2400"/>
            <a:ext cx="4287" cy="321"/>
          </p:xfrm>
          <a:graphic>
            <a:graphicData uri="http://schemas.openxmlformats.org/presentationml/2006/ole">
              <mc:AlternateContent xmlns:mc="http://schemas.openxmlformats.org/markup-compatibility/2006">
                <mc:Choice xmlns:v="urn:schemas-microsoft-com:vml" Requires="v">
                  <p:oleObj spid="_x0000_s75865" name="Equation" r:id="rId3" imgW="3200400" imgH="228600" progId="Equation.DSMT4">
                    <p:embed/>
                  </p:oleObj>
                </mc:Choice>
                <mc:Fallback>
                  <p:oleObj name="Equation" r:id="rId3" imgW="320040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400"/>
                          <a:ext cx="4287" cy="32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9" name="Text Box 6"/>
            <p:cNvSpPr txBox="1">
              <a:spLocks noChangeArrowheads="1"/>
            </p:cNvSpPr>
            <p:nvPr/>
          </p:nvSpPr>
          <p:spPr bwMode="auto">
            <a:xfrm>
              <a:off x="2544" y="2400"/>
              <a:ext cx="1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en-US" altLang="zh-CN" sz="1500" b="1">
                <a:solidFill>
                  <a:schemeClr val="tx2"/>
                </a:solidFill>
                <a:ea typeface="宋体" charset="-122"/>
              </a:endParaRPr>
            </a:p>
          </p:txBody>
        </p:sp>
        <p:sp>
          <p:nvSpPr>
            <p:cNvPr id="75790" name="Text Box 7"/>
            <p:cNvSpPr txBox="1">
              <a:spLocks noChangeArrowheads="1"/>
            </p:cNvSpPr>
            <p:nvPr/>
          </p:nvSpPr>
          <p:spPr bwMode="auto">
            <a:xfrm>
              <a:off x="4128" y="2400"/>
              <a:ext cx="1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en-US" altLang="zh-CN" sz="1500" b="1">
                <a:solidFill>
                  <a:schemeClr val="tx2"/>
                </a:solidFill>
                <a:ea typeface="宋体" charset="-122"/>
              </a:endParaRPr>
            </a:p>
          </p:txBody>
        </p:sp>
      </p:grpSp>
      <p:grpSp>
        <p:nvGrpSpPr>
          <p:cNvPr id="3" name="Group 8"/>
          <p:cNvGrpSpPr>
            <a:grpSpLocks/>
          </p:cNvGrpSpPr>
          <p:nvPr/>
        </p:nvGrpSpPr>
        <p:grpSpPr bwMode="auto">
          <a:xfrm>
            <a:off x="2411413" y="3429000"/>
            <a:ext cx="5384800" cy="542925"/>
            <a:chOff x="1632" y="2880"/>
            <a:chExt cx="3392" cy="342"/>
          </a:xfrm>
        </p:grpSpPr>
        <p:graphicFrame>
          <p:nvGraphicFramePr>
            <p:cNvPr id="75778" name="Object 9"/>
            <p:cNvGraphicFramePr>
              <a:graphicFrameLocks noChangeAspect="1"/>
            </p:cNvGraphicFramePr>
            <p:nvPr/>
          </p:nvGraphicFramePr>
          <p:xfrm>
            <a:off x="1632" y="2886"/>
            <a:ext cx="3392" cy="336"/>
          </p:xfrm>
          <a:graphic>
            <a:graphicData uri="http://schemas.openxmlformats.org/presentationml/2006/ole">
              <mc:AlternateContent xmlns:mc="http://schemas.openxmlformats.org/markup-compatibility/2006">
                <mc:Choice xmlns:v="urn:schemas-microsoft-com:vml" Requires="v">
                  <p:oleObj spid="_x0000_s75866" name="Equation" r:id="rId5" imgW="2679480" imgH="228600" progId="Equation.DSMT4">
                    <p:embed/>
                  </p:oleObj>
                </mc:Choice>
                <mc:Fallback>
                  <p:oleObj name="Equation" r:id="rId5" imgW="2679480" imgH="228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2886"/>
                          <a:ext cx="3392" cy="336"/>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8" name="Text Box 10"/>
            <p:cNvSpPr txBox="1">
              <a:spLocks noChangeArrowheads="1"/>
            </p:cNvSpPr>
            <p:nvPr/>
          </p:nvSpPr>
          <p:spPr bwMode="auto">
            <a:xfrm>
              <a:off x="3360" y="2880"/>
              <a:ext cx="192"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endParaRPr lang="en-US" altLang="zh-CN" sz="1500" b="1">
                <a:solidFill>
                  <a:schemeClr val="tx2"/>
                </a:solidFill>
                <a:ea typeface="宋体" charset="-122"/>
              </a:endParaRPr>
            </a:p>
          </p:txBody>
        </p:sp>
      </p:grpSp>
      <p:sp>
        <p:nvSpPr>
          <p:cNvPr id="610315" name="Text Box 11"/>
          <p:cNvSpPr txBox="1">
            <a:spLocks noChangeArrowheads="1"/>
          </p:cNvSpPr>
          <p:nvPr/>
        </p:nvSpPr>
        <p:spPr bwMode="auto">
          <a:xfrm>
            <a:off x="2411413" y="450850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其中，</a:t>
            </a:r>
            <a:r>
              <a:rPr lang="en-US" altLang="zh-CN" sz="2400" b="1">
                <a:ea typeface="宋体" charset="-122"/>
              </a:rPr>
              <a:t>a1,a2</a:t>
            </a:r>
            <a:r>
              <a:rPr lang="zh-CN" altLang="en-US" sz="2400" b="1">
                <a:ea typeface="宋体" charset="-122"/>
              </a:rPr>
              <a:t>为常数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10315"/>
                                        </p:tgtEl>
                                        <p:attrNameLst>
                                          <p:attrName>style.visibility</p:attrName>
                                        </p:attrNameLst>
                                      </p:cBhvr>
                                      <p:to>
                                        <p:strVal val="visible"/>
                                      </p:to>
                                    </p:set>
                                    <p:anim calcmode="lin" valueType="num">
                                      <p:cBhvr additive="base">
                                        <p:cTn id="17" dur="500" fill="hold"/>
                                        <p:tgtEl>
                                          <p:spTgt spid="610315"/>
                                        </p:tgtEl>
                                        <p:attrNameLst>
                                          <p:attrName>ppt_x</p:attrName>
                                        </p:attrNameLst>
                                      </p:cBhvr>
                                      <p:tavLst>
                                        <p:tav tm="0">
                                          <p:val>
                                            <p:strVal val="#ppt_x"/>
                                          </p:val>
                                        </p:tav>
                                        <p:tav tm="100000">
                                          <p:val>
                                            <p:strVal val="#ppt_x"/>
                                          </p:val>
                                        </p:tav>
                                      </p:tavLst>
                                    </p:anim>
                                    <p:anim calcmode="lin" valueType="num">
                                      <p:cBhvr additive="base">
                                        <p:cTn id="18" dur="500" fill="hold"/>
                                        <p:tgtEl>
                                          <p:spTgt spid="610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10" name="页脚占位符 2"/>
          <p:cNvSpPr>
            <a:spLocks noGrp="1"/>
          </p:cNvSpPr>
          <p:nvPr>
            <p:ph type="ftr" sz="quarter" idx="11"/>
          </p:nvPr>
        </p:nvSpPr>
        <p:spPr/>
        <p:txBody>
          <a:bodyPr/>
          <a:lstStyle/>
          <a:p>
            <a:pPr>
              <a:defRPr/>
            </a:pPr>
            <a:r>
              <a:rPr lang="zh-CN" altLang="en-US"/>
              <a:t>信号与系统</a:t>
            </a:r>
          </a:p>
        </p:txBody>
      </p:sp>
      <p:sp>
        <p:nvSpPr>
          <p:cNvPr id="7680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9FD800D0-169C-497D-A4A1-9C6ADACB7AFF}" type="slidenum">
              <a:rPr lang="en-US" altLang="ko-KR" smtClean="0">
                <a:solidFill>
                  <a:srgbClr val="003399"/>
                </a:solidFill>
                <a:latin typeface="-윤체L" pitchFamily="18" charset="-127"/>
                <a:ea typeface="-윤체L" pitchFamily="18" charset="-127"/>
              </a:rPr>
              <a:pPr/>
              <a:t>92</a:t>
            </a:fld>
            <a:endParaRPr lang="en-US" altLang="ko-KR" smtClean="0">
              <a:solidFill>
                <a:srgbClr val="003399"/>
              </a:solidFill>
              <a:latin typeface="-윤체L" pitchFamily="18" charset="-127"/>
              <a:ea typeface="-윤체L" pitchFamily="18" charset="-127"/>
            </a:endParaRPr>
          </a:p>
        </p:txBody>
      </p:sp>
      <p:graphicFrame>
        <p:nvGraphicFramePr>
          <p:cNvPr id="76802" name="Object 2"/>
          <p:cNvGraphicFramePr>
            <a:graphicFrameLocks noChangeAspect="1"/>
          </p:cNvGraphicFramePr>
          <p:nvPr/>
        </p:nvGraphicFramePr>
        <p:xfrm>
          <a:off x="1979613" y="2997200"/>
          <a:ext cx="4783137" cy="2889250"/>
        </p:xfrm>
        <a:graphic>
          <a:graphicData uri="http://schemas.openxmlformats.org/presentationml/2006/ole">
            <mc:AlternateContent xmlns:mc="http://schemas.openxmlformats.org/markup-compatibility/2006">
              <mc:Choice xmlns:v="urn:schemas-microsoft-com:vml" Requires="v">
                <p:oleObj spid="_x0000_s76886" name="Equation" r:id="rId3" imgW="2400120" imgH="1447560" progId="Equation.DSMT4">
                  <p:embed/>
                </p:oleObj>
              </mc:Choice>
              <mc:Fallback>
                <p:oleObj name="Equation" r:id="rId3" imgW="2400120" imgH="14475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997200"/>
                        <a:ext cx="4783137" cy="28892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8" name="Rectangle 4"/>
          <p:cNvSpPr>
            <a:spLocks noChangeArrowheads="1"/>
          </p:cNvSpPr>
          <p:nvPr/>
        </p:nvSpPr>
        <p:spPr bwMode="auto">
          <a:xfrm>
            <a:off x="13319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grpSp>
        <p:nvGrpSpPr>
          <p:cNvPr id="2" name="Group 5"/>
          <p:cNvGrpSpPr>
            <a:grpSpLocks/>
          </p:cNvGrpSpPr>
          <p:nvPr/>
        </p:nvGrpSpPr>
        <p:grpSpPr bwMode="auto">
          <a:xfrm>
            <a:off x="641350" y="1628775"/>
            <a:ext cx="7161213" cy="941388"/>
            <a:chOff x="385" y="576"/>
            <a:chExt cx="4511" cy="593"/>
          </a:xfrm>
        </p:grpSpPr>
        <p:graphicFrame>
          <p:nvGraphicFramePr>
            <p:cNvPr id="76803" name="Object 6"/>
            <p:cNvGraphicFramePr>
              <a:graphicFrameLocks noChangeAspect="1"/>
            </p:cNvGraphicFramePr>
            <p:nvPr/>
          </p:nvGraphicFramePr>
          <p:xfrm>
            <a:off x="385" y="837"/>
            <a:ext cx="4210" cy="332"/>
          </p:xfrm>
          <a:graphic>
            <a:graphicData uri="http://schemas.openxmlformats.org/presentationml/2006/ole">
              <mc:AlternateContent xmlns:mc="http://schemas.openxmlformats.org/markup-compatibility/2006">
                <mc:Choice xmlns:v="urn:schemas-microsoft-com:vml" Requires="v">
                  <p:oleObj spid="_x0000_s76887" name="Equation" r:id="rId5" imgW="2908080" imgH="228600" progId="Equation.DSMT4">
                    <p:embed/>
                  </p:oleObj>
                </mc:Choice>
                <mc:Fallback>
                  <p:oleObj name="Equation" r:id="rId5" imgW="290808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837"/>
                          <a:ext cx="4210" cy="33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10" name="Line 7"/>
            <p:cNvSpPr>
              <a:spLocks noChangeShapeType="1"/>
            </p:cNvSpPr>
            <p:nvPr/>
          </p:nvSpPr>
          <p:spPr bwMode="auto">
            <a:xfrm flipH="1">
              <a:off x="3456" y="768"/>
              <a:ext cx="432"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76811" name="Text Box 8"/>
            <p:cNvSpPr txBox="1">
              <a:spLocks noChangeArrowheads="1"/>
            </p:cNvSpPr>
            <p:nvPr/>
          </p:nvSpPr>
          <p:spPr bwMode="auto">
            <a:xfrm>
              <a:off x="3888" y="576"/>
              <a:ext cx="1008" cy="29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为复函数</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7783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646F08E6-8B7E-4729-ACCF-8F35F284AB1F}" type="slidenum">
              <a:rPr lang="en-US" altLang="ko-KR" smtClean="0">
                <a:solidFill>
                  <a:srgbClr val="003399"/>
                </a:solidFill>
                <a:latin typeface="-윤체L" pitchFamily="18" charset="-127"/>
                <a:ea typeface="-윤체L" pitchFamily="18" charset="-127"/>
              </a:rPr>
              <a:pPr/>
              <a:t>93</a:t>
            </a:fld>
            <a:endParaRPr lang="en-US" altLang="ko-KR" smtClean="0">
              <a:solidFill>
                <a:srgbClr val="003399"/>
              </a:solidFill>
              <a:latin typeface="-윤체L" pitchFamily="18" charset="-127"/>
              <a:ea typeface="-윤체L" pitchFamily="18" charset="-127"/>
            </a:endParaRPr>
          </a:p>
        </p:txBody>
      </p:sp>
      <p:graphicFrame>
        <p:nvGraphicFramePr>
          <p:cNvPr id="612354" name="Object 2"/>
          <p:cNvGraphicFramePr>
            <a:graphicFrameLocks noChangeAspect="1"/>
          </p:cNvGraphicFramePr>
          <p:nvPr/>
        </p:nvGraphicFramePr>
        <p:xfrm>
          <a:off x="468313" y="3716338"/>
          <a:ext cx="4848225" cy="541337"/>
        </p:xfrm>
        <a:graphic>
          <a:graphicData uri="http://schemas.openxmlformats.org/presentationml/2006/ole">
            <mc:AlternateContent xmlns:mc="http://schemas.openxmlformats.org/markup-compatibility/2006">
              <mc:Choice xmlns:v="urn:schemas-microsoft-com:vml" Requires="v">
                <p:oleObj spid="_x0000_s77983" name="Equation" r:id="rId3" imgW="2044440" imgH="228600" progId="Equation.DSMT4">
                  <p:embed/>
                </p:oleObj>
              </mc:Choice>
              <mc:Fallback>
                <p:oleObj name="Equation" r:id="rId3" imgW="204444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716338"/>
                        <a:ext cx="4848225" cy="5413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355" name="Object 3"/>
          <p:cNvGraphicFramePr>
            <a:graphicFrameLocks noChangeAspect="1"/>
          </p:cNvGraphicFramePr>
          <p:nvPr/>
        </p:nvGraphicFramePr>
        <p:xfrm>
          <a:off x="2627313" y="4508500"/>
          <a:ext cx="3824287" cy="1201738"/>
        </p:xfrm>
        <a:graphic>
          <a:graphicData uri="http://schemas.openxmlformats.org/presentationml/2006/ole">
            <mc:AlternateContent xmlns:mc="http://schemas.openxmlformats.org/markup-compatibility/2006">
              <mc:Choice xmlns:v="urn:schemas-microsoft-com:vml" Requires="v">
                <p:oleObj spid="_x0000_s77984" name="Equation" r:id="rId5" imgW="1536480" imgH="482400" progId="Equation.DSMT4">
                  <p:embed/>
                </p:oleObj>
              </mc:Choice>
              <mc:Fallback>
                <p:oleObj name="Equation" r:id="rId5" imgW="1536480" imgH="482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4508500"/>
                        <a:ext cx="3824287" cy="1201738"/>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356" name="Object 4"/>
          <p:cNvGraphicFramePr>
            <a:graphicFrameLocks noChangeAspect="1"/>
          </p:cNvGraphicFramePr>
          <p:nvPr/>
        </p:nvGraphicFramePr>
        <p:xfrm>
          <a:off x="795338" y="1916113"/>
          <a:ext cx="4919662" cy="555625"/>
        </p:xfrm>
        <a:graphic>
          <a:graphicData uri="http://schemas.openxmlformats.org/presentationml/2006/ole">
            <mc:AlternateContent xmlns:mc="http://schemas.openxmlformats.org/markup-compatibility/2006">
              <mc:Choice xmlns:v="urn:schemas-microsoft-com:vml" Requires="v">
                <p:oleObj spid="_x0000_s77985" name="Equation" r:id="rId7" imgW="2019240" imgH="228600" progId="Equation.DSMT4">
                  <p:embed/>
                </p:oleObj>
              </mc:Choice>
              <mc:Fallback>
                <p:oleObj name="Equation" r:id="rId7" imgW="2019240" imgH="2286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338" y="1916113"/>
                        <a:ext cx="4919662" cy="5556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357" name="Object 5"/>
          <p:cNvGraphicFramePr>
            <a:graphicFrameLocks noChangeAspect="1"/>
          </p:cNvGraphicFramePr>
          <p:nvPr/>
        </p:nvGraphicFramePr>
        <p:xfrm>
          <a:off x="2670175" y="2636838"/>
          <a:ext cx="3446463" cy="542925"/>
        </p:xfrm>
        <a:graphic>
          <a:graphicData uri="http://schemas.openxmlformats.org/presentationml/2006/ole">
            <mc:AlternateContent xmlns:mc="http://schemas.openxmlformats.org/markup-compatibility/2006">
              <mc:Choice xmlns:v="urn:schemas-microsoft-com:vml" Requires="v">
                <p:oleObj spid="_x0000_s77986" name="Equation" r:id="rId9" imgW="1447560" imgH="228600" progId="Equation.DSMT4">
                  <p:embed/>
                </p:oleObj>
              </mc:Choice>
              <mc:Fallback>
                <p:oleObj name="Equation" r:id="rId9" imgW="1447560" imgH="2286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0175" y="2636838"/>
                        <a:ext cx="3446463" cy="542925"/>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4" name="Rectangle 7"/>
          <p:cNvSpPr>
            <a:spLocks noChangeArrowheads="1"/>
          </p:cNvSpPr>
          <p:nvPr/>
        </p:nvSpPr>
        <p:spPr bwMode="auto">
          <a:xfrm>
            <a:off x="1331913"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2356"/>
                                        </p:tgtEl>
                                        <p:attrNameLst>
                                          <p:attrName>style.visibility</p:attrName>
                                        </p:attrNameLst>
                                      </p:cBhvr>
                                      <p:to>
                                        <p:strVal val="visible"/>
                                      </p:to>
                                    </p:set>
                                    <p:anim calcmode="lin" valueType="num">
                                      <p:cBhvr additive="base">
                                        <p:cTn id="7" dur="500" fill="hold"/>
                                        <p:tgtEl>
                                          <p:spTgt spid="612356"/>
                                        </p:tgtEl>
                                        <p:attrNameLst>
                                          <p:attrName>ppt_x</p:attrName>
                                        </p:attrNameLst>
                                      </p:cBhvr>
                                      <p:tavLst>
                                        <p:tav tm="0">
                                          <p:val>
                                            <p:strVal val="0-#ppt_w/2"/>
                                          </p:val>
                                        </p:tav>
                                        <p:tav tm="100000">
                                          <p:val>
                                            <p:strVal val="#ppt_x"/>
                                          </p:val>
                                        </p:tav>
                                      </p:tavLst>
                                    </p:anim>
                                    <p:anim calcmode="lin" valueType="num">
                                      <p:cBhvr additive="base">
                                        <p:cTn id="8" dur="500" fill="hold"/>
                                        <p:tgtEl>
                                          <p:spTgt spid="6123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2357"/>
                                        </p:tgtEl>
                                        <p:attrNameLst>
                                          <p:attrName>style.visibility</p:attrName>
                                        </p:attrNameLst>
                                      </p:cBhvr>
                                      <p:to>
                                        <p:strVal val="visible"/>
                                      </p:to>
                                    </p:set>
                                    <p:anim calcmode="lin" valueType="num">
                                      <p:cBhvr additive="base">
                                        <p:cTn id="13" dur="500" fill="hold"/>
                                        <p:tgtEl>
                                          <p:spTgt spid="612357"/>
                                        </p:tgtEl>
                                        <p:attrNameLst>
                                          <p:attrName>ppt_x</p:attrName>
                                        </p:attrNameLst>
                                      </p:cBhvr>
                                      <p:tavLst>
                                        <p:tav tm="0">
                                          <p:val>
                                            <p:strVal val="0-#ppt_w/2"/>
                                          </p:val>
                                        </p:tav>
                                        <p:tav tm="100000">
                                          <p:val>
                                            <p:strVal val="#ppt_x"/>
                                          </p:val>
                                        </p:tav>
                                      </p:tavLst>
                                    </p:anim>
                                    <p:anim calcmode="lin" valueType="num">
                                      <p:cBhvr additive="base">
                                        <p:cTn id="14" dur="500" fill="hold"/>
                                        <p:tgtEl>
                                          <p:spTgt spid="61235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12354"/>
                                        </p:tgtEl>
                                        <p:attrNameLst>
                                          <p:attrName>style.visibility</p:attrName>
                                        </p:attrNameLst>
                                      </p:cBhvr>
                                      <p:to>
                                        <p:strVal val="visible"/>
                                      </p:to>
                                    </p:set>
                                    <p:anim calcmode="lin" valueType="num">
                                      <p:cBhvr additive="base">
                                        <p:cTn id="19" dur="500" fill="hold"/>
                                        <p:tgtEl>
                                          <p:spTgt spid="612354"/>
                                        </p:tgtEl>
                                        <p:attrNameLst>
                                          <p:attrName>ppt_x</p:attrName>
                                        </p:attrNameLst>
                                      </p:cBhvr>
                                      <p:tavLst>
                                        <p:tav tm="0">
                                          <p:val>
                                            <p:strVal val="0-#ppt_w/2"/>
                                          </p:val>
                                        </p:tav>
                                        <p:tav tm="100000">
                                          <p:val>
                                            <p:strVal val="#ppt_x"/>
                                          </p:val>
                                        </p:tav>
                                      </p:tavLst>
                                    </p:anim>
                                    <p:anim calcmode="lin" valueType="num">
                                      <p:cBhvr additive="base">
                                        <p:cTn id="20" dur="500" fill="hold"/>
                                        <p:tgtEl>
                                          <p:spTgt spid="61235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12355"/>
                                        </p:tgtEl>
                                        <p:attrNameLst>
                                          <p:attrName>style.visibility</p:attrName>
                                        </p:attrNameLst>
                                      </p:cBhvr>
                                      <p:to>
                                        <p:strVal val="visible"/>
                                      </p:to>
                                    </p:set>
                                    <p:anim calcmode="lin" valueType="num">
                                      <p:cBhvr additive="base">
                                        <p:cTn id="25" dur="500" fill="hold"/>
                                        <p:tgtEl>
                                          <p:spTgt spid="612355"/>
                                        </p:tgtEl>
                                        <p:attrNameLst>
                                          <p:attrName>ppt_x</p:attrName>
                                        </p:attrNameLst>
                                      </p:cBhvr>
                                      <p:tavLst>
                                        <p:tav tm="0">
                                          <p:val>
                                            <p:strVal val="0-#ppt_w/2"/>
                                          </p:val>
                                        </p:tav>
                                        <p:tav tm="100000">
                                          <p:val>
                                            <p:strVal val="#ppt_x"/>
                                          </p:val>
                                        </p:tav>
                                      </p:tavLst>
                                    </p:anim>
                                    <p:anim calcmode="lin" valueType="num">
                                      <p:cBhvr additive="base">
                                        <p:cTn id="26" dur="500" fill="hold"/>
                                        <p:tgtEl>
                                          <p:spTgt spid="6123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9" name="页脚占位符 2"/>
          <p:cNvSpPr>
            <a:spLocks noGrp="1"/>
          </p:cNvSpPr>
          <p:nvPr>
            <p:ph type="ftr" sz="quarter" idx="11"/>
          </p:nvPr>
        </p:nvSpPr>
        <p:spPr/>
        <p:txBody>
          <a:bodyPr/>
          <a:lstStyle/>
          <a:p>
            <a:pPr>
              <a:defRPr/>
            </a:pPr>
            <a:r>
              <a:rPr lang="zh-CN" altLang="en-US"/>
              <a:t>信号与系统</a:t>
            </a:r>
          </a:p>
        </p:txBody>
      </p:sp>
      <p:sp>
        <p:nvSpPr>
          <p:cNvPr id="7885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27F78CC5-69A1-40E7-B9FF-DC36033E0D58}" type="slidenum">
              <a:rPr lang="en-US" altLang="ko-KR" smtClean="0">
                <a:solidFill>
                  <a:srgbClr val="003399"/>
                </a:solidFill>
                <a:latin typeface="-윤체L" pitchFamily="18" charset="-127"/>
                <a:ea typeface="-윤체L" pitchFamily="18" charset="-127"/>
              </a:rPr>
              <a:pPr/>
              <a:t>94</a:t>
            </a:fld>
            <a:endParaRPr lang="en-US" altLang="ko-KR" smtClean="0">
              <a:solidFill>
                <a:srgbClr val="003399"/>
              </a:solidFill>
              <a:latin typeface="-윤체L" pitchFamily="18" charset="-127"/>
              <a:ea typeface="-윤체L" pitchFamily="18" charset="-127"/>
            </a:endParaRPr>
          </a:p>
        </p:txBody>
      </p:sp>
      <p:graphicFrame>
        <p:nvGraphicFramePr>
          <p:cNvPr id="613378" name="Object 2"/>
          <p:cNvGraphicFramePr>
            <a:graphicFrameLocks noChangeAspect="1"/>
          </p:cNvGraphicFramePr>
          <p:nvPr/>
        </p:nvGraphicFramePr>
        <p:xfrm>
          <a:off x="2124075" y="1916113"/>
          <a:ext cx="4392613" cy="989012"/>
        </p:xfrm>
        <a:graphic>
          <a:graphicData uri="http://schemas.openxmlformats.org/presentationml/2006/ole">
            <mc:AlternateContent xmlns:mc="http://schemas.openxmlformats.org/markup-compatibility/2006">
              <mc:Choice xmlns:v="urn:schemas-microsoft-com:vml" Requires="v">
                <p:oleObj spid="_x0000_s78933" name="Equation" r:id="rId3" imgW="2031840" imgH="457200" progId="Equation.DSMT4">
                  <p:embed/>
                </p:oleObj>
              </mc:Choice>
              <mc:Fallback>
                <p:oleObj name="Equation" r:id="rId3" imgW="2031840" imgH="457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916113"/>
                        <a:ext cx="4392613" cy="989012"/>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379" name="Object 3"/>
          <p:cNvGraphicFramePr>
            <a:graphicFrameLocks noChangeAspect="1"/>
          </p:cNvGraphicFramePr>
          <p:nvPr/>
        </p:nvGraphicFramePr>
        <p:xfrm>
          <a:off x="611188" y="1412875"/>
          <a:ext cx="6951662" cy="533400"/>
        </p:xfrm>
        <a:graphic>
          <a:graphicData uri="http://schemas.openxmlformats.org/presentationml/2006/ole">
            <mc:AlternateContent xmlns:mc="http://schemas.openxmlformats.org/markup-compatibility/2006">
              <mc:Choice xmlns:v="urn:schemas-microsoft-com:vml" Requires="v">
                <p:oleObj spid="_x0000_s78934" name="Equation" r:id="rId5" imgW="2971800" imgH="228600" progId="Equation.DSMT4">
                  <p:embed/>
                </p:oleObj>
              </mc:Choice>
              <mc:Fallback>
                <p:oleObj name="Equation" r:id="rId5" imgW="2971800" imgH="2286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412875"/>
                        <a:ext cx="6951662" cy="5334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6" name="Rectangle 5"/>
          <p:cNvSpPr>
            <a:spLocks noChangeArrowheads="1"/>
          </p:cNvSpPr>
          <p:nvPr/>
        </p:nvSpPr>
        <p:spPr bwMode="auto">
          <a:xfrm>
            <a:off x="1042988"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sp>
        <p:nvSpPr>
          <p:cNvPr id="613382" name="Text Box 6"/>
          <p:cNvSpPr txBox="1">
            <a:spLocks noChangeArrowheads="1"/>
          </p:cNvSpPr>
          <p:nvPr/>
        </p:nvSpPr>
        <p:spPr bwMode="auto">
          <a:xfrm>
            <a:off x="395288" y="2924175"/>
            <a:ext cx="77724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20000"/>
              </a:spcBef>
            </a:pPr>
            <a:r>
              <a:rPr lang="zh-CN" altLang="en-US" sz="2200" b="1">
                <a:ea typeface="宋体" charset="-122"/>
              </a:rPr>
              <a:t>当信号在时域中压缩（</a:t>
            </a:r>
            <a:r>
              <a:rPr lang="en-US" altLang="zh-CN" sz="2200" b="1">
                <a:ea typeface="宋体" charset="-122"/>
              </a:rPr>
              <a:t>a&gt;1)</a:t>
            </a:r>
            <a:r>
              <a:rPr lang="zh-CN" altLang="en-US" sz="2200" b="1">
                <a:ea typeface="宋体" charset="-122"/>
              </a:rPr>
              <a:t>，等效于在频域中扩展。</a:t>
            </a:r>
          </a:p>
          <a:p>
            <a:pPr algn="l" eaLnBrk="1" hangingPunct="1">
              <a:spcBef>
                <a:spcPct val="20000"/>
              </a:spcBef>
            </a:pPr>
            <a:r>
              <a:rPr lang="zh-CN" altLang="en-US" sz="2200" b="1">
                <a:ea typeface="宋体" charset="-122"/>
              </a:rPr>
              <a:t>当信号在时域中扩展（</a:t>
            </a:r>
            <a:r>
              <a:rPr lang="en-US" altLang="zh-CN" sz="2200" b="1">
                <a:ea typeface="宋体" charset="-122"/>
              </a:rPr>
              <a:t>a&lt;1)</a:t>
            </a:r>
            <a:r>
              <a:rPr lang="zh-CN" altLang="en-US" sz="2200" b="1">
                <a:ea typeface="宋体" charset="-122"/>
              </a:rPr>
              <a:t>，等效于在频域中压缩。</a:t>
            </a:r>
          </a:p>
          <a:p>
            <a:pPr algn="l" eaLnBrk="1" hangingPunct="1">
              <a:spcBef>
                <a:spcPct val="20000"/>
              </a:spcBef>
            </a:pPr>
            <a:r>
              <a:rPr lang="zh-CN" altLang="en-US" sz="2200" b="1">
                <a:ea typeface="宋体" charset="-122"/>
              </a:rPr>
              <a:t>当信号在时域中 沿纵轴反折（</a:t>
            </a:r>
            <a:r>
              <a:rPr lang="en-US" altLang="zh-CN" sz="2200" b="1">
                <a:ea typeface="宋体" charset="-122"/>
              </a:rPr>
              <a:t>a=-1)</a:t>
            </a:r>
            <a:r>
              <a:rPr lang="zh-CN" altLang="en-US" sz="2200" b="1">
                <a:ea typeface="宋体" charset="-122"/>
              </a:rPr>
              <a:t>，说明信号在时域中沿纵轴反折等效于在频域中频谱也沿纵轴反折。</a:t>
            </a:r>
          </a:p>
        </p:txBody>
      </p:sp>
      <p:sp>
        <p:nvSpPr>
          <p:cNvPr id="613383" name="Text Box 7"/>
          <p:cNvSpPr txBox="1">
            <a:spLocks noChangeArrowheads="1"/>
          </p:cNvSpPr>
          <p:nvPr/>
        </p:nvSpPr>
        <p:spPr bwMode="auto">
          <a:xfrm>
            <a:off x="395288" y="4581525"/>
            <a:ext cx="799941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即：信号的波形压缩</a:t>
            </a:r>
            <a:r>
              <a:rPr lang="en-US" altLang="zh-CN" sz="2200" b="1">
                <a:ea typeface="宋体" charset="-122"/>
              </a:rPr>
              <a:t>a</a:t>
            </a:r>
            <a:r>
              <a:rPr lang="zh-CN" altLang="en-US" sz="2200" b="1">
                <a:ea typeface="宋体" charset="-122"/>
              </a:rPr>
              <a:t>倍，信号随时间变化加快</a:t>
            </a:r>
            <a:r>
              <a:rPr lang="en-US" altLang="zh-CN" sz="2200" b="1">
                <a:ea typeface="宋体" charset="-122"/>
              </a:rPr>
              <a:t>a</a:t>
            </a:r>
            <a:r>
              <a:rPr lang="zh-CN" altLang="en-US" sz="2200" b="1">
                <a:ea typeface="宋体" charset="-122"/>
              </a:rPr>
              <a:t>倍，则它所包含的频率分量增加</a:t>
            </a:r>
            <a:r>
              <a:rPr lang="en-US" altLang="zh-CN" sz="2200" b="1">
                <a:ea typeface="宋体" charset="-122"/>
              </a:rPr>
              <a:t>a</a:t>
            </a:r>
            <a:r>
              <a:rPr lang="zh-CN" altLang="en-US" sz="2200" b="1">
                <a:ea typeface="宋体" charset="-122"/>
              </a:rPr>
              <a:t>倍。即频谱展宽</a:t>
            </a:r>
            <a:r>
              <a:rPr lang="en-US" altLang="zh-CN" sz="2200" b="1">
                <a:ea typeface="宋体" charset="-122"/>
              </a:rPr>
              <a:t>a</a:t>
            </a:r>
            <a:r>
              <a:rPr lang="zh-CN" altLang="en-US" sz="2200" b="1">
                <a:ea typeface="宋体" charset="-122"/>
              </a:rPr>
              <a:t>倍。根据能量守恒定律，各频率分量的大小必然减小</a:t>
            </a:r>
            <a:r>
              <a:rPr lang="en-US" altLang="zh-CN" sz="2200" b="1">
                <a:ea typeface="宋体" charset="-122"/>
              </a:rPr>
              <a:t>a</a:t>
            </a:r>
            <a:r>
              <a:rPr lang="zh-CN" altLang="en-US" sz="2200" b="1">
                <a:ea typeface="宋体" charset="-122"/>
              </a:rPr>
              <a:t>倍。</a:t>
            </a:r>
          </a:p>
          <a:p>
            <a:pPr algn="l" eaLnBrk="1" hangingPunct="1">
              <a:spcBef>
                <a:spcPct val="50000"/>
              </a:spcBef>
            </a:pPr>
            <a:r>
              <a:rPr lang="zh-CN" altLang="en-US" sz="2200" b="1">
                <a:ea typeface="宋体" charset="-122"/>
              </a:rPr>
              <a:t>在通信系统中，通信速度与占用频带宽度是一对矛盾。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3379"/>
                                        </p:tgtEl>
                                        <p:attrNameLst>
                                          <p:attrName>style.visibility</p:attrName>
                                        </p:attrNameLst>
                                      </p:cBhvr>
                                      <p:to>
                                        <p:strVal val="visible"/>
                                      </p:to>
                                    </p:set>
                                    <p:anim calcmode="lin" valueType="num">
                                      <p:cBhvr additive="base">
                                        <p:cTn id="7" dur="500" fill="hold"/>
                                        <p:tgtEl>
                                          <p:spTgt spid="613379"/>
                                        </p:tgtEl>
                                        <p:attrNameLst>
                                          <p:attrName>ppt_x</p:attrName>
                                        </p:attrNameLst>
                                      </p:cBhvr>
                                      <p:tavLst>
                                        <p:tav tm="0">
                                          <p:val>
                                            <p:strVal val="0-#ppt_w/2"/>
                                          </p:val>
                                        </p:tav>
                                        <p:tav tm="100000">
                                          <p:val>
                                            <p:strVal val="#ppt_x"/>
                                          </p:val>
                                        </p:tav>
                                      </p:tavLst>
                                    </p:anim>
                                    <p:anim calcmode="lin" valueType="num">
                                      <p:cBhvr additive="base">
                                        <p:cTn id="8" dur="500" fill="hold"/>
                                        <p:tgtEl>
                                          <p:spTgt spid="6133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3378"/>
                                        </p:tgtEl>
                                        <p:attrNameLst>
                                          <p:attrName>style.visibility</p:attrName>
                                        </p:attrNameLst>
                                      </p:cBhvr>
                                      <p:to>
                                        <p:strVal val="visible"/>
                                      </p:to>
                                    </p:set>
                                    <p:anim calcmode="lin" valueType="num">
                                      <p:cBhvr additive="base">
                                        <p:cTn id="13" dur="500" fill="hold"/>
                                        <p:tgtEl>
                                          <p:spTgt spid="613378"/>
                                        </p:tgtEl>
                                        <p:attrNameLst>
                                          <p:attrName>ppt_x</p:attrName>
                                        </p:attrNameLst>
                                      </p:cBhvr>
                                      <p:tavLst>
                                        <p:tav tm="0">
                                          <p:val>
                                            <p:strVal val="0-#ppt_w/2"/>
                                          </p:val>
                                        </p:tav>
                                        <p:tav tm="100000">
                                          <p:val>
                                            <p:strVal val="#ppt_x"/>
                                          </p:val>
                                        </p:tav>
                                      </p:tavLst>
                                    </p:anim>
                                    <p:anim calcmode="lin" valueType="num">
                                      <p:cBhvr additive="base">
                                        <p:cTn id="14" dur="500" fill="hold"/>
                                        <p:tgtEl>
                                          <p:spTgt spid="61337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13382"/>
                                        </p:tgtEl>
                                        <p:attrNameLst>
                                          <p:attrName>style.visibility</p:attrName>
                                        </p:attrNameLst>
                                      </p:cBhvr>
                                      <p:to>
                                        <p:strVal val="visible"/>
                                      </p:to>
                                    </p:set>
                                    <p:animEffect transition="in" filter="blinds(horizontal)">
                                      <p:cBhvr>
                                        <p:cTn id="19" dur="500"/>
                                        <p:tgtEl>
                                          <p:spTgt spid="61338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13383"/>
                                        </p:tgtEl>
                                        <p:attrNameLst>
                                          <p:attrName>style.visibility</p:attrName>
                                        </p:attrNameLst>
                                      </p:cBhvr>
                                      <p:to>
                                        <p:strVal val="visible"/>
                                      </p:to>
                                    </p:set>
                                    <p:anim calcmode="lin" valueType="num">
                                      <p:cBhvr additive="base">
                                        <p:cTn id="24" dur="500" fill="hold"/>
                                        <p:tgtEl>
                                          <p:spTgt spid="613383"/>
                                        </p:tgtEl>
                                        <p:attrNameLst>
                                          <p:attrName>ppt_x</p:attrName>
                                        </p:attrNameLst>
                                      </p:cBhvr>
                                      <p:tavLst>
                                        <p:tav tm="0">
                                          <p:val>
                                            <p:strVal val="#ppt_x"/>
                                          </p:val>
                                        </p:tav>
                                        <p:tav tm="100000">
                                          <p:val>
                                            <p:strVal val="#ppt_x"/>
                                          </p:val>
                                        </p:tav>
                                      </p:tavLst>
                                    </p:anim>
                                    <p:anim calcmode="lin" valueType="num">
                                      <p:cBhvr additive="base">
                                        <p:cTn id="25" dur="500" fill="hold"/>
                                        <p:tgtEl>
                                          <p:spTgt spid="6133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2" grpId="0"/>
      <p:bldP spid="61338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8" name="页脚占位符 2"/>
          <p:cNvSpPr>
            <a:spLocks noGrp="1"/>
          </p:cNvSpPr>
          <p:nvPr>
            <p:ph type="ftr" sz="quarter" idx="11"/>
          </p:nvPr>
        </p:nvSpPr>
        <p:spPr/>
        <p:txBody>
          <a:bodyPr/>
          <a:lstStyle/>
          <a:p>
            <a:pPr>
              <a:defRPr/>
            </a:pPr>
            <a:r>
              <a:rPr lang="zh-CN" altLang="en-US"/>
              <a:t>信号与系统</a:t>
            </a:r>
          </a:p>
        </p:txBody>
      </p:sp>
      <p:sp>
        <p:nvSpPr>
          <p:cNvPr id="7987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C0940BD-7835-4292-A4C5-A711884BEAEB}" type="slidenum">
              <a:rPr lang="en-US" altLang="ko-KR" smtClean="0">
                <a:solidFill>
                  <a:srgbClr val="003399"/>
                </a:solidFill>
                <a:latin typeface="-윤체L" pitchFamily="18" charset="-127"/>
                <a:ea typeface="-윤체L" pitchFamily="18" charset="-127"/>
              </a:rPr>
              <a:pPr/>
              <a:t>95</a:t>
            </a:fld>
            <a:endParaRPr lang="en-US" altLang="ko-KR" smtClean="0">
              <a:solidFill>
                <a:srgbClr val="003399"/>
              </a:solidFill>
              <a:latin typeface="-윤체L" pitchFamily="18" charset="-127"/>
              <a:ea typeface="-윤체L" pitchFamily="18" charset="-127"/>
            </a:endParaRPr>
          </a:p>
        </p:txBody>
      </p:sp>
      <p:graphicFrame>
        <p:nvGraphicFramePr>
          <p:cNvPr id="614402" name="Object 2"/>
          <p:cNvGraphicFramePr>
            <a:graphicFrameLocks noChangeAspect="1"/>
          </p:cNvGraphicFramePr>
          <p:nvPr/>
        </p:nvGraphicFramePr>
        <p:xfrm>
          <a:off x="712788" y="1773238"/>
          <a:ext cx="6022975" cy="517525"/>
        </p:xfrm>
        <a:graphic>
          <a:graphicData uri="http://schemas.openxmlformats.org/presentationml/2006/ole">
            <mc:AlternateContent xmlns:mc="http://schemas.openxmlformats.org/markup-compatibility/2006">
              <mc:Choice xmlns:v="urn:schemas-microsoft-com:vml" Requires="v">
                <p:oleObj spid="_x0000_s79956" name="Equation" r:id="rId3" imgW="2654280" imgH="228600" progId="Equation.DSMT4">
                  <p:embed/>
                </p:oleObj>
              </mc:Choice>
              <mc:Fallback>
                <p:oleObj name="Equation" r:id="rId3" imgW="2654280" imgH="228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8" y="1773238"/>
                        <a:ext cx="6022975" cy="5175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03" name="Object 3"/>
          <p:cNvGraphicFramePr>
            <a:graphicFrameLocks noChangeAspect="1"/>
          </p:cNvGraphicFramePr>
          <p:nvPr/>
        </p:nvGraphicFramePr>
        <p:xfrm>
          <a:off x="1042988" y="2636838"/>
          <a:ext cx="5395912" cy="1708150"/>
        </p:xfrm>
        <a:graphic>
          <a:graphicData uri="http://schemas.openxmlformats.org/presentationml/2006/ole">
            <mc:AlternateContent xmlns:mc="http://schemas.openxmlformats.org/markup-compatibility/2006">
              <mc:Choice xmlns:v="urn:schemas-microsoft-com:vml" Requires="v">
                <p:oleObj spid="_x0000_s79957" name="Equation" r:id="rId5" imgW="2323800" imgH="736560" progId="Equation.DSMT4">
                  <p:embed/>
                </p:oleObj>
              </mc:Choice>
              <mc:Fallback>
                <p:oleObj name="Equation" r:id="rId5" imgW="2323800" imgH="73656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636838"/>
                        <a:ext cx="5395912" cy="1708150"/>
                      </a:xfrm>
                      <a:prstGeom prst="rect">
                        <a:avLst/>
                      </a:prstGeom>
                      <a:solidFill>
                        <a:srgbClr val="CCFF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880" name="Rectangle 5"/>
          <p:cNvSpPr>
            <a:spLocks noChangeArrowheads="1"/>
          </p:cNvSpPr>
          <p:nvPr/>
        </p:nvSpPr>
        <p:spPr bwMode="auto">
          <a:xfrm>
            <a:off x="1042988" y="404813"/>
            <a:ext cx="42465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傅里叶变换的性质</a:t>
            </a:r>
          </a:p>
        </p:txBody>
      </p:sp>
      <p:sp>
        <p:nvSpPr>
          <p:cNvPr id="614406" name="Text Box 6"/>
          <p:cNvSpPr txBox="1">
            <a:spLocks noChangeArrowheads="1"/>
          </p:cNvSpPr>
          <p:nvPr/>
        </p:nvSpPr>
        <p:spPr bwMode="auto">
          <a:xfrm>
            <a:off x="685800" y="4572000"/>
            <a:ext cx="7467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       信号在时域中延时</a:t>
            </a:r>
            <a:r>
              <a:rPr lang="en-US" altLang="zh-CN" sz="2400" b="1">
                <a:ea typeface="宋体" charset="-122"/>
              </a:rPr>
              <a:t>t-t</a:t>
            </a:r>
            <a:r>
              <a:rPr lang="en-US" altLang="zh-CN" sz="2400" b="1" baseline="-25000">
                <a:ea typeface="宋体" charset="-122"/>
              </a:rPr>
              <a:t>0</a:t>
            </a:r>
            <a:r>
              <a:rPr lang="zh-CN" altLang="en-US" sz="2400" b="1">
                <a:ea typeface="宋体" charset="-122"/>
              </a:rPr>
              <a:t>（沿时间轴右移），等效于在频域中相位产生偏差（</a:t>
            </a:r>
            <a:r>
              <a:rPr lang="en-US" altLang="zh-CN" sz="2400" b="1">
                <a:ea typeface="宋体" charset="-122"/>
              </a:rPr>
              <a:t>-wt</a:t>
            </a:r>
            <a:r>
              <a:rPr lang="en-US" altLang="zh-CN" sz="2400" b="1" baseline="-25000">
                <a:ea typeface="宋体" charset="-122"/>
              </a:rPr>
              <a:t>0</a:t>
            </a:r>
            <a:r>
              <a:rPr lang="en-US" altLang="zh-CN" sz="2400" b="1">
                <a:ea typeface="宋体" charset="-122"/>
              </a:rPr>
              <a:t>),</a:t>
            </a:r>
            <a:r>
              <a:rPr lang="zh-CN" altLang="en-US" sz="2400" b="1">
                <a:ea typeface="宋体" charset="-122"/>
              </a:rPr>
              <a:t>其幅度谱不变。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402"/>
                                        </p:tgtEl>
                                        <p:attrNameLst>
                                          <p:attrName>style.visibility</p:attrName>
                                        </p:attrNameLst>
                                      </p:cBhvr>
                                      <p:to>
                                        <p:strVal val="visible"/>
                                      </p:to>
                                    </p:set>
                                    <p:anim calcmode="lin" valueType="num">
                                      <p:cBhvr additive="base">
                                        <p:cTn id="7" dur="500" fill="hold"/>
                                        <p:tgtEl>
                                          <p:spTgt spid="614402"/>
                                        </p:tgtEl>
                                        <p:attrNameLst>
                                          <p:attrName>ppt_x</p:attrName>
                                        </p:attrNameLst>
                                      </p:cBhvr>
                                      <p:tavLst>
                                        <p:tav tm="0">
                                          <p:val>
                                            <p:strVal val="0-#ppt_w/2"/>
                                          </p:val>
                                        </p:tav>
                                        <p:tav tm="100000">
                                          <p:val>
                                            <p:strVal val="#ppt_x"/>
                                          </p:val>
                                        </p:tav>
                                      </p:tavLst>
                                    </p:anim>
                                    <p:anim calcmode="lin" valueType="num">
                                      <p:cBhvr additive="base">
                                        <p:cTn id="8" dur="500" fill="hold"/>
                                        <p:tgtEl>
                                          <p:spTgt spid="6144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403"/>
                                        </p:tgtEl>
                                        <p:attrNameLst>
                                          <p:attrName>style.visibility</p:attrName>
                                        </p:attrNameLst>
                                      </p:cBhvr>
                                      <p:to>
                                        <p:strVal val="visible"/>
                                      </p:to>
                                    </p:set>
                                    <p:anim calcmode="lin" valueType="num">
                                      <p:cBhvr additive="base">
                                        <p:cTn id="13" dur="500" fill="hold"/>
                                        <p:tgtEl>
                                          <p:spTgt spid="614403"/>
                                        </p:tgtEl>
                                        <p:attrNameLst>
                                          <p:attrName>ppt_x</p:attrName>
                                        </p:attrNameLst>
                                      </p:cBhvr>
                                      <p:tavLst>
                                        <p:tav tm="0">
                                          <p:val>
                                            <p:strVal val="0-#ppt_w/2"/>
                                          </p:val>
                                        </p:tav>
                                        <p:tav tm="100000">
                                          <p:val>
                                            <p:strVal val="#ppt_x"/>
                                          </p:val>
                                        </p:tav>
                                      </p:tavLst>
                                    </p:anim>
                                    <p:anim calcmode="lin" valueType="num">
                                      <p:cBhvr additive="base">
                                        <p:cTn id="14" dur="500" fill="hold"/>
                                        <p:tgtEl>
                                          <p:spTgt spid="61440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614406"/>
                                        </p:tgtEl>
                                        <p:attrNameLst>
                                          <p:attrName>style.visibility</p:attrName>
                                        </p:attrNameLst>
                                      </p:cBhvr>
                                      <p:to>
                                        <p:strVal val="visible"/>
                                      </p:to>
                                    </p:set>
                                    <p:animEffect transition="in" filter="blinds(horizontal)">
                                      <p:cBhvr>
                                        <p:cTn id="19" dur="500"/>
                                        <p:tgtEl>
                                          <p:spTgt spid="614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52" name="页脚占位符 2"/>
          <p:cNvSpPr>
            <a:spLocks noGrp="1"/>
          </p:cNvSpPr>
          <p:nvPr>
            <p:ph type="ftr" sz="quarter" idx="11"/>
          </p:nvPr>
        </p:nvSpPr>
        <p:spPr/>
        <p:txBody>
          <a:bodyPr/>
          <a:lstStyle/>
          <a:p>
            <a:pPr>
              <a:defRPr/>
            </a:pPr>
            <a:r>
              <a:rPr lang="zh-CN" altLang="en-US"/>
              <a:t>信号与系统</a:t>
            </a:r>
          </a:p>
        </p:txBody>
      </p:sp>
      <p:sp>
        <p:nvSpPr>
          <p:cNvPr id="8092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B5C4DA3-4500-48E8-9B43-F1A2B571A99E}" type="slidenum">
              <a:rPr lang="en-US" altLang="ko-KR" smtClean="0">
                <a:solidFill>
                  <a:srgbClr val="003399"/>
                </a:solidFill>
                <a:latin typeface="-윤체L" pitchFamily="18" charset="-127"/>
                <a:ea typeface="-윤체L" pitchFamily="18" charset="-127"/>
              </a:rPr>
              <a:pPr/>
              <a:t>96</a:t>
            </a:fld>
            <a:endParaRPr lang="en-US" altLang="ko-KR" smtClean="0">
              <a:solidFill>
                <a:srgbClr val="003399"/>
              </a:solidFill>
              <a:latin typeface="-윤체L" pitchFamily="18" charset="-127"/>
              <a:ea typeface="-윤체L" pitchFamily="18" charset="-127"/>
            </a:endParaRPr>
          </a:p>
        </p:txBody>
      </p:sp>
      <p:sp>
        <p:nvSpPr>
          <p:cNvPr id="80923" name="Rectangle 3"/>
          <p:cNvSpPr>
            <a:spLocks noChangeArrowheads="1"/>
          </p:cNvSpPr>
          <p:nvPr/>
        </p:nvSpPr>
        <p:spPr bwMode="auto">
          <a:xfrm>
            <a:off x="1042988" y="333375"/>
            <a:ext cx="20161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3-2</a:t>
            </a:r>
          </a:p>
        </p:txBody>
      </p:sp>
      <p:sp>
        <p:nvSpPr>
          <p:cNvPr id="80924" name="Text Box 4"/>
          <p:cNvSpPr txBox="1">
            <a:spLocks noChangeArrowheads="1"/>
          </p:cNvSpPr>
          <p:nvPr/>
        </p:nvSpPr>
        <p:spPr bwMode="auto">
          <a:xfrm>
            <a:off x="2555875" y="47625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求下列所示三脉冲信号的频谱。</a:t>
            </a:r>
          </a:p>
        </p:txBody>
      </p:sp>
      <p:grpSp>
        <p:nvGrpSpPr>
          <p:cNvPr id="80925" name="Group 5"/>
          <p:cNvGrpSpPr>
            <a:grpSpLocks/>
          </p:cNvGrpSpPr>
          <p:nvPr/>
        </p:nvGrpSpPr>
        <p:grpSpPr bwMode="auto">
          <a:xfrm>
            <a:off x="468313" y="1412875"/>
            <a:ext cx="4043362" cy="1854200"/>
            <a:chOff x="192" y="1104"/>
            <a:chExt cx="2887" cy="1344"/>
          </a:xfrm>
        </p:grpSpPr>
        <p:sp>
          <p:nvSpPr>
            <p:cNvPr id="80937" name="Line 6"/>
            <p:cNvSpPr>
              <a:spLocks noChangeShapeType="1"/>
            </p:cNvSpPr>
            <p:nvPr/>
          </p:nvSpPr>
          <p:spPr bwMode="auto">
            <a:xfrm flipH="1" flipV="1">
              <a:off x="1392" y="1104"/>
              <a:ext cx="0" cy="110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8" name="Line 7"/>
            <p:cNvSpPr>
              <a:spLocks noChangeShapeType="1"/>
            </p:cNvSpPr>
            <p:nvPr/>
          </p:nvSpPr>
          <p:spPr bwMode="auto">
            <a:xfrm>
              <a:off x="192" y="2064"/>
              <a:ext cx="28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9" name="Line 8"/>
            <p:cNvSpPr>
              <a:spLocks noChangeShapeType="1"/>
            </p:cNvSpPr>
            <p:nvPr/>
          </p:nvSpPr>
          <p:spPr bwMode="auto">
            <a:xfrm flipV="1">
              <a:off x="1202"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0" name="Line 9"/>
            <p:cNvSpPr>
              <a:spLocks noChangeShapeType="1"/>
            </p:cNvSpPr>
            <p:nvPr/>
          </p:nvSpPr>
          <p:spPr bwMode="auto">
            <a:xfrm flipV="1">
              <a:off x="1202" y="1592"/>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1" name="Line 10"/>
            <p:cNvSpPr>
              <a:spLocks noChangeShapeType="1"/>
            </p:cNvSpPr>
            <p:nvPr/>
          </p:nvSpPr>
          <p:spPr bwMode="auto">
            <a:xfrm>
              <a:off x="1618" y="1592"/>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0911" name="Object 11"/>
            <p:cNvGraphicFramePr>
              <a:graphicFrameLocks noChangeAspect="1"/>
            </p:cNvGraphicFramePr>
            <p:nvPr/>
          </p:nvGraphicFramePr>
          <p:xfrm>
            <a:off x="1323" y="2073"/>
            <a:ext cx="78" cy="121"/>
          </p:xfrm>
          <a:graphic>
            <a:graphicData uri="http://schemas.openxmlformats.org/presentationml/2006/ole">
              <mc:AlternateContent xmlns:mc="http://schemas.openxmlformats.org/markup-compatibility/2006">
                <mc:Choice xmlns:v="urn:schemas-microsoft-com:vml" Requires="v">
                  <p:oleObj spid="_x0000_s81727" name="Equation" r:id="rId3" imgW="126720" imgH="177480" progId="Equation.3">
                    <p:embed/>
                  </p:oleObj>
                </mc:Choice>
                <mc:Fallback>
                  <p:oleObj name="Equation" r:id="rId3" imgW="126720" imgH="17748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 y="2073"/>
                          <a:ext cx="78"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12" name="Object 12"/>
            <p:cNvGraphicFramePr>
              <a:graphicFrameLocks noChangeAspect="1"/>
            </p:cNvGraphicFramePr>
            <p:nvPr/>
          </p:nvGraphicFramePr>
          <p:xfrm>
            <a:off x="1426" y="1152"/>
            <a:ext cx="364" cy="276"/>
          </p:xfrm>
          <a:graphic>
            <a:graphicData uri="http://schemas.openxmlformats.org/presentationml/2006/ole">
              <mc:AlternateContent xmlns:mc="http://schemas.openxmlformats.org/markup-compatibility/2006">
                <mc:Choice xmlns:v="urn:schemas-microsoft-com:vml" Requires="v">
                  <p:oleObj spid="_x0000_s81728" name="Equation" r:id="rId5" imgW="330120" imgH="203040" progId="Equation.DSMT4">
                    <p:embed/>
                  </p:oleObj>
                </mc:Choice>
                <mc:Fallback>
                  <p:oleObj name="Equation" r:id="rId5" imgW="330120" imgH="20304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6" y="1152"/>
                          <a:ext cx="364" cy="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13" name="Object 13"/>
            <p:cNvGraphicFramePr>
              <a:graphicFrameLocks noChangeAspect="1"/>
            </p:cNvGraphicFramePr>
            <p:nvPr/>
          </p:nvGraphicFramePr>
          <p:xfrm>
            <a:off x="1262" y="1392"/>
            <a:ext cx="152" cy="178"/>
          </p:xfrm>
          <a:graphic>
            <a:graphicData uri="http://schemas.openxmlformats.org/presentationml/2006/ole">
              <mc:AlternateContent xmlns:mc="http://schemas.openxmlformats.org/markup-compatibility/2006">
                <mc:Choice xmlns:v="urn:schemas-microsoft-com:vml" Requires="v">
                  <p:oleObj spid="_x0000_s81729" name="Equation" r:id="rId7" imgW="152280" imgH="164880" progId="Equation.3">
                    <p:embed/>
                  </p:oleObj>
                </mc:Choice>
                <mc:Fallback>
                  <p:oleObj name="Equation" r:id="rId7" imgW="152280" imgH="16488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2" y="1392"/>
                          <a:ext cx="152"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14" name="Object 14"/>
            <p:cNvGraphicFramePr>
              <a:graphicFrameLocks noChangeAspect="1"/>
            </p:cNvGraphicFramePr>
            <p:nvPr/>
          </p:nvGraphicFramePr>
          <p:xfrm>
            <a:off x="1068" y="2073"/>
            <a:ext cx="218" cy="375"/>
          </p:xfrm>
          <a:graphic>
            <a:graphicData uri="http://schemas.openxmlformats.org/presentationml/2006/ole">
              <mc:AlternateContent xmlns:mc="http://schemas.openxmlformats.org/markup-compatibility/2006">
                <mc:Choice xmlns:v="urn:schemas-microsoft-com:vml" Requires="v">
                  <p:oleObj spid="_x0000_s81730" name="Equation" r:id="rId9" imgW="253800" imgH="393480" progId="Equation.3">
                    <p:embed/>
                  </p:oleObj>
                </mc:Choice>
                <mc:Fallback>
                  <p:oleObj name="Equation" r:id="rId9" imgW="253800" imgH="39348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 y="2073"/>
                          <a:ext cx="218"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15" name="Object 15"/>
            <p:cNvGraphicFramePr>
              <a:graphicFrameLocks noChangeAspect="1"/>
            </p:cNvGraphicFramePr>
            <p:nvPr/>
          </p:nvGraphicFramePr>
          <p:xfrm>
            <a:off x="1561" y="2073"/>
            <a:ext cx="131" cy="375"/>
          </p:xfrm>
          <a:graphic>
            <a:graphicData uri="http://schemas.openxmlformats.org/presentationml/2006/ole">
              <mc:AlternateContent xmlns:mc="http://schemas.openxmlformats.org/markup-compatibility/2006">
                <mc:Choice xmlns:v="urn:schemas-microsoft-com:vml" Requires="v">
                  <p:oleObj spid="_x0000_s81731" name="Equation" r:id="rId11" imgW="152280" imgH="393480" progId="Equation.3">
                    <p:embed/>
                  </p:oleObj>
                </mc:Choice>
                <mc:Fallback>
                  <p:oleObj name="Equation" r:id="rId11" imgW="152280" imgH="393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1" y="2073"/>
                          <a:ext cx="131"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42" name="Line 16"/>
            <p:cNvSpPr>
              <a:spLocks noChangeShapeType="1"/>
            </p:cNvSpPr>
            <p:nvPr/>
          </p:nvSpPr>
          <p:spPr bwMode="auto">
            <a:xfrm flipV="1">
              <a:off x="2064"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3" name="Line 17"/>
            <p:cNvSpPr>
              <a:spLocks noChangeShapeType="1"/>
            </p:cNvSpPr>
            <p:nvPr/>
          </p:nvSpPr>
          <p:spPr bwMode="auto">
            <a:xfrm flipV="1">
              <a:off x="2064" y="1584"/>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4" name="Line 18"/>
            <p:cNvSpPr>
              <a:spLocks noChangeShapeType="1"/>
            </p:cNvSpPr>
            <p:nvPr/>
          </p:nvSpPr>
          <p:spPr bwMode="auto">
            <a:xfrm>
              <a:off x="2480" y="1584"/>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5" name="Line 19"/>
            <p:cNvSpPr>
              <a:spLocks noChangeShapeType="1"/>
            </p:cNvSpPr>
            <p:nvPr/>
          </p:nvSpPr>
          <p:spPr bwMode="auto">
            <a:xfrm flipV="1">
              <a:off x="295" y="1573"/>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6" name="Line 20"/>
            <p:cNvSpPr>
              <a:spLocks noChangeShapeType="1"/>
            </p:cNvSpPr>
            <p:nvPr/>
          </p:nvSpPr>
          <p:spPr bwMode="auto">
            <a:xfrm flipV="1">
              <a:off x="295" y="1573"/>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47" name="Line 21"/>
            <p:cNvSpPr>
              <a:spLocks noChangeShapeType="1"/>
            </p:cNvSpPr>
            <p:nvPr/>
          </p:nvSpPr>
          <p:spPr bwMode="auto">
            <a:xfrm>
              <a:off x="711" y="1573"/>
              <a:ext cx="0" cy="487"/>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0916" name="Object 22"/>
            <p:cNvGraphicFramePr>
              <a:graphicFrameLocks noChangeAspect="1"/>
            </p:cNvGraphicFramePr>
            <p:nvPr/>
          </p:nvGraphicFramePr>
          <p:xfrm>
            <a:off x="384" y="2112"/>
            <a:ext cx="253" cy="178"/>
          </p:xfrm>
          <a:graphic>
            <a:graphicData uri="http://schemas.openxmlformats.org/presentationml/2006/ole">
              <mc:AlternateContent xmlns:mc="http://schemas.openxmlformats.org/markup-compatibility/2006">
                <mc:Choice xmlns:v="urn:schemas-microsoft-com:vml" Requires="v">
                  <p:oleObj spid="_x0000_s81732" name="Equation" r:id="rId13" imgW="253800" imgH="164880" progId="Equation.3">
                    <p:embed/>
                  </p:oleObj>
                </mc:Choice>
                <mc:Fallback>
                  <p:oleObj name="Equation" r:id="rId13" imgW="253800" imgH="164880" progId="Equation.3">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4" y="2112"/>
                          <a:ext cx="253"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48" name="Line 23"/>
            <p:cNvSpPr>
              <a:spLocks noChangeShapeType="1"/>
            </p:cNvSpPr>
            <p:nvPr/>
          </p:nvSpPr>
          <p:spPr bwMode="auto">
            <a:xfrm>
              <a:off x="48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0917" name="Object 24"/>
            <p:cNvGraphicFramePr>
              <a:graphicFrameLocks noChangeAspect="1"/>
            </p:cNvGraphicFramePr>
            <p:nvPr/>
          </p:nvGraphicFramePr>
          <p:xfrm>
            <a:off x="2169" y="2112"/>
            <a:ext cx="139" cy="178"/>
          </p:xfrm>
          <a:graphic>
            <a:graphicData uri="http://schemas.openxmlformats.org/presentationml/2006/ole">
              <mc:AlternateContent xmlns:mc="http://schemas.openxmlformats.org/markup-compatibility/2006">
                <mc:Choice xmlns:v="urn:schemas-microsoft-com:vml" Requires="v">
                  <p:oleObj spid="_x0000_s81733" name="Equation" r:id="rId15" imgW="139680" imgH="164880" progId="Equation.3">
                    <p:embed/>
                  </p:oleObj>
                </mc:Choice>
                <mc:Fallback>
                  <p:oleObj name="Equation" r:id="rId15" imgW="139680" imgH="164880" progId="Equation.3">
                    <p:embed/>
                    <p:pic>
                      <p:nvPicPr>
                        <p:cNvPr id="0"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9" y="2112"/>
                          <a:ext cx="139" cy="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949" name="Line 25"/>
            <p:cNvSpPr>
              <a:spLocks noChangeShapeType="1"/>
            </p:cNvSpPr>
            <p:nvPr/>
          </p:nvSpPr>
          <p:spPr bwMode="auto">
            <a:xfrm>
              <a:off x="2256"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0918" name="Object 26"/>
            <p:cNvGraphicFramePr>
              <a:graphicFrameLocks noChangeAspect="1"/>
            </p:cNvGraphicFramePr>
            <p:nvPr/>
          </p:nvGraphicFramePr>
          <p:xfrm>
            <a:off x="2953" y="2119"/>
            <a:ext cx="126" cy="233"/>
          </p:xfrm>
          <a:graphic>
            <a:graphicData uri="http://schemas.openxmlformats.org/presentationml/2006/ole">
              <mc:AlternateContent xmlns:mc="http://schemas.openxmlformats.org/markup-compatibility/2006">
                <mc:Choice xmlns:v="urn:schemas-microsoft-com:vml" Requires="v">
                  <p:oleObj spid="_x0000_s81734" name="Equation" r:id="rId17" imgW="88560" imgH="152280" progId="Equation.3">
                    <p:embed/>
                  </p:oleObj>
                </mc:Choice>
                <mc:Fallback>
                  <p:oleObj name="Equation" r:id="rId17" imgW="88560" imgH="15228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53" y="2119"/>
                          <a:ext cx="126"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5451" name="Text Box 27"/>
          <p:cNvSpPr txBox="1">
            <a:spLocks noChangeArrowheads="1"/>
          </p:cNvSpPr>
          <p:nvPr/>
        </p:nvSpPr>
        <p:spPr bwMode="auto">
          <a:xfrm>
            <a:off x="381000" y="33528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解：令</a:t>
            </a:r>
            <a:r>
              <a:rPr lang="en-US" altLang="zh-CN" sz="2400" b="1">
                <a:ea typeface="宋体" charset="-122"/>
              </a:rPr>
              <a:t>f</a:t>
            </a:r>
            <a:r>
              <a:rPr lang="en-US" altLang="zh-CN" sz="2400" b="1" baseline="-25000">
                <a:ea typeface="宋体" charset="-122"/>
              </a:rPr>
              <a:t>0</a:t>
            </a:r>
            <a:r>
              <a:rPr lang="en-US" altLang="zh-CN" sz="2400" b="1">
                <a:ea typeface="宋体" charset="-122"/>
              </a:rPr>
              <a:t>(t)</a:t>
            </a:r>
            <a:r>
              <a:rPr lang="zh-CN" altLang="en-US" sz="2400" b="1">
                <a:ea typeface="宋体" charset="-122"/>
              </a:rPr>
              <a:t>表示矩形单脉冲信号</a:t>
            </a:r>
          </a:p>
        </p:txBody>
      </p:sp>
      <p:grpSp>
        <p:nvGrpSpPr>
          <p:cNvPr id="3" name="Group 28"/>
          <p:cNvGrpSpPr>
            <a:grpSpLocks/>
          </p:cNvGrpSpPr>
          <p:nvPr/>
        </p:nvGrpSpPr>
        <p:grpSpPr bwMode="auto">
          <a:xfrm>
            <a:off x="827088" y="4508500"/>
            <a:ext cx="1828800" cy="1598613"/>
            <a:chOff x="3648" y="1909"/>
            <a:chExt cx="1056" cy="1007"/>
          </a:xfrm>
        </p:grpSpPr>
        <p:sp>
          <p:nvSpPr>
            <p:cNvPr id="80932" name="Line 29"/>
            <p:cNvSpPr>
              <a:spLocks noChangeShapeType="1"/>
            </p:cNvSpPr>
            <p:nvPr/>
          </p:nvSpPr>
          <p:spPr bwMode="auto">
            <a:xfrm flipV="1">
              <a:off x="4194" y="1946"/>
              <a:ext cx="0" cy="8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3" name="Line 30"/>
            <p:cNvSpPr>
              <a:spLocks noChangeShapeType="1"/>
            </p:cNvSpPr>
            <p:nvPr/>
          </p:nvSpPr>
          <p:spPr bwMode="auto">
            <a:xfrm>
              <a:off x="3648" y="2673"/>
              <a:ext cx="10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4" name="Line 31"/>
            <p:cNvSpPr>
              <a:spLocks noChangeShapeType="1"/>
            </p:cNvSpPr>
            <p:nvPr/>
          </p:nvSpPr>
          <p:spPr bwMode="auto">
            <a:xfrm flipV="1">
              <a:off x="3986" y="2234"/>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35" name="Line 32"/>
            <p:cNvSpPr>
              <a:spLocks noChangeShapeType="1"/>
            </p:cNvSpPr>
            <p:nvPr/>
          </p:nvSpPr>
          <p:spPr bwMode="auto">
            <a:xfrm flipV="1">
              <a:off x="3986" y="2234"/>
              <a:ext cx="4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0936" name="Line 33"/>
            <p:cNvSpPr>
              <a:spLocks noChangeShapeType="1"/>
            </p:cNvSpPr>
            <p:nvPr/>
          </p:nvSpPr>
          <p:spPr bwMode="auto">
            <a:xfrm>
              <a:off x="4402" y="2234"/>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0905" name="Object 34"/>
            <p:cNvGraphicFramePr>
              <a:graphicFrameLocks noChangeAspect="1"/>
            </p:cNvGraphicFramePr>
            <p:nvPr/>
          </p:nvGraphicFramePr>
          <p:xfrm>
            <a:off x="4107" y="2673"/>
            <a:ext cx="78" cy="110"/>
          </p:xfrm>
          <a:graphic>
            <a:graphicData uri="http://schemas.openxmlformats.org/presentationml/2006/ole">
              <mc:AlternateContent xmlns:mc="http://schemas.openxmlformats.org/markup-compatibility/2006">
                <mc:Choice xmlns:v="urn:schemas-microsoft-com:vml" Requires="v">
                  <p:oleObj spid="_x0000_s81735" name="Equation" r:id="rId19" imgW="126720" imgH="177480" progId="Equation.3">
                    <p:embed/>
                  </p:oleObj>
                </mc:Choice>
                <mc:Fallback>
                  <p:oleObj name="Equation" r:id="rId19" imgW="126720" imgH="177480"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7" y="2673"/>
                          <a:ext cx="78" cy="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6" name="Object 35"/>
            <p:cNvGraphicFramePr>
              <a:graphicFrameLocks noChangeAspect="1"/>
            </p:cNvGraphicFramePr>
            <p:nvPr/>
          </p:nvGraphicFramePr>
          <p:xfrm>
            <a:off x="4616" y="2709"/>
            <a:ext cx="88" cy="152"/>
          </p:xfrm>
          <a:graphic>
            <a:graphicData uri="http://schemas.openxmlformats.org/presentationml/2006/ole">
              <mc:AlternateContent xmlns:mc="http://schemas.openxmlformats.org/markup-compatibility/2006">
                <mc:Choice xmlns:v="urn:schemas-microsoft-com:vml" Requires="v">
                  <p:oleObj spid="_x0000_s81736" name="Equation" r:id="rId20" imgW="88560" imgH="152280" progId="Equation.3">
                    <p:embed/>
                  </p:oleObj>
                </mc:Choice>
                <mc:Fallback>
                  <p:oleObj name="Equation" r:id="rId20" imgW="88560" imgH="152280" progId="Equation.3">
                    <p:embed/>
                    <p:pic>
                      <p:nvPicPr>
                        <p:cNvPr id="0"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16" y="2709"/>
                          <a:ext cx="8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7" name="Object 36"/>
            <p:cNvGraphicFramePr>
              <a:graphicFrameLocks noChangeAspect="1"/>
            </p:cNvGraphicFramePr>
            <p:nvPr/>
          </p:nvGraphicFramePr>
          <p:xfrm>
            <a:off x="4214" y="1909"/>
            <a:ext cx="259" cy="195"/>
          </p:xfrm>
          <a:graphic>
            <a:graphicData uri="http://schemas.openxmlformats.org/presentationml/2006/ole">
              <mc:AlternateContent xmlns:mc="http://schemas.openxmlformats.org/markup-compatibility/2006">
                <mc:Choice xmlns:v="urn:schemas-microsoft-com:vml" Requires="v">
                  <p:oleObj spid="_x0000_s81737" name="Equation" r:id="rId22" imgW="342720" imgH="228600" progId="Equation.3">
                    <p:embed/>
                  </p:oleObj>
                </mc:Choice>
                <mc:Fallback>
                  <p:oleObj name="Equation" r:id="rId22" imgW="342720" imgH="228600" progId="Equation.3">
                    <p:embed/>
                    <p:pic>
                      <p:nvPicPr>
                        <p:cNvPr id="0" name="Object 3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14" y="1909"/>
                          <a:ext cx="259"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8" name="Object 37"/>
            <p:cNvGraphicFramePr>
              <a:graphicFrameLocks noChangeAspect="1"/>
            </p:cNvGraphicFramePr>
            <p:nvPr/>
          </p:nvGraphicFramePr>
          <p:xfrm>
            <a:off x="4123" y="2112"/>
            <a:ext cx="55" cy="102"/>
          </p:xfrm>
          <a:graphic>
            <a:graphicData uri="http://schemas.openxmlformats.org/presentationml/2006/ole">
              <mc:AlternateContent xmlns:mc="http://schemas.openxmlformats.org/markup-compatibility/2006">
                <mc:Choice xmlns:v="urn:schemas-microsoft-com:vml" Requires="v">
                  <p:oleObj spid="_x0000_s81738" name="Equation" r:id="rId24" imgW="88560" imgH="164880" progId="Equation.3">
                    <p:embed/>
                  </p:oleObj>
                </mc:Choice>
                <mc:Fallback>
                  <p:oleObj name="Equation" r:id="rId24" imgW="88560" imgH="164880" progId="Equation.3">
                    <p:embed/>
                    <p:pic>
                      <p:nvPicPr>
                        <p:cNvPr id="0" name="Object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23" y="2112"/>
                          <a:ext cx="55" cy="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9" name="Object 38"/>
            <p:cNvGraphicFramePr>
              <a:graphicFrameLocks noChangeAspect="1"/>
            </p:cNvGraphicFramePr>
            <p:nvPr/>
          </p:nvGraphicFramePr>
          <p:xfrm>
            <a:off x="3880" y="2673"/>
            <a:ext cx="155" cy="243"/>
          </p:xfrm>
          <a:graphic>
            <a:graphicData uri="http://schemas.openxmlformats.org/presentationml/2006/ole">
              <mc:AlternateContent xmlns:mc="http://schemas.openxmlformats.org/markup-compatibility/2006">
                <mc:Choice xmlns:v="urn:schemas-microsoft-com:vml" Requires="v">
                  <p:oleObj spid="_x0000_s81739" name="Equation" r:id="rId26" imgW="253800" imgH="393480" progId="Equation.3">
                    <p:embed/>
                  </p:oleObj>
                </mc:Choice>
                <mc:Fallback>
                  <p:oleObj name="Equation" r:id="rId26" imgW="253800" imgH="393480" progId="Equation.3">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0" y="2673"/>
                          <a:ext cx="15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10" name="Object 39"/>
            <p:cNvGraphicFramePr>
              <a:graphicFrameLocks noChangeAspect="1"/>
            </p:cNvGraphicFramePr>
            <p:nvPr/>
          </p:nvGraphicFramePr>
          <p:xfrm>
            <a:off x="4345" y="2673"/>
            <a:ext cx="93" cy="243"/>
          </p:xfrm>
          <a:graphic>
            <a:graphicData uri="http://schemas.openxmlformats.org/presentationml/2006/ole">
              <mc:AlternateContent xmlns:mc="http://schemas.openxmlformats.org/markup-compatibility/2006">
                <mc:Choice xmlns:v="urn:schemas-microsoft-com:vml" Requires="v">
                  <p:oleObj spid="_x0000_s81740" name="Equation" r:id="rId27" imgW="152280" imgH="393480" progId="Equation.3">
                    <p:embed/>
                  </p:oleObj>
                </mc:Choice>
                <mc:Fallback>
                  <p:oleObj name="Equation" r:id="rId27" imgW="152280" imgH="393480" progId="Equation.3">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5" y="2673"/>
                          <a:ext cx="93"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15464" name="Object 40"/>
          <p:cNvGraphicFramePr>
            <a:graphicFrameLocks noChangeAspect="1"/>
          </p:cNvGraphicFramePr>
          <p:nvPr/>
        </p:nvGraphicFramePr>
        <p:xfrm>
          <a:off x="1116013" y="3716338"/>
          <a:ext cx="2376487" cy="793750"/>
        </p:xfrm>
        <a:graphic>
          <a:graphicData uri="http://schemas.openxmlformats.org/presentationml/2006/ole">
            <mc:AlternateContent xmlns:mc="http://schemas.openxmlformats.org/markup-compatibility/2006">
              <mc:Choice xmlns:v="urn:schemas-microsoft-com:vml" Requires="v">
                <p:oleObj spid="_x0000_s81741" name="Equation" r:id="rId28" imgW="1333440" imgH="393480" progId="Equation.DSMT4">
                  <p:embed/>
                </p:oleObj>
              </mc:Choice>
              <mc:Fallback>
                <p:oleObj name="Equation" r:id="rId28" imgW="1333440" imgH="393480" progId="Equation.DSMT4">
                  <p:embed/>
                  <p:pic>
                    <p:nvPicPr>
                      <p:cNvPr id="0" name="Object 4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16013" y="3716338"/>
                        <a:ext cx="2376487"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41"/>
          <p:cNvGrpSpPr>
            <a:grpSpLocks/>
          </p:cNvGrpSpPr>
          <p:nvPr/>
        </p:nvGrpSpPr>
        <p:grpSpPr bwMode="auto">
          <a:xfrm>
            <a:off x="3779838" y="4581525"/>
            <a:ext cx="2895600" cy="1539875"/>
            <a:chOff x="3408" y="1872"/>
            <a:chExt cx="1824" cy="970"/>
          </a:xfrm>
        </p:grpSpPr>
        <p:sp>
          <p:nvSpPr>
            <p:cNvPr id="80929" name="Line 42"/>
            <p:cNvSpPr>
              <a:spLocks noChangeShapeType="1"/>
            </p:cNvSpPr>
            <p:nvPr/>
          </p:nvSpPr>
          <p:spPr bwMode="auto">
            <a:xfrm flipV="1">
              <a:off x="3408" y="2496"/>
              <a:ext cx="1824" cy="1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0" name="Line 43"/>
            <p:cNvSpPr>
              <a:spLocks noChangeShapeType="1"/>
            </p:cNvSpPr>
            <p:nvPr/>
          </p:nvSpPr>
          <p:spPr bwMode="auto">
            <a:xfrm flipV="1">
              <a:off x="4345" y="1872"/>
              <a:ext cx="0" cy="7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0931" name="Freeform 44"/>
            <p:cNvSpPr>
              <a:spLocks/>
            </p:cNvSpPr>
            <p:nvPr/>
          </p:nvSpPr>
          <p:spPr bwMode="auto">
            <a:xfrm>
              <a:off x="3696" y="2026"/>
              <a:ext cx="1294" cy="618"/>
            </a:xfrm>
            <a:custGeom>
              <a:avLst/>
              <a:gdLst>
                <a:gd name="T0" fmla="*/ 6 w 1552"/>
                <a:gd name="T1" fmla="*/ 264 h 912"/>
                <a:gd name="T2" fmla="*/ 39 w 1552"/>
                <a:gd name="T3" fmla="*/ 264 h 912"/>
                <a:gd name="T4" fmla="*/ 239 w 1552"/>
                <a:gd name="T5" fmla="*/ 375 h 912"/>
                <a:gd name="T6" fmla="*/ 539 w 1552"/>
                <a:gd name="T7" fmla="*/ 0 h 912"/>
                <a:gd name="T8" fmla="*/ 840 w 1552"/>
                <a:gd name="T9" fmla="*/ 375 h 912"/>
                <a:gd name="T10" fmla="*/ 1040 w 1552"/>
                <a:gd name="T11" fmla="*/ 264 h 912"/>
                <a:gd name="T12" fmla="*/ 1073 w 1552"/>
                <a:gd name="T13" fmla="*/ 264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0899" name="Object 45"/>
            <p:cNvGraphicFramePr>
              <a:graphicFrameLocks noChangeAspect="1"/>
            </p:cNvGraphicFramePr>
            <p:nvPr/>
          </p:nvGraphicFramePr>
          <p:xfrm>
            <a:off x="4272" y="2544"/>
            <a:ext cx="105" cy="110"/>
          </p:xfrm>
          <a:graphic>
            <a:graphicData uri="http://schemas.openxmlformats.org/presentationml/2006/ole">
              <mc:AlternateContent xmlns:mc="http://schemas.openxmlformats.org/markup-compatibility/2006">
                <mc:Choice xmlns:v="urn:schemas-microsoft-com:vml" Requires="v">
                  <p:oleObj spid="_x0000_s81742" name="Equation" r:id="rId30" imgW="126720" imgH="177480" progId="Equation.3">
                    <p:embed/>
                  </p:oleObj>
                </mc:Choice>
                <mc:Fallback>
                  <p:oleObj name="Equation" r:id="rId30" imgW="126720" imgH="177480" progId="Equation.3">
                    <p:embed/>
                    <p:pic>
                      <p:nvPicPr>
                        <p:cNvPr id="0" name="Object 4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72" y="2544"/>
                          <a:ext cx="105" cy="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0" name="Object 46"/>
            <p:cNvGraphicFramePr>
              <a:graphicFrameLocks noChangeAspect="1"/>
            </p:cNvGraphicFramePr>
            <p:nvPr/>
          </p:nvGraphicFramePr>
          <p:xfrm>
            <a:off x="5040" y="2544"/>
            <a:ext cx="186" cy="128"/>
          </p:xfrm>
          <a:graphic>
            <a:graphicData uri="http://schemas.openxmlformats.org/presentationml/2006/ole">
              <mc:AlternateContent xmlns:mc="http://schemas.openxmlformats.org/markup-compatibility/2006">
                <mc:Choice xmlns:v="urn:schemas-microsoft-com:vml" Requires="v">
                  <p:oleObj spid="_x0000_s81743" name="Equation" r:id="rId32" imgW="152280" imgH="139680" progId="Equation.3">
                    <p:embed/>
                  </p:oleObj>
                </mc:Choice>
                <mc:Fallback>
                  <p:oleObj name="Equation" r:id="rId32" imgW="152280" imgH="139680" progId="Equation.3">
                    <p:embed/>
                    <p:pic>
                      <p:nvPicPr>
                        <p:cNvPr id="0" name="Object 4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40" y="2544"/>
                          <a:ext cx="186"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1" name="Object 47"/>
            <p:cNvGraphicFramePr>
              <a:graphicFrameLocks noChangeAspect="1"/>
            </p:cNvGraphicFramePr>
            <p:nvPr/>
          </p:nvGraphicFramePr>
          <p:xfrm>
            <a:off x="4464" y="2544"/>
            <a:ext cx="257" cy="298"/>
          </p:xfrm>
          <a:graphic>
            <a:graphicData uri="http://schemas.openxmlformats.org/presentationml/2006/ole">
              <mc:AlternateContent xmlns:mc="http://schemas.openxmlformats.org/markup-compatibility/2006">
                <mc:Choice xmlns:v="urn:schemas-microsoft-com:vml" Requires="v">
                  <p:oleObj spid="_x0000_s81744" name="Equation" r:id="rId34" imgW="253800" imgH="393480" progId="Equation.3">
                    <p:embed/>
                  </p:oleObj>
                </mc:Choice>
                <mc:Fallback>
                  <p:oleObj name="Equation" r:id="rId34" imgW="253800" imgH="393480" progId="Equation.3">
                    <p:embed/>
                    <p:pic>
                      <p:nvPicPr>
                        <p:cNvPr id="0" name="Object 4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64" y="2544"/>
                          <a:ext cx="257" cy="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2" name="Object 48"/>
            <p:cNvGraphicFramePr>
              <a:graphicFrameLocks noChangeAspect="1"/>
            </p:cNvGraphicFramePr>
            <p:nvPr/>
          </p:nvGraphicFramePr>
          <p:xfrm>
            <a:off x="3936" y="2544"/>
            <a:ext cx="336" cy="279"/>
          </p:xfrm>
          <a:graphic>
            <a:graphicData uri="http://schemas.openxmlformats.org/presentationml/2006/ole">
              <mc:AlternateContent xmlns:mc="http://schemas.openxmlformats.org/markup-compatibility/2006">
                <mc:Choice xmlns:v="urn:schemas-microsoft-com:vml" Requires="v">
                  <p:oleObj spid="_x0000_s81745" name="Equation" r:id="rId36" imgW="355320" imgH="393480" progId="Equation.3">
                    <p:embed/>
                  </p:oleObj>
                </mc:Choice>
                <mc:Fallback>
                  <p:oleObj name="Equation" r:id="rId36" imgW="355320" imgH="393480" progId="Equation.3">
                    <p:embed/>
                    <p:pic>
                      <p:nvPicPr>
                        <p:cNvPr id="0" name="Object 4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36" y="2544"/>
                          <a:ext cx="336" cy="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3" name="Object 49"/>
            <p:cNvGraphicFramePr>
              <a:graphicFrameLocks noChangeAspect="1"/>
            </p:cNvGraphicFramePr>
            <p:nvPr/>
          </p:nvGraphicFramePr>
          <p:xfrm>
            <a:off x="4459" y="1872"/>
            <a:ext cx="317" cy="195"/>
          </p:xfrm>
          <a:graphic>
            <a:graphicData uri="http://schemas.openxmlformats.org/presentationml/2006/ole">
              <mc:AlternateContent xmlns:mc="http://schemas.openxmlformats.org/markup-compatibility/2006">
                <mc:Choice xmlns:v="urn:schemas-microsoft-com:vml" Requires="v">
                  <p:oleObj spid="_x0000_s81746" name="Equation" r:id="rId38" imgW="419040" imgH="228600" progId="Equation.DSMT4">
                    <p:embed/>
                  </p:oleObj>
                </mc:Choice>
                <mc:Fallback>
                  <p:oleObj name="Equation" r:id="rId38" imgW="419040" imgH="228600" progId="Equation.DSMT4">
                    <p:embed/>
                    <p:pic>
                      <p:nvPicPr>
                        <p:cNvPr id="0" name="Object 4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59" y="1872"/>
                          <a:ext cx="317" cy="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904" name="Object 50"/>
            <p:cNvGraphicFramePr>
              <a:graphicFrameLocks noChangeAspect="1"/>
            </p:cNvGraphicFramePr>
            <p:nvPr/>
          </p:nvGraphicFramePr>
          <p:xfrm>
            <a:off x="4046" y="2037"/>
            <a:ext cx="182" cy="152"/>
          </p:xfrm>
          <a:graphic>
            <a:graphicData uri="http://schemas.openxmlformats.org/presentationml/2006/ole">
              <mc:AlternateContent xmlns:mc="http://schemas.openxmlformats.org/markup-compatibility/2006">
                <mc:Choice xmlns:v="urn:schemas-microsoft-com:vml" Requires="v">
                  <p:oleObj spid="_x0000_s81747" name="Equation" r:id="rId40" imgW="241200" imgH="177480" progId="Equation.3">
                    <p:embed/>
                  </p:oleObj>
                </mc:Choice>
                <mc:Fallback>
                  <p:oleObj name="Equation" r:id="rId40" imgW="241200" imgH="177480" progId="Equation.3">
                    <p:embed/>
                    <p:pic>
                      <p:nvPicPr>
                        <p:cNvPr id="0" name="Object 5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046" y="2037"/>
                          <a:ext cx="182"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5451"/>
                                        </p:tgtEl>
                                        <p:attrNameLst>
                                          <p:attrName>style.visibility</p:attrName>
                                        </p:attrNameLst>
                                      </p:cBhvr>
                                      <p:to>
                                        <p:strVal val="visible"/>
                                      </p:to>
                                    </p:set>
                                    <p:animEffect transition="in" filter="blinds(horizontal)">
                                      <p:cBhvr>
                                        <p:cTn id="7" dur="500"/>
                                        <p:tgtEl>
                                          <p:spTgt spid="6154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5464"/>
                                        </p:tgtEl>
                                        <p:attrNameLst>
                                          <p:attrName>style.visibility</p:attrName>
                                        </p:attrNameLst>
                                      </p:cBhvr>
                                      <p:to>
                                        <p:strVal val="visible"/>
                                      </p:to>
                                    </p:set>
                                    <p:animEffect transition="in" filter="blinds(horizontal)">
                                      <p:cBhvr>
                                        <p:cTn id="12" dur="500"/>
                                        <p:tgtEl>
                                          <p:spTgt spid="6154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5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23" name="页脚占位符 2"/>
          <p:cNvSpPr>
            <a:spLocks noGrp="1"/>
          </p:cNvSpPr>
          <p:nvPr>
            <p:ph type="ftr" sz="quarter" idx="11"/>
          </p:nvPr>
        </p:nvSpPr>
        <p:spPr/>
        <p:txBody>
          <a:bodyPr/>
          <a:lstStyle/>
          <a:p>
            <a:pPr>
              <a:defRPr/>
            </a:pPr>
            <a:r>
              <a:rPr lang="zh-CN" altLang="en-US"/>
              <a:t>信号与系统</a:t>
            </a:r>
          </a:p>
        </p:txBody>
      </p:sp>
      <p:sp>
        <p:nvSpPr>
          <p:cNvPr id="8193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BEB1C7A5-BBD0-4A51-84D9-5CECF2A03A5A}" type="slidenum">
              <a:rPr lang="en-US" altLang="ko-KR" smtClean="0">
                <a:solidFill>
                  <a:srgbClr val="003399"/>
                </a:solidFill>
                <a:latin typeface="-윤체L" pitchFamily="18" charset="-127"/>
                <a:ea typeface="-윤체L" pitchFamily="18" charset="-127"/>
              </a:rPr>
              <a:pPr/>
              <a:t>97</a:t>
            </a:fld>
            <a:endParaRPr lang="en-US" altLang="ko-KR" smtClean="0">
              <a:solidFill>
                <a:srgbClr val="003399"/>
              </a:solidFill>
              <a:latin typeface="-윤체L" pitchFamily="18" charset="-127"/>
              <a:ea typeface="-윤체L" pitchFamily="18" charset="-127"/>
            </a:endParaRPr>
          </a:p>
        </p:txBody>
      </p:sp>
      <p:graphicFrame>
        <p:nvGraphicFramePr>
          <p:cNvPr id="81922" name="Object 3"/>
          <p:cNvGraphicFramePr>
            <a:graphicFrameLocks noChangeAspect="1"/>
          </p:cNvGraphicFramePr>
          <p:nvPr/>
        </p:nvGraphicFramePr>
        <p:xfrm>
          <a:off x="677863" y="1484313"/>
          <a:ext cx="4946650" cy="536575"/>
        </p:xfrm>
        <a:graphic>
          <a:graphicData uri="http://schemas.openxmlformats.org/presentationml/2006/ole">
            <mc:AlternateContent xmlns:mc="http://schemas.openxmlformats.org/markup-compatibility/2006">
              <mc:Choice xmlns:v="urn:schemas-microsoft-com:vml" Requires="v">
                <p:oleObj spid="_x0000_s82278" name="Equation" r:id="rId3" imgW="2387520" imgH="228600" progId="Equation.DSMT4">
                  <p:embed/>
                </p:oleObj>
              </mc:Choice>
              <mc:Fallback>
                <p:oleObj name="Equation" r:id="rId3" imgW="238752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63" y="1484313"/>
                        <a:ext cx="4946650"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35" name="Text Box 4"/>
          <p:cNvSpPr txBox="1">
            <a:spLocks noChangeArrowheads="1"/>
          </p:cNvSpPr>
          <p:nvPr/>
        </p:nvSpPr>
        <p:spPr bwMode="auto">
          <a:xfrm>
            <a:off x="395288" y="2060575"/>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由时移特性可得：</a:t>
            </a:r>
          </a:p>
        </p:txBody>
      </p:sp>
      <p:graphicFrame>
        <p:nvGraphicFramePr>
          <p:cNvPr id="81923" name="Object 5"/>
          <p:cNvGraphicFramePr>
            <a:graphicFrameLocks noChangeAspect="1"/>
          </p:cNvGraphicFramePr>
          <p:nvPr/>
        </p:nvGraphicFramePr>
        <p:xfrm>
          <a:off x="117475" y="2565400"/>
          <a:ext cx="8802688" cy="925513"/>
        </p:xfrm>
        <a:graphic>
          <a:graphicData uri="http://schemas.openxmlformats.org/presentationml/2006/ole">
            <mc:AlternateContent xmlns:mc="http://schemas.openxmlformats.org/markup-compatibility/2006">
              <mc:Choice xmlns:v="urn:schemas-microsoft-com:vml" Requires="v">
                <p:oleObj spid="_x0000_s82279" name="Equation" r:id="rId5" imgW="3746160" imgH="393480" progId="Equation.DSMT4">
                  <p:embed/>
                </p:oleObj>
              </mc:Choice>
              <mc:Fallback>
                <p:oleObj name="Equation" r:id="rId5" imgW="3746160" imgH="393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475" y="2565400"/>
                        <a:ext cx="8802688"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936" name="Group 6"/>
          <p:cNvGrpSpPr>
            <a:grpSpLocks/>
          </p:cNvGrpSpPr>
          <p:nvPr/>
        </p:nvGrpSpPr>
        <p:grpSpPr bwMode="auto">
          <a:xfrm>
            <a:off x="395288" y="3789363"/>
            <a:ext cx="8007350" cy="2371725"/>
            <a:chOff x="240" y="2208"/>
            <a:chExt cx="5238" cy="1667"/>
          </a:xfrm>
        </p:grpSpPr>
        <p:sp>
          <p:nvSpPr>
            <p:cNvPr id="81937" name="Line 7"/>
            <p:cNvSpPr>
              <a:spLocks noChangeShapeType="1"/>
            </p:cNvSpPr>
            <p:nvPr/>
          </p:nvSpPr>
          <p:spPr bwMode="auto">
            <a:xfrm flipV="1">
              <a:off x="336" y="3456"/>
              <a:ext cx="4848" cy="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1938" name="Line 8"/>
            <p:cNvSpPr>
              <a:spLocks noChangeShapeType="1"/>
            </p:cNvSpPr>
            <p:nvPr/>
          </p:nvSpPr>
          <p:spPr bwMode="auto">
            <a:xfrm flipV="1">
              <a:off x="2928" y="2208"/>
              <a:ext cx="0" cy="144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1939" name="Freeform 9"/>
            <p:cNvSpPr>
              <a:spLocks/>
            </p:cNvSpPr>
            <p:nvPr/>
          </p:nvSpPr>
          <p:spPr bwMode="auto">
            <a:xfrm>
              <a:off x="1104" y="2592"/>
              <a:ext cx="3648" cy="1101"/>
            </a:xfrm>
            <a:custGeom>
              <a:avLst/>
              <a:gdLst>
                <a:gd name="T0" fmla="*/ 45 w 1552"/>
                <a:gd name="T1" fmla="*/ 839 h 912"/>
                <a:gd name="T2" fmla="*/ 310 w 1552"/>
                <a:gd name="T3" fmla="*/ 839 h 912"/>
                <a:gd name="T4" fmla="*/ 1902 w 1552"/>
                <a:gd name="T5" fmla="*/ 1189 h 912"/>
                <a:gd name="T6" fmla="*/ 4287 w 1552"/>
                <a:gd name="T7" fmla="*/ 0 h 912"/>
                <a:gd name="T8" fmla="*/ 6673 w 1552"/>
                <a:gd name="T9" fmla="*/ 1189 h 912"/>
                <a:gd name="T10" fmla="*/ 8264 w 1552"/>
                <a:gd name="T11" fmla="*/ 839 h 912"/>
                <a:gd name="T12" fmla="*/ 8530 w 1552"/>
                <a:gd name="T13" fmla="*/ 839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cap="rnd">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1924" name="Object 10"/>
            <p:cNvGraphicFramePr>
              <a:graphicFrameLocks noChangeAspect="1"/>
            </p:cNvGraphicFramePr>
            <p:nvPr/>
          </p:nvGraphicFramePr>
          <p:xfrm>
            <a:off x="2718" y="3549"/>
            <a:ext cx="302" cy="196"/>
          </p:xfrm>
          <a:graphic>
            <a:graphicData uri="http://schemas.openxmlformats.org/presentationml/2006/ole">
              <mc:AlternateContent xmlns:mc="http://schemas.openxmlformats.org/markup-compatibility/2006">
                <mc:Choice xmlns:v="urn:schemas-microsoft-com:vml" Requires="v">
                  <p:oleObj spid="_x0000_s82280" name="Equation" r:id="rId7" imgW="126720" imgH="177480" progId="Equation.3">
                    <p:embed/>
                  </p:oleObj>
                </mc:Choice>
                <mc:Fallback>
                  <p:oleObj name="Equation" r:id="rId7" imgW="126720" imgH="1774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8" y="3549"/>
                          <a:ext cx="302" cy="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5" name="Object 11"/>
            <p:cNvGraphicFramePr>
              <a:graphicFrameLocks noChangeAspect="1"/>
            </p:cNvGraphicFramePr>
            <p:nvPr/>
          </p:nvGraphicFramePr>
          <p:xfrm>
            <a:off x="4944" y="3504"/>
            <a:ext cx="534" cy="228"/>
          </p:xfrm>
          <a:graphic>
            <a:graphicData uri="http://schemas.openxmlformats.org/presentationml/2006/ole">
              <mc:AlternateContent xmlns:mc="http://schemas.openxmlformats.org/markup-compatibility/2006">
                <mc:Choice xmlns:v="urn:schemas-microsoft-com:vml" Requires="v">
                  <p:oleObj spid="_x0000_s82281" name="Equation" r:id="rId9" imgW="152280" imgH="139680" progId="Equation.3">
                    <p:embed/>
                  </p:oleObj>
                </mc:Choice>
                <mc:Fallback>
                  <p:oleObj name="Equation" r:id="rId9" imgW="152280" imgH="13968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4" y="3504"/>
                          <a:ext cx="534"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6" name="Object 12"/>
            <p:cNvGraphicFramePr>
              <a:graphicFrameLocks noChangeAspect="1"/>
            </p:cNvGraphicFramePr>
            <p:nvPr/>
          </p:nvGraphicFramePr>
          <p:xfrm>
            <a:off x="3024" y="3504"/>
            <a:ext cx="449" cy="323"/>
          </p:xfrm>
          <a:graphic>
            <a:graphicData uri="http://schemas.openxmlformats.org/presentationml/2006/ole">
              <mc:AlternateContent xmlns:mc="http://schemas.openxmlformats.org/markup-compatibility/2006">
                <mc:Choice xmlns:v="urn:schemas-microsoft-com:vml" Requires="v">
                  <p:oleObj spid="_x0000_s82282" name="Equation" r:id="rId11" imgW="253800" imgH="393480" progId="Equation.3">
                    <p:embed/>
                  </p:oleObj>
                </mc:Choice>
                <mc:Fallback>
                  <p:oleObj name="Equation" r:id="rId11" imgW="253800" imgH="3934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4" y="3504"/>
                          <a:ext cx="449"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7" name="Object 13"/>
            <p:cNvGraphicFramePr>
              <a:graphicFrameLocks noChangeAspect="1"/>
            </p:cNvGraphicFramePr>
            <p:nvPr/>
          </p:nvGraphicFramePr>
          <p:xfrm>
            <a:off x="2965" y="2208"/>
            <a:ext cx="358" cy="234"/>
          </p:xfrm>
          <a:graphic>
            <a:graphicData uri="http://schemas.openxmlformats.org/presentationml/2006/ole">
              <mc:AlternateContent xmlns:mc="http://schemas.openxmlformats.org/markup-compatibility/2006">
                <mc:Choice xmlns:v="urn:schemas-microsoft-com:vml" Requires="v">
                  <p:oleObj spid="_x0000_s82283" name="Equation" r:id="rId13" imgW="393480" imgH="203040" progId="Equation.DSMT4">
                    <p:embed/>
                  </p:oleObj>
                </mc:Choice>
                <mc:Fallback>
                  <p:oleObj name="Equation" r:id="rId13" imgW="393480" imgH="20304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5" y="2208"/>
                          <a:ext cx="35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28" name="Object 14"/>
            <p:cNvGraphicFramePr>
              <a:graphicFrameLocks noChangeAspect="1"/>
            </p:cNvGraphicFramePr>
            <p:nvPr/>
          </p:nvGraphicFramePr>
          <p:xfrm>
            <a:off x="2539" y="2496"/>
            <a:ext cx="299" cy="197"/>
          </p:xfrm>
          <a:graphic>
            <a:graphicData uri="http://schemas.openxmlformats.org/presentationml/2006/ole">
              <mc:AlternateContent xmlns:mc="http://schemas.openxmlformats.org/markup-compatibility/2006">
                <mc:Choice xmlns:v="urn:schemas-microsoft-com:vml" Requires="v">
                  <p:oleObj spid="_x0000_s82284" name="Equation" r:id="rId15" imgW="317160" imgH="177480" progId="Equation.DSMT4">
                    <p:embed/>
                  </p:oleObj>
                </mc:Choice>
                <mc:Fallback>
                  <p:oleObj name="Equation" r:id="rId15" imgW="317160" imgH="177480" progId="Equation.DSMT4">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39" y="2496"/>
                          <a:ext cx="299"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0" name="Text Box 15"/>
            <p:cNvSpPr txBox="1">
              <a:spLocks noChangeArrowheads="1"/>
            </p:cNvSpPr>
            <p:nvPr/>
          </p:nvSpPr>
          <p:spPr bwMode="auto">
            <a:xfrm>
              <a:off x="240" y="2208"/>
              <a:ext cx="321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其频谱如下：</a:t>
              </a:r>
            </a:p>
          </p:txBody>
        </p:sp>
        <p:sp>
          <p:nvSpPr>
            <p:cNvPr id="81941" name="Freeform 16"/>
            <p:cNvSpPr>
              <a:spLocks/>
            </p:cNvSpPr>
            <p:nvPr/>
          </p:nvSpPr>
          <p:spPr bwMode="auto">
            <a:xfrm>
              <a:off x="2928" y="2544"/>
              <a:ext cx="1872" cy="1104"/>
            </a:xfrm>
            <a:custGeom>
              <a:avLst/>
              <a:gdLst>
                <a:gd name="T0" fmla="*/ 0 w 1872"/>
                <a:gd name="T1" fmla="*/ 108 h 1120"/>
                <a:gd name="T2" fmla="*/ 48 w 1872"/>
                <a:gd name="T3" fmla="*/ 156 h 1120"/>
                <a:gd name="T4" fmla="*/ 144 w 1872"/>
                <a:gd name="T5" fmla="*/ 1042 h 1120"/>
                <a:gd name="T6" fmla="*/ 240 w 1872"/>
                <a:gd name="T7" fmla="*/ 202 h 1120"/>
                <a:gd name="T8" fmla="*/ 336 w 1872"/>
                <a:gd name="T9" fmla="*/ 995 h 1120"/>
                <a:gd name="T10" fmla="*/ 432 w 1872"/>
                <a:gd name="T11" fmla="*/ 436 h 1120"/>
                <a:gd name="T12" fmla="*/ 528 w 1872"/>
                <a:gd name="T13" fmla="*/ 995 h 1120"/>
                <a:gd name="T14" fmla="*/ 624 w 1872"/>
                <a:gd name="T15" fmla="*/ 668 h 1120"/>
                <a:gd name="T16" fmla="*/ 720 w 1872"/>
                <a:gd name="T17" fmla="*/ 948 h 1120"/>
                <a:gd name="T18" fmla="*/ 816 w 1872"/>
                <a:gd name="T19" fmla="*/ 902 h 1120"/>
                <a:gd name="T20" fmla="*/ 912 w 1872"/>
                <a:gd name="T21" fmla="*/ 948 h 1120"/>
                <a:gd name="T22" fmla="*/ 1056 w 1872"/>
                <a:gd name="T23" fmla="*/ 855 h 1120"/>
                <a:gd name="T24" fmla="*/ 1152 w 1872"/>
                <a:gd name="T25" fmla="*/ 1088 h 1120"/>
                <a:gd name="T26" fmla="*/ 1344 w 1872"/>
                <a:gd name="T27" fmla="*/ 855 h 1120"/>
                <a:gd name="T28" fmla="*/ 1440 w 1872"/>
                <a:gd name="T29" fmla="*/ 948 h 1120"/>
                <a:gd name="T30" fmla="*/ 1488 w 1872"/>
                <a:gd name="T31" fmla="*/ 902 h 1120"/>
                <a:gd name="T32" fmla="*/ 1584 w 1872"/>
                <a:gd name="T33" fmla="*/ 855 h 1120"/>
                <a:gd name="T34" fmla="*/ 1680 w 1872"/>
                <a:gd name="T35" fmla="*/ 948 h 1120"/>
                <a:gd name="T36" fmla="*/ 1776 w 1872"/>
                <a:gd name="T37" fmla="*/ 762 h 1120"/>
                <a:gd name="T38" fmla="*/ 1872 w 1872"/>
                <a:gd name="T39" fmla="*/ 902 h 1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72"/>
                <a:gd name="T61" fmla="*/ 0 h 1120"/>
                <a:gd name="T62" fmla="*/ 1872 w 1872"/>
                <a:gd name="T63" fmla="*/ 1120 h 1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72" h="1120">
                  <a:moveTo>
                    <a:pt x="0" y="112"/>
                  </a:moveTo>
                  <a:cubicBezTo>
                    <a:pt x="12" y="56"/>
                    <a:pt x="24" y="0"/>
                    <a:pt x="48" y="160"/>
                  </a:cubicBezTo>
                  <a:cubicBezTo>
                    <a:pt x="72" y="320"/>
                    <a:pt x="112" y="1064"/>
                    <a:pt x="144" y="1072"/>
                  </a:cubicBezTo>
                  <a:cubicBezTo>
                    <a:pt x="176" y="1080"/>
                    <a:pt x="208" y="216"/>
                    <a:pt x="240" y="208"/>
                  </a:cubicBezTo>
                  <a:cubicBezTo>
                    <a:pt x="272" y="200"/>
                    <a:pt x="304" y="984"/>
                    <a:pt x="336" y="1024"/>
                  </a:cubicBezTo>
                  <a:cubicBezTo>
                    <a:pt x="368" y="1064"/>
                    <a:pt x="400" y="448"/>
                    <a:pt x="432" y="448"/>
                  </a:cubicBezTo>
                  <a:cubicBezTo>
                    <a:pt x="464" y="448"/>
                    <a:pt x="496" y="984"/>
                    <a:pt x="528" y="1024"/>
                  </a:cubicBezTo>
                  <a:cubicBezTo>
                    <a:pt x="560" y="1064"/>
                    <a:pt x="592" y="696"/>
                    <a:pt x="624" y="688"/>
                  </a:cubicBezTo>
                  <a:cubicBezTo>
                    <a:pt x="656" y="680"/>
                    <a:pt x="688" y="936"/>
                    <a:pt x="720" y="976"/>
                  </a:cubicBezTo>
                  <a:cubicBezTo>
                    <a:pt x="752" y="1016"/>
                    <a:pt x="784" y="928"/>
                    <a:pt x="816" y="928"/>
                  </a:cubicBezTo>
                  <a:cubicBezTo>
                    <a:pt x="848" y="928"/>
                    <a:pt x="872" y="984"/>
                    <a:pt x="912" y="976"/>
                  </a:cubicBezTo>
                  <a:cubicBezTo>
                    <a:pt x="952" y="968"/>
                    <a:pt x="1016" y="856"/>
                    <a:pt x="1056" y="880"/>
                  </a:cubicBezTo>
                  <a:cubicBezTo>
                    <a:pt x="1096" y="904"/>
                    <a:pt x="1104" y="1120"/>
                    <a:pt x="1152" y="1120"/>
                  </a:cubicBezTo>
                  <a:cubicBezTo>
                    <a:pt x="1200" y="1120"/>
                    <a:pt x="1296" y="904"/>
                    <a:pt x="1344" y="880"/>
                  </a:cubicBezTo>
                  <a:cubicBezTo>
                    <a:pt x="1392" y="856"/>
                    <a:pt x="1416" y="968"/>
                    <a:pt x="1440" y="976"/>
                  </a:cubicBezTo>
                  <a:cubicBezTo>
                    <a:pt x="1464" y="984"/>
                    <a:pt x="1464" y="944"/>
                    <a:pt x="1488" y="928"/>
                  </a:cubicBezTo>
                  <a:cubicBezTo>
                    <a:pt x="1512" y="912"/>
                    <a:pt x="1552" y="872"/>
                    <a:pt x="1584" y="880"/>
                  </a:cubicBezTo>
                  <a:cubicBezTo>
                    <a:pt x="1616" y="888"/>
                    <a:pt x="1648" y="992"/>
                    <a:pt x="1680" y="976"/>
                  </a:cubicBezTo>
                  <a:cubicBezTo>
                    <a:pt x="1712" y="960"/>
                    <a:pt x="1744" y="792"/>
                    <a:pt x="1776" y="784"/>
                  </a:cubicBezTo>
                  <a:cubicBezTo>
                    <a:pt x="1808" y="776"/>
                    <a:pt x="1840" y="852"/>
                    <a:pt x="1872" y="9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942" name="Line 17"/>
            <p:cNvSpPr>
              <a:spLocks noChangeShapeType="1"/>
            </p:cNvSpPr>
            <p:nvPr/>
          </p:nvSpPr>
          <p:spPr bwMode="auto">
            <a:xfrm>
              <a:off x="3168" y="34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1943" name="Line 18"/>
            <p:cNvSpPr>
              <a:spLocks noChangeShapeType="1"/>
            </p:cNvSpPr>
            <p:nvPr/>
          </p:nvSpPr>
          <p:spPr bwMode="auto">
            <a:xfrm>
              <a:off x="3456" y="340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1929" name="Object 19"/>
            <p:cNvGraphicFramePr>
              <a:graphicFrameLocks noChangeAspect="1"/>
            </p:cNvGraphicFramePr>
            <p:nvPr/>
          </p:nvGraphicFramePr>
          <p:xfrm>
            <a:off x="3360" y="3552"/>
            <a:ext cx="449" cy="323"/>
          </p:xfrm>
          <a:graphic>
            <a:graphicData uri="http://schemas.openxmlformats.org/presentationml/2006/ole">
              <mc:AlternateContent xmlns:mc="http://schemas.openxmlformats.org/markup-compatibility/2006">
                <mc:Choice xmlns:v="urn:schemas-microsoft-com:vml" Requires="v">
                  <p:oleObj spid="_x0000_s82285" name="Equation" r:id="rId17" imgW="253800" imgH="393480" progId="Equation.3">
                    <p:embed/>
                  </p:oleObj>
                </mc:Choice>
                <mc:Fallback>
                  <p:oleObj name="Equation" r:id="rId17" imgW="253800" imgH="39348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0" y="3552"/>
                          <a:ext cx="449"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30" name="Object 20"/>
            <p:cNvGraphicFramePr>
              <a:graphicFrameLocks noChangeAspect="1"/>
            </p:cNvGraphicFramePr>
            <p:nvPr/>
          </p:nvGraphicFramePr>
          <p:xfrm>
            <a:off x="3696" y="3120"/>
            <a:ext cx="449" cy="323"/>
          </p:xfrm>
          <a:graphic>
            <a:graphicData uri="http://schemas.openxmlformats.org/presentationml/2006/ole">
              <mc:AlternateContent xmlns:mc="http://schemas.openxmlformats.org/markup-compatibility/2006">
                <mc:Choice xmlns:v="urn:schemas-microsoft-com:vml" Requires="v">
                  <p:oleObj spid="_x0000_s82286" name="Equation" r:id="rId19" imgW="253800" imgH="393480" progId="Equation.3">
                    <p:embed/>
                  </p:oleObj>
                </mc:Choice>
                <mc:Fallback>
                  <p:oleObj name="Equation" r:id="rId19" imgW="253800" imgH="39348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96" y="3120"/>
                          <a:ext cx="449"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4" name="Freeform 21"/>
            <p:cNvSpPr>
              <a:spLocks/>
            </p:cNvSpPr>
            <p:nvPr/>
          </p:nvSpPr>
          <p:spPr bwMode="auto">
            <a:xfrm flipH="1">
              <a:off x="1056" y="2544"/>
              <a:ext cx="1872" cy="1104"/>
            </a:xfrm>
            <a:custGeom>
              <a:avLst/>
              <a:gdLst>
                <a:gd name="T0" fmla="*/ 0 w 1872"/>
                <a:gd name="T1" fmla="*/ 108 h 1120"/>
                <a:gd name="T2" fmla="*/ 48 w 1872"/>
                <a:gd name="T3" fmla="*/ 156 h 1120"/>
                <a:gd name="T4" fmla="*/ 144 w 1872"/>
                <a:gd name="T5" fmla="*/ 1042 h 1120"/>
                <a:gd name="T6" fmla="*/ 240 w 1872"/>
                <a:gd name="T7" fmla="*/ 202 h 1120"/>
                <a:gd name="T8" fmla="*/ 336 w 1872"/>
                <a:gd name="T9" fmla="*/ 995 h 1120"/>
                <a:gd name="T10" fmla="*/ 432 w 1872"/>
                <a:gd name="T11" fmla="*/ 436 h 1120"/>
                <a:gd name="T12" fmla="*/ 528 w 1872"/>
                <a:gd name="T13" fmla="*/ 995 h 1120"/>
                <a:gd name="T14" fmla="*/ 624 w 1872"/>
                <a:gd name="T15" fmla="*/ 668 h 1120"/>
                <a:gd name="T16" fmla="*/ 720 w 1872"/>
                <a:gd name="T17" fmla="*/ 948 h 1120"/>
                <a:gd name="T18" fmla="*/ 816 w 1872"/>
                <a:gd name="T19" fmla="*/ 902 h 1120"/>
                <a:gd name="T20" fmla="*/ 912 w 1872"/>
                <a:gd name="T21" fmla="*/ 948 h 1120"/>
                <a:gd name="T22" fmla="*/ 1056 w 1872"/>
                <a:gd name="T23" fmla="*/ 855 h 1120"/>
                <a:gd name="T24" fmla="*/ 1152 w 1872"/>
                <a:gd name="T25" fmla="*/ 1088 h 1120"/>
                <a:gd name="T26" fmla="*/ 1344 w 1872"/>
                <a:gd name="T27" fmla="*/ 855 h 1120"/>
                <a:gd name="T28" fmla="*/ 1440 w 1872"/>
                <a:gd name="T29" fmla="*/ 948 h 1120"/>
                <a:gd name="T30" fmla="*/ 1488 w 1872"/>
                <a:gd name="T31" fmla="*/ 902 h 1120"/>
                <a:gd name="T32" fmla="*/ 1584 w 1872"/>
                <a:gd name="T33" fmla="*/ 855 h 1120"/>
                <a:gd name="T34" fmla="*/ 1680 w 1872"/>
                <a:gd name="T35" fmla="*/ 948 h 1120"/>
                <a:gd name="T36" fmla="*/ 1776 w 1872"/>
                <a:gd name="T37" fmla="*/ 762 h 1120"/>
                <a:gd name="T38" fmla="*/ 1872 w 1872"/>
                <a:gd name="T39" fmla="*/ 902 h 11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72"/>
                <a:gd name="T61" fmla="*/ 0 h 1120"/>
                <a:gd name="T62" fmla="*/ 1872 w 1872"/>
                <a:gd name="T63" fmla="*/ 1120 h 11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72" h="1120">
                  <a:moveTo>
                    <a:pt x="0" y="112"/>
                  </a:moveTo>
                  <a:cubicBezTo>
                    <a:pt x="12" y="56"/>
                    <a:pt x="24" y="0"/>
                    <a:pt x="48" y="160"/>
                  </a:cubicBezTo>
                  <a:cubicBezTo>
                    <a:pt x="72" y="320"/>
                    <a:pt x="112" y="1064"/>
                    <a:pt x="144" y="1072"/>
                  </a:cubicBezTo>
                  <a:cubicBezTo>
                    <a:pt x="176" y="1080"/>
                    <a:pt x="208" y="216"/>
                    <a:pt x="240" y="208"/>
                  </a:cubicBezTo>
                  <a:cubicBezTo>
                    <a:pt x="272" y="200"/>
                    <a:pt x="304" y="984"/>
                    <a:pt x="336" y="1024"/>
                  </a:cubicBezTo>
                  <a:cubicBezTo>
                    <a:pt x="368" y="1064"/>
                    <a:pt x="400" y="448"/>
                    <a:pt x="432" y="448"/>
                  </a:cubicBezTo>
                  <a:cubicBezTo>
                    <a:pt x="464" y="448"/>
                    <a:pt x="496" y="984"/>
                    <a:pt x="528" y="1024"/>
                  </a:cubicBezTo>
                  <a:cubicBezTo>
                    <a:pt x="560" y="1064"/>
                    <a:pt x="592" y="696"/>
                    <a:pt x="624" y="688"/>
                  </a:cubicBezTo>
                  <a:cubicBezTo>
                    <a:pt x="656" y="680"/>
                    <a:pt x="688" y="936"/>
                    <a:pt x="720" y="976"/>
                  </a:cubicBezTo>
                  <a:cubicBezTo>
                    <a:pt x="752" y="1016"/>
                    <a:pt x="784" y="928"/>
                    <a:pt x="816" y="928"/>
                  </a:cubicBezTo>
                  <a:cubicBezTo>
                    <a:pt x="848" y="928"/>
                    <a:pt x="872" y="984"/>
                    <a:pt x="912" y="976"/>
                  </a:cubicBezTo>
                  <a:cubicBezTo>
                    <a:pt x="952" y="968"/>
                    <a:pt x="1016" y="856"/>
                    <a:pt x="1056" y="880"/>
                  </a:cubicBezTo>
                  <a:cubicBezTo>
                    <a:pt x="1096" y="904"/>
                    <a:pt x="1104" y="1120"/>
                    <a:pt x="1152" y="1120"/>
                  </a:cubicBezTo>
                  <a:cubicBezTo>
                    <a:pt x="1200" y="1120"/>
                    <a:pt x="1296" y="904"/>
                    <a:pt x="1344" y="880"/>
                  </a:cubicBezTo>
                  <a:cubicBezTo>
                    <a:pt x="1392" y="856"/>
                    <a:pt x="1416" y="968"/>
                    <a:pt x="1440" y="976"/>
                  </a:cubicBezTo>
                  <a:cubicBezTo>
                    <a:pt x="1464" y="984"/>
                    <a:pt x="1464" y="944"/>
                    <a:pt x="1488" y="928"/>
                  </a:cubicBezTo>
                  <a:cubicBezTo>
                    <a:pt x="1512" y="912"/>
                    <a:pt x="1552" y="872"/>
                    <a:pt x="1584" y="880"/>
                  </a:cubicBezTo>
                  <a:cubicBezTo>
                    <a:pt x="1616" y="888"/>
                    <a:pt x="1648" y="992"/>
                    <a:pt x="1680" y="976"/>
                  </a:cubicBezTo>
                  <a:cubicBezTo>
                    <a:pt x="1712" y="960"/>
                    <a:pt x="1744" y="792"/>
                    <a:pt x="1776" y="784"/>
                  </a:cubicBezTo>
                  <a:cubicBezTo>
                    <a:pt x="1808" y="776"/>
                    <a:pt x="1840" y="852"/>
                    <a:pt x="1872" y="928"/>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7" name="页脚占位符 2"/>
          <p:cNvSpPr>
            <a:spLocks noGrp="1"/>
          </p:cNvSpPr>
          <p:nvPr>
            <p:ph type="ftr" sz="quarter" idx="11"/>
          </p:nvPr>
        </p:nvSpPr>
        <p:spPr/>
        <p:txBody>
          <a:bodyPr/>
          <a:lstStyle/>
          <a:p>
            <a:pPr>
              <a:defRPr/>
            </a:pPr>
            <a:r>
              <a:rPr lang="zh-CN" altLang="en-US"/>
              <a:t>信号与系统</a:t>
            </a:r>
          </a:p>
        </p:txBody>
      </p:sp>
      <p:sp>
        <p:nvSpPr>
          <p:cNvPr id="8296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85100C33-F1C8-4EA9-8FB5-47B4A1DE149B}" type="slidenum">
              <a:rPr lang="en-US" altLang="ko-KR" smtClean="0">
                <a:solidFill>
                  <a:srgbClr val="003399"/>
                </a:solidFill>
                <a:latin typeface="-윤체L" pitchFamily="18" charset="-127"/>
                <a:ea typeface="-윤체L" pitchFamily="18" charset="-127"/>
              </a:rPr>
              <a:pPr/>
              <a:t>98</a:t>
            </a:fld>
            <a:endParaRPr lang="en-US" altLang="ko-KR" smtClean="0">
              <a:solidFill>
                <a:srgbClr val="003399"/>
              </a:solidFill>
              <a:latin typeface="-윤체L" pitchFamily="18" charset="-127"/>
              <a:ea typeface="-윤체L" pitchFamily="18" charset="-127"/>
            </a:endParaRPr>
          </a:p>
        </p:txBody>
      </p:sp>
      <p:sp>
        <p:nvSpPr>
          <p:cNvPr id="82965" name="Rectangle 3"/>
          <p:cNvSpPr>
            <a:spLocks noChangeArrowheads="1"/>
          </p:cNvSpPr>
          <p:nvPr/>
        </p:nvSpPr>
        <p:spPr bwMode="auto">
          <a:xfrm>
            <a:off x="1042988" y="333375"/>
            <a:ext cx="42465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eaLnBrk="1" hangingPunct="1">
              <a:spcBef>
                <a:spcPct val="20000"/>
              </a:spcBef>
              <a:buClr>
                <a:schemeClr val="tx2"/>
              </a:buClr>
              <a:buSzPct val="65000"/>
              <a:buFont typeface="Wingdings" pitchFamily="2" charset="2"/>
              <a:buNone/>
            </a:pPr>
            <a:r>
              <a:rPr kumimoji="1" lang="zh-CN" altLang="en-US" sz="3200" b="1">
                <a:solidFill>
                  <a:srgbClr val="FF0000"/>
                </a:solidFill>
                <a:latin typeface="华文细黑" pitchFamily="2" charset="-122"/>
                <a:ea typeface="华文细黑" pitchFamily="2" charset="-122"/>
              </a:rPr>
              <a:t>例</a:t>
            </a:r>
            <a:r>
              <a:rPr kumimoji="1" lang="en-US" altLang="zh-CN" sz="3200" b="1">
                <a:solidFill>
                  <a:srgbClr val="FF0000"/>
                </a:solidFill>
                <a:latin typeface="华文细黑" pitchFamily="2" charset="-122"/>
                <a:ea typeface="华文细黑" pitchFamily="2" charset="-122"/>
              </a:rPr>
              <a:t>3-3</a:t>
            </a:r>
          </a:p>
        </p:txBody>
      </p:sp>
      <p:sp>
        <p:nvSpPr>
          <p:cNvPr id="82966" name="Text Box 4"/>
          <p:cNvSpPr txBox="1">
            <a:spLocks noChangeArrowheads="1"/>
          </p:cNvSpPr>
          <p:nvPr/>
        </p:nvSpPr>
        <p:spPr bwMode="auto">
          <a:xfrm>
            <a:off x="2411413" y="404813"/>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solidFill>
                  <a:srgbClr val="FF0000"/>
                </a:solidFill>
                <a:ea typeface="宋体" charset="-122"/>
              </a:rPr>
              <a:t>求双</a:t>
            </a:r>
            <a:r>
              <a:rPr lang="en-US" altLang="zh-CN" sz="2400" b="1">
                <a:solidFill>
                  <a:srgbClr val="FF0000"/>
                </a:solidFill>
                <a:ea typeface="宋体" charset="-122"/>
              </a:rPr>
              <a:t>Sa</a:t>
            </a:r>
            <a:r>
              <a:rPr lang="zh-CN" altLang="en-US" sz="2400" b="1">
                <a:solidFill>
                  <a:srgbClr val="FF0000"/>
                </a:solidFill>
                <a:ea typeface="宋体" charset="-122"/>
              </a:rPr>
              <a:t>信号的频谱。</a:t>
            </a:r>
          </a:p>
        </p:txBody>
      </p:sp>
      <p:sp>
        <p:nvSpPr>
          <p:cNvPr id="617477" name="Text Box 5"/>
          <p:cNvSpPr txBox="1">
            <a:spLocks noChangeArrowheads="1"/>
          </p:cNvSpPr>
          <p:nvPr/>
        </p:nvSpPr>
        <p:spPr bwMode="auto">
          <a:xfrm>
            <a:off x="395288" y="23495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解：令</a:t>
            </a:r>
            <a:r>
              <a:rPr lang="en-US" altLang="zh-CN" sz="2400" b="1">
                <a:ea typeface="宋体" charset="-122"/>
              </a:rPr>
              <a:t>f</a:t>
            </a:r>
            <a:r>
              <a:rPr lang="en-US" altLang="zh-CN" sz="2400" b="1" baseline="-25000">
                <a:ea typeface="宋体" charset="-122"/>
              </a:rPr>
              <a:t>0</a:t>
            </a:r>
            <a:r>
              <a:rPr lang="en-US" altLang="zh-CN" sz="2400" b="1">
                <a:ea typeface="宋体" charset="-122"/>
              </a:rPr>
              <a:t>(t)</a:t>
            </a:r>
            <a:r>
              <a:rPr lang="zh-CN" altLang="en-US" sz="2400" b="1">
                <a:ea typeface="宋体" charset="-122"/>
              </a:rPr>
              <a:t>表示为</a:t>
            </a:r>
            <a:r>
              <a:rPr lang="en-US" altLang="zh-CN" sz="2400" b="1">
                <a:ea typeface="宋体" charset="-122"/>
              </a:rPr>
              <a:t>Sa</a:t>
            </a:r>
            <a:r>
              <a:rPr lang="zh-CN" altLang="en-US" sz="2400" b="1">
                <a:ea typeface="宋体" charset="-122"/>
              </a:rPr>
              <a:t>信号波形</a:t>
            </a:r>
          </a:p>
        </p:txBody>
      </p:sp>
      <p:sp>
        <p:nvSpPr>
          <p:cNvPr id="82968" name="Line 7"/>
          <p:cNvSpPr>
            <a:spLocks noChangeShapeType="1"/>
          </p:cNvSpPr>
          <p:nvPr/>
        </p:nvSpPr>
        <p:spPr bwMode="auto">
          <a:xfrm flipV="1">
            <a:off x="250825" y="3981450"/>
            <a:ext cx="39608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2969" name="Line 8"/>
          <p:cNvSpPr>
            <a:spLocks noChangeShapeType="1"/>
          </p:cNvSpPr>
          <p:nvPr/>
        </p:nvSpPr>
        <p:spPr bwMode="auto">
          <a:xfrm flipV="1">
            <a:off x="2195513" y="2924175"/>
            <a:ext cx="0"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2970" name="Freeform 9"/>
          <p:cNvSpPr>
            <a:spLocks/>
          </p:cNvSpPr>
          <p:nvPr/>
        </p:nvSpPr>
        <p:spPr bwMode="auto">
          <a:xfrm>
            <a:off x="898525" y="3173413"/>
            <a:ext cx="2592388" cy="1000125"/>
          </a:xfrm>
          <a:custGeom>
            <a:avLst/>
            <a:gdLst>
              <a:gd name="T0" fmla="*/ 22320928 w 1552"/>
              <a:gd name="T1" fmla="*/ 692694121 h 912"/>
              <a:gd name="T2" fmla="*/ 156244831 w 1552"/>
              <a:gd name="T3" fmla="*/ 692694121 h 912"/>
              <a:gd name="T4" fmla="*/ 959786673 w 1552"/>
              <a:gd name="T5" fmla="*/ 981316740 h 912"/>
              <a:gd name="T6" fmla="*/ 2147483647 w 1552"/>
              <a:gd name="T7" fmla="*/ 0 h 912"/>
              <a:gd name="T8" fmla="*/ 2147483647 w 1552"/>
              <a:gd name="T9" fmla="*/ 981316740 h 912"/>
              <a:gd name="T10" fmla="*/ 2147483647 w 1552"/>
              <a:gd name="T11" fmla="*/ 692694121 h 912"/>
              <a:gd name="T12" fmla="*/ 2147483647 w 1552"/>
              <a:gd name="T13" fmla="*/ 692694121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2946" name="Object 10"/>
          <p:cNvGraphicFramePr>
            <a:graphicFrameLocks noChangeAspect="1"/>
          </p:cNvGraphicFramePr>
          <p:nvPr/>
        </p:nvGraphicFramePr>
        <p:xfrm>
          <a:off x="1906588" y="3981450"/>
          <a:ext cx="344487" cy="311150"/>
        </p:xfrm>
        <a:graphic>
          <a:graphicData uri="http://schemas.openxmlformats.org/presentationml/2006/ole">
            <mc:AlternateContent xmlns:mc="http://schemas.openxmlformats.org/markup-compatibility/2006">
              <mc:Choice xmlns:v="urn:schemas-microsoft-com:vml" Requires="v">
                <p:oleObj spid="_x0000_s83538" name="Equation" r:id="rId3" imgW="126720" imgH="177480" progId="Equation.3">
                  <p:embed/>
                </p:oleObj>
              </mc:Choice>
              <mc:Fallback>
                <p:oleObj name="Equation" r:id="rId3" imgW="126720" imgH="17748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588" y="3981450"/>
                        <a:ext cx="344487"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47" name="Object 11"/>
          <p:cNvGraphicFramePr>
            <a:graphicFrameLocks noChangeAspect="1"/>
          </p:cNvGraphicFramePr>
          <p:nvPr/>
        </p:nvGraphicFramePr>
        <p:xfrm>
          <a:off x="3998913" y="4035425"/>
          <a:ext cx="209550" cy="231775"/>
        </p:xfrm>
        <a:graphic>
          <a:graphicData uri="http://schemas.openxmlformats.org/presentationml/2006/ole">
            <mc:AlternateContent xmlns:mc="http://schemas.openxmlformats.org/markup-compatibility/2006">
              <mc:Choice xmlns:v="urn:schemas-microsoft-com:vml" Requires="v">
                <p:oleObj spid="_x0000_s83539" name="Equation" r:id="rId5" imgW="88560" imgH="152280" progId="Equation.3">
                  <p:embed/>
                </p:oleObj>
              </mc:Choice>
              <mc:Fallback>
                <p:oleObj name="Equation" r:id="rId5" imgW="88560" imgH="1522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913" y="4035425"/>
                        <a:ext cx="2095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48" name="Object 12"/>
          <p:cNvGraphicFramePr>
            <a:graphicFrameLocks noChangeAspect="1"/>
          </p:cNvGraphicFramePr>
          <p:nvPr/>
        </p:nvGraphicFramePr>
        <p:xfrm>
          <a:off x="2339975" y="4005263"/>
          <a:ext cx="792163" cy="287337"/>
        </p:xfrm>
        <a:graphic>
          <a:graphicData uri="http://schemas.openxmlformats.org/presentationml/2006/ole">
            <mc:AlternateContent xmlns:mc="http://schemas.openxmlformats.org/markup-compatibility/2006">
              <mc:Choice xmlns:v="urn:schemas-microsoft-com:vml" Requires="v">
                <p:oleObj spid="_x0000_s83540" name="Equation" r:id="rId7" imgW="380880" imgH="228600" progId="Equation.DSMT4">
                  <p:embed/>
                </p:oleObj>
              </mc:Choice>
              <mc:Fallback>
                <p:oleObj name="Equation" r:id="rId7" imgW="380880" imgH="2286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4005263"/>
                        <a:ext cx="792163"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49" name="Object 13"/>
          <p:cNvGraphicFramePr>
            <a:graphicFrameLocks noChangeAspect="1"/>
          </p:cNvGraphicFramePr>
          <p:nvPr/>
        </p:nvGraphicFramePr>
        <p:xfrm>
          <a:off x="2257425" y="2924175"/>
          <a:ext cx="523875" cy="328613"/>
        </p:xfrm>
        <a:graphic>
          <a:graphicData uri="http://schemas.openxmlformats.org/presentationml/2006/ole">
            <mc:AlternateContent xmlns:mc="http://schemas.openxmlformats.org/markup-compatibility/2006">
              <mc:Choice xmlns:v="urn:schemas-microsoft-com:vml" Requires="v">
                <p:oleObj spid="_x0000_s83541" name="Equation" r:id="rId9" imgW="355320" imgH="228600" progId="Equation.DSMT4">
                  <p:embed/>
                </p:oleObj>
              </mc:Choice>
              <mc:Fallback>
                <p:oleObj name="Equation" r:id="rId9" imgW="355320" imgH="2286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7425" y="2924175"/>
                        <a:ext cx="523875" cy="328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0" name="Object 14"/>
          <p:cNvGraphicFramePr>
            <a:graphicFrameLocks noChangeAspect="1"/>
          </p:cNvGraphicFramePr>
          <p:nvPr/>
        </p:nvGraphicFramePr>
        <p:xfrm>
          <a:off x="1682750" y="2986088"/>
          <a:ext cx="339725" cy="434975"/>
        </p:xfrm>
        <a:graphic>
          <a:graphicData uri="http://schemas.openxmlformats.org/presentationml/2006/ole">
            <mc:AlternateContent xmlns:mc="http://schemas.openxmlformats.org/markup-compatibility/2006">
              <mc:Choice xmlns:v="urn:schemas-microsoft-com:vml" Requires="v">
                <p:oleObj spid="_x0000_s83542" name="Equation" r:id="rId11" imgW="241200" imgH="393480" progId="Equation.DSMT4">
                  <p:embed/>
                </p:oleObj>
              </mc:Choice>
              <mc:Fallback>
                <p:oleObj name="Equation" r:id="rId11" imgW="241200" imgH="39348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2750" y="2986088"/>
                        <a:ext cx="339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1" name="Object 15"/>
          <p:cNvGraphicFramePr>
            <a:graphicFrameLocks noChangeAspect="1"/>
          </p:cNvGraphicFramePr>
          <p:nvPr/>
        </p:nvGraphicFramePr>
        <p:xfrm>
          <a:off x="323850" y="1412875"/>
          <a:ext cx="5761038" cy="1008063"/>
        </p:xfrm>
        <a:graphic>
          <a:graphicData uri="http://schemas.openxmlformats.org/presentationml/2006/ole">
            <mc:AlternateContent xmlns:mc="http://schemas.openxmlformats.org/markup-compatibility/2006">
              <mc:Choice xmlns:v="urn:schemas-microsoft-com:vml" Requires="v">
                <p:oleObj spid="_x0000_s83543" name="Equation" r:id="rId13" imgW="2349360" imgH="393480" progId="Equation.DSMT4">
                  <p:embed/>
                </p:oleObj>
              </mc:Choice>
              <mc:Fallback>
                <p:oleObj name="Equation" r:id="rId13" imgW="2349360" imgH="393480"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3850" y="1412875"/>
                        <a:ext cx="5761038"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6"/>
          <p:cNvGrpSpPr>
            <a:grpSpLocks/>
          </p:cNvGrpSpPr>
          <p:nvPr/>
        </p:nvGrpSpPr>
        <p:grpSpPr bwMode="auto">
          <a:xfrm>
            <a:off x="971550" y="4292600"/>
            <a:ext cx="3095625" cy="1871663"/>
            <a:chOff x="3408" y="1584"/>
            <a:chExt cx="2240" cy="1348"/>
          </a:xfrm>
        </p:grpSpPr>
        <p:sp>
          <p:nvSpPr>
            <p:cNvPr id="82979" name="Line 17"/>
            <p:cNvSpPr>
              <a:spLocks noChangeShapeType="1"/>
            </p:cNvSpPr>
            <p:nvPr/>
          </p:nvSpPr>
          <p:spPr bwMode="auto">
            <a:xfrm flipV="1">
              <a:off x="3408" y="2352"/>
              <a:ext cx="220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2980" name="Line 18"/>
            <p:cNvSpPr>
              <a:spLocks noChangeShapeType="1"/>
            </p:cNvSpPr>
            <p:nvPr/>
          </p:nvSpPr>
          <p:spPr bwMode="auto">
            <a:xfrm flipV="1">
              <a:off x="3840" y="1584"/>
              <a:ext cx="0" cy="1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2981" name="Freeform 19"/>
            <p:cNvSpPr>
              <a:spLocks/>
            </p:cNvSpPr>
            <p:nvPr/>
          </p:nvSpPr>
          <p:spPr bwMode="auto">
            <a:xfrm flipV="1">
              <a:off x="3696" y="2160"/>
              <a:ext cx="1728" cy="772"/>
            </a:xfrm>
            <a:custGeom>
              <a:avLst/>
              <a:gdLst>
                <a:gd name="T0" fmla="*/ 10 w 1552"/>
                <a:gd name="T1" fmla="*/ 413 h 912"/>
                <a:gd name="T2" fmla="*/ 69 w 1552"/>
                <a:gd name="T3" fmla="*/ 413 h 912"/>
                <a:gd name="T4" fmla="*/ 426 w 1552"/>
                <a:gd name="T5" fmla="*/ 585 h 912"/>
                <a:gd name="T6" fmla="*/ 962 w 1552"/>
                <a:gd name="T7" fmla="*/ 0 h 912"/>
                <a:gd name="T8" fmla="*/ 1498 w 1552"/>
                <a:gd name="T9" fmla="*/ 585 h 912"/>
                <a:gd name="T10" fmla="*/ 1855 w 1552"/>
                <a:gd name="T11" fmla="*/ 413 h 912"/>
                <a:gd name="T12" fmla="*/ 1914 w 1552"/>
                <a:gd name="T13" fmla="*/ 413 h 912"/>
                <a:gd name="T14" fmla="*/ 0 60000 65536"/>
                <a:gd name="T15" fmla="*/ 0 60000 65536"/>
                <a:gd name="T16" fmla="*/ 0 60000 65536"/>
                <a:gd name="T17" fmla="*/ 0 60000 65536"/>
                <a:gd name="T18" fmla="*/ 0 60000 65536"/>
                <a:gd name="T19" fmla="*/ 0 60000 65536"/>
                <a:gd name="T20" fmla="*/ 0 60000 65536"/>
                <a:gd name="T21" fmla="*/ 0 w 1552"/>
                <a:gd name="T22" fmla="*/ 0 h 912"/>
                <a:gd name="T23" fmla="*/ 1552 w 1552"/>
                <a:gd name="T24" fmla="*/ 912 h 9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52" h="912">
                  <a:moveTo>
                    <a:pt x="8" y="576"/>
                  </a:moveTo>
                  <a:cubicBezTo>
                    <a:pt x="4" y="556"/>
                    <a:pt x="0" y="536"/>
                    <a:pt x="56" y="576"/>
                  </a:cubicBezTo>
                  <a:cubicBezTo>
                    <a:pt x="112" y="616"/>
                    <a:pt x="224" y="912"/>
                    <a:pt x="344" y="816"/>
                  </a:cubicBezTo>
                  <a:cubicBezTo>
                    <a:pt x="464" y="720"/>
                    <a:pt x="632" y="0"/>
                    <a:pt x="776" y="0"/>
                  </a:cubicBezTo>
                  <a:cubicBezTo>
                    <a:pt x="920" y="0"/>
                    <a:pt x="1088" y="720"/>
                    <a:pt x="1208" y="816"/>
                  </a:cubicBezTo>
                  <a:cubicBezTo>
                    <a:pt x="1328" y="912"/>
                    <a:pt x="1440" y="616"/>
                    <a:pt x="1496" y="576"/>
                  </a:cubicBezTo>
                  <a:cubicBezTo>
                    <a:pt x="1552" y="536"/>
                    <a:pt x="1548" y="556"/>
                    <a:pt x="1544" y="576"/>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aphicFrame>
          <p:nvGraphicFramePr>
            <p:cNvPr id="82957" name="Object 20"/>
            <p:cNvGraphicFramePr>
              <a:graphicFrameLocks noChangeAspect="1"/>
            </p:cNvGraphicFramePr>
            <p:nvPr/>
          </p:nvGraphicFramePr>
          <p:xfrm>
            <a:off x="3600" y="2400"/>
            <a:ext cx="229" cy="240"/>
          </p:xfrm>
          <a:graphic>
            <a:graphicData uri="http://schemas.openxmlformats.org/presentationml/2006/ole">
              <mc:AlternateContent xmlns:mc="http://schemas.openxmlformats.org/markup-compatibility/2006">
                <mc:Choice xmlns:v="urn:schemas-microsoft-com:vml" Requires="v">
                  <p:oleObj spid="_x0000_s83544" name="Equation" r:id="rId15" imgW="126720" imgH="177480" progId="Equation.3">
                    <p:embed/>
                  </p:oleObj>
                </mc:Choice>
                <mc:Fallback>
                  <p:oleObj name="Equation" r:id="rId15" imgW="126720" imgH="177480" progId="Equation.3">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2400"/>
                          <a:ext cx="22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8" name="Object 21"/>
            <p:cNvGraphicFramePr>
              <a:graphicFrameLocks noChangeAspect="1"/>
            </p:cNvGraphicFramePr>
            <p:nvPr/>
          </p:nvGraphicFramePr>
          <p:xfrm>
            <a:off x="5424" y="2400"/>
            <a:ext cx="224" cy="288"/>
          </p:xfrm>
          <a:graphic>
            <a:graphicData uri="http://schemas.openxmlformats.org/presentationml/2006/ole">
              <mc:AlternateContent xmlns:mc="http://schemas.openxmlformats.org/markup-compatibility/2006">
                <mc:Choice xmlns:v="urn:schemas-microsoft-com:vml" Requires="v">
                  <p:oleObj spid="_x0000_s83545" name="Equation" r:id="rId16" imgW="88560" imgH="152280" progId="Equation.3">
                    <p:embed/>
                  </p:oleObj>
                </mc:Choice>
                <mc:Fallback>
                  <p:oleObj name="Equation" r:id="rId16" imgW="88560" imgH="152280" progId="Equation.3">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 y="2400"/>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9" name="Object 22"/>
            <p:cNvGraphicFramePr>
              <a:graphicFrameLocks noChangeAspect="1"/>
            </p:cNvGraphicFramePr>
            <p:nvPr/>
          </p:nvGraphicFramePr>
          <p:xfrm>
            <a:off x="4368" y="2400"/>
            <a:ext cx="386" cy="249"/>
          </p:xfrm>
          <a:graphic>
            <a:graphicData uri="http://schemas.openxmlformats.org/presentationml/2006/ole">
              <mc:AlternateContent xmlns:mc="http://schemas.openxmlformats.org/markup-compatibility/2006">
                <mc:Choice xmlns:v="urn:schemas-microsoft-com:vml" Requires="v">
                  <p:oleObj spid="_x0000_s83546" name="Equation" r:id="rId17" imgW="203040" imgH="177480" progId="Equation.3">
                    <p:embed/>
                  </p:oleObj>
                </mc:Choice>
                <mc:Fallback>
                  <p:oleObj name="Equation" r:id="rId17" imgW="203040" imgH="17748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2400"/>
                          <a:ext cx="386"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60" name="Object 23"/>
            <p:cNvGraphicFramePr>
              <a:graphicFrameLocks noChangeAspect="1"/>
            </p:cNvGraphicFramePr>
            <p:nvPr/>
          </p:nvGraphicFramePr>
          <p:xfrm>
            <a:off x="3936" y="1584"/>
            <a:ext cx="722" cy="253"/>
          </p:xfrm>
          <a:graphic>
            <a:graphicData uri="http://schemas.openxmlformats.org/presentationml/2006/ole">
              <mc:AlternateContent xmlns:mc="http://schemas.openxmlformats.org/markup-compatibility/2006">
                <mc:Choice xmlns:v="urn:schemas-microsoft-com:vml" Requires="v">
                  <p:oleObj spid="_x0000_s83547" name="Equation" r:id="rId19" imgW="736560" imgH="228600" progId="Equation.DSMT4">
                    <p:embed/>
                  </p:oleObj>
                </mc:Choice>
                <mc:Fallback>
                  <p:oleObj name="Equation" r:id="rId19" imgW="736560" imgH="228600" progId="Equation.DSMT4">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6" y="1584"/>
                          <a:ext cx="72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82" name="Line 24"/>
            <p:cNvSpPr>
              <a:spLocks noChangeShapeType="1"/>
            </p:cNvSpPr>
            <p:nvPr/>
          </p:nvSpPr>
          <p:spPr bwMode="auto">
            <a:xfrm>
              <a:off x="4560" y="230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3" name="Group 25"/>
          <p:cNvGrpSpPr>
            <a:grpSpLocks/>
          </p:cNvGrpSpPr>
          <p:nvPr/>
        </p:nvGrpSpPr>
        <p:grpSpPr bwMode="auto">
          <a:xfrm>
            <a:off x="3779838" y="4221163"/>
            <a:ext cx="1219200" cy="762000"/>
            <a:chOff x="2208" y="2640"/>
            <a:chExt cx="768" cy="480"/>
          </a:xfrm>
        </p:grpSpPr>
        <p:sp>
          <p:nvSpPr>
            <p:cNvPr id="82977" name="AutoShape 26"/>
            <p:cNvSpPr>
              <a:spLocks noChangeArrowheads="1"/>
            </p:cNvSpPr>
            <p:nvPr/>
          </p:nvSpPr>
          <p:spPr bwMode="auto">
            <a:xfrm>
              <a:off x="2208" y="2640"/>
              <a:ext cx="384" cy="480"/>
            </a:xfrm>
            <a:prstGeom prst="flowChartOr">
              <a:avLst/>
            </a:prstGeom>
            <a:solidFill>
              <a:schemeClr val="accent1"/>
            </a:solidFill>
            <a:ln w="9525">
              <a:solidFill>
                <a:schemeClr val="tx1"/>
              </a:solidFill>
              <a:round/>
              <a:headEnd/>
              <a:tailEnd/>
            </a:ln>
          </p:spPr>
          <p:txBody>
            <a:bodyPr wrap="none" anchor="ctr"/>
            <a:lstStyle/>
            <a:p>
              <a:endParaRPr lang="zh-CN" altLang="en-US"/>
            </a:p>
          </p:txBody>
        </p:sp>
        <p:sp>
          <p:nvSpPr>
            <p:cNvPr id="82978" name="AutoShape 27"/>
            <p:cNvSpPr>
              <a:spLocks noChangeArrowheads="1"/>
            </p:cNvSpPr>
            <p:nvPr/>
          </p:nvSpPr>
          <p:spPr bwMode="auto">
            <a:xfrm rot="16200000" flipH="1">
              <a:off x="2664" y="2712"/>
              <a:ext cx="240" cy="384"/>
            </a:xfrm>
            <a:prstGeom prst="downArrow">
              <a:avLst>
                <a:gd name="adj1" fmla="val 50000"/>
                <a:gd name="adj2" fmla="val 40000"/>
              </a:avLst>
            </a:prstGeom>
            <a:solidFill>
              <a:schemeClr val="accent1"/>
            </a:solidFill>
            <a:ln w="9525">
              <a:solidFill>
                <a:schemeClr val="tx1"/>
              </a:solidFill>
              <a:miter lim="800000"/>
              <a:headEnd/>
              <a:tailEnd/>
            </a:ln>
          </p:spPr>
          <p:txBody>
            <a:bodyPr wrap="none" anchor="ctr"/>
            <a:lstStyle/>
            <a:p>
              <a:endParaRPr lang="zh-CN" altLang="en-US"/>
            </a:p>
          </p:txBody>
        </p:sp>
      </p:grpSp>
      <p:sp>
        <p:nvSpPr>
          <p:cNvPr id="82973" name="Line 29"/>
          <p:cNvSpPr>
            <a:spLocks noChangeShapeType="1"/>
          </p:cNvSpPr>
          <p:nvPr/>
        </p:nvSpPr>
        <p:spPr bwMode="auto">
          <a:xfrm flipV="1">
            <a:off x="4876800" y="4368800"/>
            <a:ext cx="4267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2974" name="Line 30"/>
          <p:cNvSpPr>
            <a:spLocks noChangeShapeType="1"/>
          </p:cNvSpPr>
          <p:nvPr/>
        </p:nvSpPr>
        <p:spPr bwMode="auto">
          <a:xfrm flipV="1">
            <a:off x="6705600" y="3073400"/>
            <a:ext cx="0" cy="1676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2952" name="Object 31"/>
          <p:cNvGraphicFramePr>
            <a:graphicFrameLocks noChangeAspect="1"/>
          </p:cNvGraphicFramePr>
          <p:nvPr/>
        </p:nvGraphicFramePr>
        <p:xfrm>
          <a:off x="6477000" y="4368800"/>
          <a:ext cx="363538" cy="381000"/>
        </p:xfrm>
        <a:graphic>
          <a:graphicData uri="http://schemas.openxmlformats.org/presentationml/2006/ole">
            <mc:AlternateContent xmlns:mc="http://schemas.openxmlformats.org/markup-compatibility/2006">
              <mc:Choice xmlns:v="urn:schemas-microsoft-com:vml" Requires="v">
                <p:oleObj spid="_x0000_s83548" name="Equation" r:id="rId21" imgW="126720" imgH="177480" progId="Equation.3">
                  <p:embed/>
                </p:oleObj>
              </mc:Choice>
              <mc:Fallback>
                <p:oleObj name="Equation" r:id="rId21" imgW="126720" imgH="177480" progId="Equation.3">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368800"/>
                        <a:ext cx="3635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3" name="Object 32"/>
          <p:cNvGraphicFramePr>
            <a:graphicFrameLocks noChangeAspect="1"/>
          </p:cNvGraphicFramePr>
          <p:nvPr/>
        </p:nvGraphicFramePr>
        <p:xfrm>
          <a:off x="8689975" y="4433888"/>
          <a:ext cx="222250" cy="285750"/>
        </p:xfrm>
        <a:graphic>
          <a:graphicData uri="http://schemas.openxmlformats.org/presentationml/2006/ole">
            <mc:AlternateContent xmlns:mc="http://schemas.openxmlformats.org/markup-compatibility/2006">
              <mc:Choice xmlns:v="urn:schemas-microsoft-com:vml" Requires="v">
                <p:oleObj spid="_x0000_s83549" name="Equation" r:id="rId22" imgW="88560" imgH="152280" progId="Equation.3">
                  <p:embed/>
                </p:oleObj>
              </mc:Choice>
              <mc:Fallback>
                <p:oleObj name="Equation" r:id="rId22" imgW="88560" imgH="152280" progId="Equation.3">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9975" y="4433888"/>
                        <a:ext cx="222250"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4" name="Object 34"/>
          <p:cNvGraphicFramePr>
            <a:graphicFrameLocks noChangeAspect="1"/>
          </p:cNvGraphicFramePr>
          <p:nvPr/>
        </p:nvGraphicFramePr>
        <p:xfrm>
          <a:off x="6858000" y="2997200"/>
          <a:ext cx="474663" cy="357188"/>
        </p:xfrm>
        <a:graphic>
          <a:graphicData uri="http://schemas.openxmlformats.org/presentationml/2006/ole">
            <mc:AlternateContent xmlns:mc="http://schemas.openxmlformats.org/markup-compatibility/2006">
              <mc:Choice xmlns:v="urn:schemas-microsoft-com:vml" Requires="v">
                <p:oleObj spid="_x0000_s83550" name="Equation" r:id="rId23" imgW="304560" imgH="203040" progId="Equation.3">
                  <p:embed/>
                </p:oleObj>
              </mc:Choice>
              <mc:Fallback>
                <p:oleObj name="Equation" r:id="rId23" imgW="304560" imgH="203040" progId="Equation.3">
                  <p:embed/>
                  <p:pic>
                    <p:nvPicPr>
                      <p:cNvPr id="0" name="Object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58000" y="2997200"/>
                        <a:ext cx="474663"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955" name="Object 35"/>
          <p:cNvGraphicFramePr>
            <a:graphicFrameLocks noChangeAspect="1"/>
          </p:cNvGraphicFramePr>
          <p:nvPr/>
        </p:nvGraphicFramePr>
        <p:xfrm>
          <a:off x="6248400" y="3073400"/>
          <a:ext cx="341313" cy="533400"/>
        </p:xfrm>
        <a:graphic>
          <a:graphicData uri="http://schemas.openxmlformats.org/presentationml/2006/ole">
            <mc:AlternateContent xmlns:mc="http://schemas.openxmlformats.org/markup-compatibility/2006">
              <mc:Choice xmlns:v="urn:schemas-microsoft-com:vml" Requires="v">
                <p:oleObj spid="_x0000_s83551" name="Equation" r:id="rId25" imgW="228600" imgH="393480" progId="Equation.3">
                  <p:embed/>
                </p:oleObj>
              </mc:Choice>
              <mc:Fallback>
                <p:oleObj name="Equation" r:id="rId25" imgW="228600" imgH="393480" progId="Equation.3">
                  <p:embed/>
                  <p:pic>
                    <p:nvPicPr>
                      <p:cNvPr id="0" name="Object 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48400" y="3073400"/>
                        <a:ext cx="3413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75" name="Freeform 36"/>
          <p:cNvSpPr>
            <a:spLocks/>
          </p:cNvSpPr>
          <p:nvPr/>
        </p:nvSpPr>
        <p:spPr bwMode="auto">
          <a:xfrm>
            <a:off x="5410200" y="3251200"/>
            <a:ext cx="3505200" cy="2171700"/>
          </a:xfrm>
          <a:custGeom>
            <a:avLst/>
            <a:gdLst>
              <a:gd name="T0" fmla="*/ 0 w 2208"/>
              <a:gd name="T1" fmla="*/ 1411287393 h 1368"/>
              <a:gd name="T2" fmla="*/ 725804877 w 2208"/>
              <a:gd name="T3" fmla="*/ 2016125074 h 1368"/>
              <a:gd name="T4" fmla="*/ 2147483647 w 2208"/>
              <a:gd name="T5" fmla="*/ 201612478 h 1368"/>
              <a:gd name="T6" fmla="*/ 2147483647 w 2208"/>
              <a:gd name="T7" fmla="*/ 2147483647 h 1368"/>
              <a:gd name="T8" fmla="*/ 2147483647 w 2208"/>
              <a:gd name="T9" fmla="*/ 1532254850 h 1368"/>
              <a:gd name="T10" fmla="*/ 2147483647 w 2208"/>
              <a:gd name="T11" fmla="*/ 1774190160 h 1368"/>
              <a:gd name="T12" fmla="*/ 0 60000 65536"/>
              <a:gd name="T13" fmla="*/ 0 60000 65536"/>
              <a:gd name="T14" fmla="*/ 0 60000 65536"/>
              <a:gd name="T15" fmla="*/ 0 60000 65536"/>
              <a:gd name="T16" fmla="*/ 0 60000 65536"/>
              <a:gd name="T17" fmla="*/ 0 60000 65536"/>
              <a:gd name="T18" fmla="*/ 0 w 2208"/>
              <a:gd name="T19" fmla="*/ 0 h 1368"/>
              <a:gd name="T20" fmla="*/ 2208 w 2208"/>
              <a:gd name="T21" fmla="*/ 1368 h 1368"/>
            </a:gdLst>
            <a:ahLst/>
            <a:cxnLst>
              <a:cxn ang="T12">
                <a:pos x="T0" y="T1"/>
              </a:cxn>
              <a:cxn ang="T13">
                <a:pos x="T2" y="T3"/>
              </a:cxn>
              <a:cxn ang="T14">
                <a:pos x="T4" y="T5"/>
              </a:cxn>
              <a:cxn ang="T15">
                <a:pos x="T6" y="T7"/>
              </a:cxn>
              <a:cxn ang="T16">
                <a:pos x="T8" y="T9"/>
              </a:cxn>
              <a:cxn ang="T17">
                <a:pos x="T10" y="T11"/>
              </a:cxn>
            </a:cxnLst>
            <a:rect l="T18" t="T19" r="T20" b="T21"/>
            <a:pathLst>
              <a:path w="2208" h="1368">
                <a:moveTo>
                  <a:pt x="0" y="560"/>
                </a:moveTo>
                <a:cubicBezTo>
                  <a:pt x="72" y="720"/>
                  <a:pt x="144" y="880"/>
                  <a:pt x="288" y="800"/>
                </a:cubicBezTo>
                <a:cubicBezTo>
                  <a:pt x="432" y="720"/>
                  <a:pt x="648" y="0"/>
                  <a:pt x="864" y="80"/>
                </a:cubicBezTo>
                <a:cubicBezTo>
                  <a:pt x="1080" y="160"/>
                  <a:pt x="1400" y="1192"/>
                  <a:pt x="1584" y="1280"/>
                </a:cubicBezTo>
                <a:cubicBezTo>
                  <a:pt x="1768" y="1368"/>
                  <a:pt x="1864" y="704"/>
                  <a:pt x="1968" y="608"/>
                </a:cubicBezTo>
                <a:cubicBezTo>
                  <a:pt x="2072" y="512"/>
                  <a:pt x="2140" y="608"/>
                  <a:pt x="2208" y="704"/>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976" name="Line 37"/>
          <p:cNvSpPr>
            <a:spLocks noChangeShapeType="1"/>
          </p:cNvSpPr>
          <p:nvPr/>
        </p:nvSpPr>
        <p:spPr bwMode="auto">
          <a:xfrm>
            <a:off x="7924800" y="4292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2956" name="Object 38"/>
          <p:cNvGraphicFramePr>
            <a:graphicFrameLocks noChangeAspect="1"/>
          </p:cNvGraphicFramePr>
          <p:nvPr/>
        </p:nvGraphicFramePr>
        <p:xfrm>
          <a:off x="7734300" y="3944938"/>
          <a:ext cx="611188" cy="396875"/>
        </p:xfrm>
        <a:graphic>
          <a:graphicData uri="http://schemas.openxmlformats.org/presentationml/2006/ole">
            <mc:AlternateContent xmlns:mc="http://schemas.openxmlformats.org/markup-compatibility/2006">
              <mc:Choice xmlns:v="urn:schemas-microsoft-com:vml" Requires="v">
                <p:oleObj spid="_x0000_s83552" name="Equation" r:id="rId27" imgW="203040" imgH="177480" progId="Equation.3">
                  <p:embed/>
                </p:oleObj>
              </mc:Choice>
              <mc:Fallback>
                <p:oleObj name="Equation" r:id="rId27" imgW="203040" imgH="177480" progId="Equation.3">
                  <p:embed/>
                  <p:pic>
                    <p:nvPicPr>
                      <p:cNvPr id="0" name="Object 3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34300" y="3944938"/>
                        <a:ext cx="6111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7477"/>
                                        </p:tgtEl>
                                        <p:attrNameLst>
                                          <p:attrName>style.visibility</p:attrName>
                                        </p:attrNameLst>
                                      </p:cBhvr>
                                      <p:to>
                                        <p:strVal val="visible"/>
                                      </p:to>
                                    </p:set>
                                    <p:animEffect transition="in" filter="blinds(horizontal)">
                                      <p:cBhvr>
                                        <p:cTn id="7" dur="500"/>
                                        <p:tgtEl>
                                          <p:spTgt spid="6174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日期占位符 1"/>
          <p:cNvSpPr>
            <a:spLocks noGrp="1"/>
          </p:cNvSpPr>
          <p:nvPr>
            <p:ph type="dt" sz="quarter" idx="10"/>
          </p:nvPr>
        </p:nvSpPr>
        <p:spPr/>
        <p:txBody>
          <a:bodyPr/>
          <a:lstStyle/>
          <a:p>
            <a:pPr>
              <a:defRPr/>
            </a:pPr>
            <a:fld id="{3E41A4D8-A054-441C-8D25-41B2AB342391}" type="datetime1">
              <a:rPr lang="zh-CN" altLang="en-US"/>
              <a:pPr>
                <a:defRPr/>
              </a:pPr>
              <a:t>2016-11-7</a:t>
            </a:fld>
            <a:endParaRPr lang="zh-CN" altLang="zh-CN"/>
          </a:p>
        </p:txBody>
      </p:sp>
      <p:sp>
        <p:nvSpPr>
          <p:cNvPr id="36" name="页脚占位符 2"/>
          <p:cNvSpPr>
            <a:spLocks noGrp="1"/>
          </p:cNvSpPr>
          <p:nvPr>
            <p:ph type="ftr" sz="quarter" idx="11"/>
          </p:nvPr>
        </p:nvSpPr>
        <p:spPr/>
        <p:txBody>
          <a:bodyPr/>
          <a:lstStyle/>
          <a:p>
            <a:pPr>
              <a:defRPr/>
            </a:pPr>
            <a:r>
              <a:rPr lang="zh-CN" altLang="en-US"/>
              <a:t>信号与系统</a:t>
            </a:r>
          </a:p>
        </p:txBody>
      </p:sp>
      <p:sp>
        <p:nvSpPr>
          <p:cNvPr id="839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fld id="{7DCF3D7E-AA51-4507-9264-64B732883942}" type="slidenum">
              <a:rPr lang="en-US" altLang="ko-KR" smtClean="0">
                <a:solidFill>
                  <a:srgbClr val="003399"/>
                </a:solidFill>
                <a:latin typeface="-윤체L" pitchFamily="18" charset="-127"/>
                <a:ea typeface="-윤체L" pitchFamily="18" charset="-127"/>
              </a:rPr>
              <a:pPr/>
              <a:t>99</a:t>
            </a:fld>
            <a:endParaRPr lang="en-US" altLang="ko-KR" smtClean="0">
              <a:solidFill>
                <a:srgbClr val="003399"/>
              </a:solidFill>
              <a:latin typeface="-윤체L" pitchFamily="18" charset="-127"/>
              <a:ea typeface="-윤체L" pitchFamily="18" charset="-127"/>
            </a:endParaRPr>
          </a:p>
        </p:txBody>
      </p:sp>
      <p:sp>
        <p:nvSpPr>
          <p:cNvPr id="618499" name="Text Box 3"/>
          <p:cNvSpPr txBox="1">
            <a:spLocks noChangeArrowheads="1"/>
          </p:cNvSpPr>
          <p:nvPr/>
        </p:nvSpPr>
        <p:spPr bwMode="auto">
          <a:xfrm>
            <a:off x="468313" y="2420938"/>
            <a:ext cx="51054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200" b="1">
                <a:ea typeface="宋体" charset="-122"/>
              </a:rPr>
              <a:t>由时移特性得：</a:t>
            </a:r>
          </a:p>
        </p:txBody>
      </p:sp>
      <p:graphicFrame>
        <p:nvGraphicFramePr>
          <p:cNvPr id="618500" name="Object 4"/>
          <p:cNvGraphicFramePr>
            <a:graphicFrameLocks noChangeAspect="1"/>
          </p:cNvGraphicFramePr>
          <p:nvPr/>
        </p:nvGraphicFramePr>
        <p:xfrm>
          <a:off x="4284663" y="1484313"/>
          <a:ext cx="2743200" cy="1081087"/>
        </p:xfrm>
        <a:graphic>
          <a:graphicData uri="http://schemas.openxmlformats.org/presentationml/2006/ole">
            <mc:AlternateContent xmlns:mc="http://schemas.openxmlformats.org/markup-compatibility/2006">
              <mc:Choice xmlns:v="urn:schemas-microsoft-com:vml" Requires="v">
                <p:oleObj spid="_x0000_s84598" name="Equation" r:id="rId3" imgW="1346040" imgH="507960" progId="Equation.DSMT4">
                  <p:embed/>
                </p:oleObj>
              </mc:Choice>
              <mc:Fallback>
                <p:oleObj name="Equation" r:id="rId3" imgW="1346040" imgH="507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484313"/>
                        <a:ext cx="2743200"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179388" y="4508500"/>
            <a:ext cx="2305050" cy="1512888"/>
            <a:chOff x="528" y="2976"/>
            <a:chExt cx="1584" cy="1027"/>
          </a:xfrm>
        </p:grpSpPr>
        <p:sp>
          <p:nvSpPr>
            <p:cNvPr id="84001" name="Line 6"/>
            <p:cNvSpPr>
              <a:spLocks noChangeShapeType="1"/>
            </p:cNvSpPr>
            <p:nvPr/>
          </p:nvSpPr>
          <p:spPr bwMode="auto">
            <a:xfrm flipH="1" flipV="1">
              <a:off x="1104" y="2976"/>
              <a:ext cx="0" cy="10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4002" name="Line 7"/>
            <p:cNvSpPr>
              <a:spLocks noChangeShapeType="1"/>
            </p:cNvSpPr>
            <p:nvPr/>
          </p:nvSpPr>
          <p:spPr bwMode="auto">
            <a:xfrm>
              <a:off x="528" y="3788"/>
              <a:ext cx="1488"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4003" name="Line 8"/>
            <p:cNvSpPr>
              <a:spLocks noChangeShapeType="1"/>
            </p:cNvSpPr>
            <p:nvPr/>
          </p:nvSpPr>
          <p:spPr bwMode="auto">
            <a:xfrm flipV="1">
              <a:off x="897" y="3349"/>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4004" name="Line 9"/>
            <p:cNvSpPr>
              <a:spLocks noChangeShapeType="1"/>
            </p:cNvSpPr>
            <p:nvPr/>
          </p:nvSpPr>
          <p:spPr bwMode="auto">
            <a:xfrm flipV="1">
              <a:off x="897" y="3349"/>
              <a:ext cx="454"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4005" name="Line 10"/>
            <p:cNvSpPr>
              <a:spLocks noChangeShapeType="1"/>
            </p:cNvSpPr>
            <p:nvPr/>
          </p:nvSpPr>
          <p:spPr bwMode="auto">
            <a:xfrm>
              <a:off x="1351" y="3349"/>
              <a:ext cx="0" cy="4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3980" name="Object 11"/>
            <p:cNvGraphicFramePr>
              <a:graphicFrameLocks noChangeAspect="1"/>
            </p:cNvGraphicFramePr>
            <p:nvPr/>
          </p:nvGraphicFramePr>
          <p:xfrm>
            <a:off x="1008" y="3792"/>
            <a:ext cx="119" cy="154"/>
          </p:xfrm>
          <a:graphic>
            <a:graphicData uri="http://schemas.openxmlformats.org/presentationml/2006/ole">
              <mc:AlternateContent xmlns:mc="http://schemas.openxmlformats.org/markup-compatibility/2006">
                <mc:Choice xmlns:v="urn:schemas-microsoft-com:vml" Requires="v">
                  <p:oleObj spid="_x0000_s84599" name="Equation" r:id="rId5" imgW="126720" imgH="177480" progId="Equation.3">
                    <p:embed/>
                  </p:oleObj>
                </mc:Choice>
                <mc:Fallback>
                  <p:oleObj name="Equation" r:id="rId5" imgW="126720" imgH="1774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3792"/>
                          <a:ext cx="119"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1" name="Object 12"/>
            <p:cNvGraphicFramePr>
              <a:graphicFrameLocks noChangeAspect="1"/>
            </p:cNvGraphicFramePr>
            <p:nvPr/>
          </p:nvGraphicFramePr>
          <p:xfrm>
            <a:off x="1920" y="3840"/>
            <a:ext cx="192" cy="163"/>
          </p:xfrm>
          <a:graphic>
            <a:graphicData uri="http://schemas.openxmlformats.org/presentationml/2006/ole">
              <mc:AlternateContent xmlns:mc="http://schemas.openxmlformats.org/markup-compatibility/2006">
                <mc:Choice xmlns:v="urn:schemas-microsoft-com:vml" Requires="v">
                  <p:oleObj spid="_x0000_s84600" name="Equation" r:id="rId7" imgW="152280" imgH="139680" progId="Equation.3">
                    <p:embed/>
                  </p:oleObj>
                </mc:Choice>
                <mc:Fallback>
                  <p:oleObj name="Equation" r:id="rId7" imgW="152280" imgH="1396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 y="3840"/>
                          <a:ext cx="192"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2" name="Object 13"/>
            <p:cNvGraphicFramePr>
              <a:graphicFrameLocks noChangeAspect="1"/>
            </p:cNvGraphicFramePr>
            <p:nvPr/>
          </p:nvGraphicFramePr>
          <p:xfrm>
            <a:off x="1147" y="2976"/>
            <a:ext cx="394" cy="223"/>
          </p:xfrm>
          <a:graphic>
            <a:graphicData uri="http://schemas.openxmlformats.org/presentationml/2006/ole">
              <mc:AlternateContent xmlns:mc="http://schemas.openxmlformats.org/markup-compatibility/2006">
                <mc:Choice xmlns:v="urn:schemas-microsoft-com:vml" Requires="v">
                  <p:oleObj spid="_x0000_s84601" name="Equation" r:id="rId9" imgW="419040" imgH="228600" progId="Equation.DSMT4">
                    <p:embed/>
                  </p:oleObj>
                </mc:Choice>
                <mc:Fallback>
                  <p:oleObj name="Equation" r:id="rId9" imgW="419040" imgH="2286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7" y="2976"/>
                          <a:ext cx="394"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3" name="Object 14"/>
            <p:cNvGraphicFramePr>
              <a:graphicFrameLocks noChangeAspect="1"/>
            </p:cNvGraphicFramePr>
            <p:nvPr/>
          </p:nvGraphicFramePr>
          <p:xfrm>
            <a:off x="983" y="3120"/>
            <a:ext cx="123" cy="209"/>
          </p:xfrm>
          <a:graphic>
            <a:graphicData uri="http://schemas.openxmlformats.org/presentationml/2006/ole">
              <mc:AlternateContent xmlns:mc="http://schemas.openxmlformats.org/markup-compatibility/2006">
                <mc:Choice xmlns:v="urn:schemas-microsoft-com:vml" Requires="v">
                  <p:oleObj spid="_x0000_s84602" name="Equation" r:id="rId11" imgW="88560" imgH="164880" progId="Equation.3">
                    <p:embed/>
                  </p:oleObj>
                </mc:Choice>
                <mc:Fallback>
                  <p:oleObj name="Equation" r:id="rId11" imgW="88560" imgH="16488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3" y="3120"/>
                          <a:ext cx="12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4" name="Object 15"/>
            <p:cNvGraphicFramePr>
              <a:graphicFrameLocks noChangeAspect="1"/>
            </p:cNvGraphicFramePr>
            <p:nvPr/>
          </p:nvGraphicFramePr>
          <p:xfrm>
            <a:off x="720" y="3792"/>
            <a:ext cx="292" cy="204"/>
          </p:xfrm>
          <a:graphic>
            <a:graphicData uri="http://schemas.openxmlformats.org/presentationml/2006/ole">
              <mc:AlternateContent xmlns:mc="http://schemas.openxmlformats.org/markup-compatibility/2006">
                <mc:Choice xmlns:v="urn:schemas-microsoft-com:vml" Requires="v">
                  <p:oleObj spid="_x0000_s84603" name="Equation" r:id="rId13" imgW="304560" imgH="228600" progId="Equation.3">
                    <p:embed/>
                  </p:oleObj>
                </mc:Choice>
                <mc:Fallback>
                  <p:oleObj name="Equation" r:id="rId13" imgW="304560" imgH="2286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0" y="3792"/>
                          <a:ext cx="2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85" name="Object 16"/>
            <p:cNvGraphicFramePr>
              <a:graphicFrameLocks noChangeAspect="1"/>
            </p:cNvGraphicFramePr>
            <p:nvPr/>
          </p:nvGraphicFramePr>
          <p:xfrm>
            <a:off x="1248" y="3792"/>
            <a:ext cx="240" cy="204"/>
          </p:xfrm>
          <a:graphic>
            <a:graphicData uri="http://schemas.openxmlformats.org/presentationml/2006/ole">
              <mc:AlternateContent xmlns:mc="http://schemas.openxmlformats.org/markup-compatibility/2006">
                <mc:Choice xmlns:v="urn:schemas-microsoft-com:vml" Requires="v">
                  <p:oleObj spid="_x0000_s84604" name="Equation" r:id="rId15" imgW="190440" imgH="228600" progId="Equation.3">
                    <p:embed/>
                  </p:oleObj>
                </mc:Choice>
                <mc:Fallback>
                  <p:oleObj name="Equation" r:id="rId15" imgW="190440" imgH="2286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48" y="3792"/>
                          <a:ext cx="240"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8513" name="Text Box 17"/>
          <p:cNvSpPr txBox="1">
            <a:spLocks noChangeArrowheads="1"/>
          </p:cNvSpPr>
          <p:nvPr/>
        </p:nvSpPr>
        <p:spPr bwMode="auto">
          <a:xfrm>
            <a:off x="179388" y="1557338"/>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已知</a:t>
            </a:r>
            <a:r>
              <a:rPr lang="en-US" altLang="zh-CN" sz="2400" b="1">
                <a:ea typeface="宋体" charset="-122"/>
              </a:rPr>
              <a:t>F</a:t>
            </a:r>
            <a:r>
              <a:rPr lang="en-US" altLang="zh-CN" sz="2400" b="1" baseline="-25000">
                <a:ea typeface="宋体" charset="-122"/>
              </a:rPr>
              <a:t>0</a:t>
            </a:r>
            <a:r>
              <a:rPr lang="en-US" altLang="zh-CN" sz="2400" b="1">
                <a:ea typeface="宋体" charset="-122"/>
              </a:rPr>
              <a:t>(w)</a:t>
            </a:r>
            <a:r>
              <a:rPr lang="zh-CN" altLang="en-US" sz="2400" b="1">
                <a:ea typeface="宋体" charset="-122"/>
              </a:rPr>
              <a:t>表示为</a:t>
            </a:r>
            <a:r>
              <a:rPr lang="en-US" altLang="zh-CN" sz="2400" b="1">
                <a:ea typeface="宋体" charset="-122"/>
              </a:rPr>
              <a:t>Sa</a:t>
            </a:r>
            <a:r>
              <a:rPr lang="zh-CN" altLang="en-US" sz="2400" b="1">
                <a:solidFill>
                  <a:schemeClr val="tx2"/>
                </a:solidFill>
                <a:ea typeface="宋体" charset="-122"/>
              </a:rPr>
              <a:t>信号频谱</a:t>
            </a:r>
          </a:p>
        </p:txBody>
      </p:sp>
      <p:graphicFrame>
        <p:nvGraphicFramePr>
          <p:cNvPr id="618514" name="Object 18"/>
          <p:cNvGraphicFramePr>
            <a:graphicFrameLocks noChangeAspect="1"/>
          </p:cNvGraphicFramePr>
          <p:nvPr/>
        </p:nvGraphicFramePr>
        <p:xfrm>
          <a:off x="2555875" y="2492375"/>
          <a:ext cx="5545138" cy="1039813"/>
        </p:xfrm>
        <a:graphic>
          <a:graphicData uri="http://schemas.openxmlformats.org/presentationml/2006/ole">
            <mc:AlternateContent xmlns:mc="http://schemas.openxmlformats.org/markup-compatibility/2006">
              <mc:Choice xmlns:v="urn:schemas-microsoft-com:vml" Requires="v">
                <p:oleObj spid="_x0000_s84605" name="Equation" r:id="rId17" imgW="3060360" imgH="507960" progId="Equation.DSMT4">
                  <p:embed/>
                </p:oleObj>
              </mc:Choice>
              <mc:Fallback>
                <p:oleObj name="Equation" r:id="rId17" imgW="3060360" imgH="50796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5875" y="2492375"/>
                        <a:ext cx="5545138" cy="1039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515" name="Text Box 19"/>
          <p:cNvSpPr txBox="1">
            <a:spLocks noChangeArrowheads="1"/>
          </p:cNvSpPr>
          <p:nvPr/>
        </p:nvSpPr>
        <p:spPr bwMode="auto">
          <a:xfrm>
            <a:off x="457200" y="3276600"/>
            <a:ext cx="510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sz="2400" b="1">
                <a:ea typeface="宋体" charset="-122"/>
              </a:rPr>
              <a:t>可得</a:t>
            </a:r>
            <a:r>
              <a:rPr lang="zh-CN" altLang="en-US" sz="2400" b="1">
                <a:solidFill>
                  <a:srgbClr val="FF0000"/>
                </a:solidFill>
                <a:ea typeface="宋体" charset="-122"/>
              </a:rPr>
              <a:t>幅度谱</a:t>
            </a:r>
            <a:r>
              <a:rPr lang="zh-CN" altLang="en-US" sz="2400" b="1">
                <a:solidFill>
                  <a:schemeClr val="folHlink"/>
                </a:solidFill>
                <a:ea typeface="宋体" charset="-122"/>
              </a:rPr>
              <a:t>：</a:t>
            </a:r>
          </a:p>
        </p:txBody>
      </p:sp>
      <p:graphicFrame>
        <p:nvGraphicFramePr>
          <p:cNvPr id="618516" name="Object 20"/>
          <p:cNvGraphicFramePr>
            <a:graphicFrameLocks noChangeAspect="1"/>
          </p:cNvGraphicFramePr>
          <p:nvPr/>
        </p:nvGraphicFramePr>
        <p:xfrm>
          <a:off x="2339975" y="3357563"/>
          <a:ext cx="3649663" cy="1016000"/>
        </p:xfrm>
        <a:graphic>
          <a:graphicData uri="http://schemas.openxmlformats.org/presentationml/2006/ole">
            <mc:AlternateContent xmlns:mc="http://schemas.openxmlformats.org/markup-compatibility/2006">
              <mc:Choice xmlns:v="urn:schemas-microsoft-com:vml" Requires="v">
                <p:oleObj spid="_x0000_s84606" name="Equation" r:id="rId19" imgW="1904760" imgH="507960" progId="Equation.DSMT4">
                  <p:embed/>
                </p:oleObj>
              </mc:Choice>
              <mc:Fallback>
                <p:oleObj name="Equation" r:id="rId19" imgW="1904760" imgH="507960" progId="Equation.DSMT4">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39975" y="3357563"/>
                        <a:ext cx="3649663"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1"/>
          <p:cNvGrpSpPr>
            <a:grpSpLocks/>
          </p:cNvGrpSpPr>
          <p:nvPr/>
        </p:nvGrpSpPr>
        <p:grpSpPr bwMode="auto">
          <a:xfrm>
            <a:off x="3203575" y="4437063"/>
            <a:ext cx="1989138" cy="1706562"/>
            <a:chOff x="3360" y="2928"/>
            <a:chExt cx="1590" cy="1315"/>
          </a:xfrm>
        </p:grpSpPr>
        <p:grpSp>
          <p:nvGrpSpPr>
            <p:cNvPr id="83996" name="Group 22"/>
            <p:cNvGrpSpPr>
              <a:grpSpLocks/>
            </p:cNvGrpSpPr>
            <p:nvPr/>
          </p:nvGrpSpPr>
          <p:grpSpPr bwMode="auto">
            <a:xfrm>
              <a:off x="3360" y="2928"/>
              <a:ext cx="1584" cy="1315"/>
              <a:chOff x="3456" y="1440"/>
              <a:chExt cx="1584" cy="1315"/>
            </a:xfrm>
          </p:grpSpPr>
          <p:sp>
            <p:nvSpPr>
              <p:cNvPr id="83997" name="Line 23"/>
              <p:cNvSpPr>
                <a:spLocks noChangeShapeType="1"/>
              </p:cNvSpPr>
              <p:nvPr/>
            </p:nvSpPr>
            <p:spPr bwMode="auto">
              <a:xfrm flipH="1" flipV="1">
                <a:off x="4032" y="1488"/>
                <a:ext cx="0" cy="12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sp>
            <p:nvSpPr>
              <p:cNvPr id="83998" name="Line 24"/>
              <p:cNvSpPr>
                <a:spLocks noChangeShapeType="1"/>
              </p:cNvSpPr>
              <p:nvPr/>
            </p:nvSpPr>
            <p:spPr bwMode="auto">
              <a:xfrm>
                <a:off x="3456" y="2540"/>
                <a:ext cx="1488" cy="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a:p>
            </p:txBody>
          </p:sp>
          <p:graphicFrame>
            <p:nvGraphicFramePr>
              <p:cNvPr id="83974" name="Object 25"/>
              <p:cNvGraphicFramePr>
                <a:graphicFrameLocks noChangeAspect="1"/>
              </p:cNvGraphicFramePr>
              <p:nvPr/>
            </p:nvGraphicFramePr>
            <p:xfrm>
              <a:off x="3936" y="2544"/>
              <a:ext cx="119" cy="154"/>
            </p:xfrm>
            <a:graphic>
              <a:graphicData uri="http://schemas.openxmlformats.org/presentationml/2006/ole">
                <mc:AlternateContent xmlns:mc="http://schemas.openxmlformats.org/markup-compatibility/2006">
                  <mc:Choice xmlns:v="urn:schemas-microsoft-com:vml" Requires="v">
                    <p:oleObj spid="_x0000_s84607" name="Equation" r:id="rId21" imgW="126720" imgH="177480" progId="Equation.3">
                      <p:embed/>
                    </p:oleObj>
                  </mc:Choice>
                  <mc:Fallback>
                    <p:oleObj name="Equation" r:id="rId21" imgW="126720" imgH="177480"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2544"/>
                            <a:ext cx="119" cy="1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5" name="Object 26"/>
              <p:cNvGraphicFramePr>
                <a:graphicFrameLocks noChangeAspect="1"/>
              </p:cNvGraphicFramePr>
              <p:nvPr/>
            </p:nvGraphicFramePr>
            <p:xfrm>
              <a:off x="4848" y="2592"/>
              <a:ext cx="192" cy="163"/>
            </p:xfrm>
            <a:graphic>
              <a:graphicData uri="http://schemas.openxmlformats.org/presentationml/2006/ole">
                <mc:AlternateContent xmlns:mc="http://schemas.openxmlformats.org/markup-compatibility/2006">
                  <mc:Choice xmlns:v="urn:schemas-microsoft-com:vml" Requires="v">
                    <p:oleObj spid="_x0000_s84608" name="Equation" r:id="rId22" imgW="152280" imgH="139680" progId="Equation.3">
                      <p:embed/>
                    </p:oleObj>
                  </mc:Choice>
                  <mc:Fallback>
                    <p:oleObj name="Equation" r:id="rId22" imgW="152280" imgH="139680" progId="Equation.3">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8" y="2592"/>
                            <a:ext cx="192"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6" name="Object 27"/>
              <p:cNvGraphicFramePr>
                <a:graphicFrameLocks noChangeAspect="1"/>
              </p:cNvGraphicFramePr>
              <p:nvPr/>
            </p:nvGraphicFramePr>
            <p:xfrm>
              <a:off x="4116" y="1440"/>
              <a:ext cx="419" cy="248"/>
            </p:xfrm>
            <a:graphic>
              <a:graphicData uri="http://schemas.openxmlformats.org/presentationml/2006/ole">
                <mc:AlternateContent xmlns:mc="http://schemas.openxmlformats.org/markup-compatibility/2006">
                  <mc:Choice xmlns:v="urn:schemas-microsoft-com:vml" Requires="v">
                    <p:oleObj spid="_x0000_s84609" name="Equation" r:id="rId23" imgW="444240" imgH="253800" progId="Equation.DSMT4">
                      <p:embed/>
                    </p:oleObj>
                  </mc:Choice>
                  <mc:Fallback>
                    <p:oleObj name="Equation" r:id="rId23" imgW="444240" imgH="253800" progId="Equation.DSMT4">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6" y="1440"/>
                            <a:ext cx="41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7" name="Object 28"/>
              <p:cNvGraphicFramePr>
                <a:graphicFrameLocks noChangeAspect="1"/>
              </p:cNvGraphicFramePr>
              <p:nvPr/>
            </p:nvGraphicFramePr>
            <p:xfrm>
              <a:off x="3862" y="1680"/>
              <a:ext cx="176" cy="209"/>
            </p:xfrm>
            <a:graphic>
              <a:graphicData uri="http://schemas.openxmlformats.org/presentationml/2006/ole">
                <mc:AlternateContent xmlns:mc="http://schemas.openxmlformats.org/markup-compatibility/2006">
                  <mc:Choice xmlns:v="urn:schemas-microsoft-com:vml" Requires="v">
                    <p:oleObj spid="_x0000_s84610" name="Equation" r:id="rId25" imgW="126720" imgH="164880" progId="Equation.3">
                      <p:embed/>
                    </p:oleObj>
                  </mc:Choice>
                  <mc:Fallback>
                    <p:oleObj name="Equation" r:id="rId25" imgW="126720" imgH="164880" progId="Equation.3">
                      <p:embed/>
                      <p:pic>
                        <p:nvPicPr>
                          <p:cNvPr id="0" name="Object 28"/>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62" y="1680"/>
                            <a:ext cx="176"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8" name="Object 29"/>
              <p:cNvGraphicFramePr>
                <a:graphicFrameLocks noChangeAspect="1"/>
              </p:cNvGraphicFramePr>
              <p:nvPr/>
            </p:nvGraphicFramePr>
            <p:xfrm>
              <a:off x="3456" y="2544"/>
              <a:ext cx="292" cy="204"/>
            </p:xfrm>
            <a:graphic>
              <a:graphicData uri="http://schemas.openxmlformats.org/presentationml/2006/ole">
                <mc:AlternateContent xmlns:mc="http://schemas.openxmlformats.org/markup-compatibility/2006">
                  <mc:Choice xmlns:v="urn:schemas-microsoft-com:vml" Requires="v">
                    <p:oleObj spid="_x0000_s84611" name="Equation" r:id="rId27" imgW="304560" imgH="228600" progId="Equation.3">
                      <p:embed/>
                    </p:oleObj>
                  </mc:Choice>
                  <mc:Fallback>
                    <p:oleObj name="Equation" r:id="rId27" imgW="304560" imgH="228600" progId="Equation.3">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6" y="2544"/>
                            <a:ext cx="29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979" name="Object 30"/>
              <p:cNvGraphicFramePr>
                <a:graphicFrameLocks noChangeAspect="1"/>
              </p:cNvGraphicFramePr>
              <p:nvPr/>
            </p:nvGraphicFramePr>
            <p:xfrm>
              <a:off x="4368" y="2544"/>
              <a:ext cx="240" cy="204"/>
            </p:xfrm>
            <a:graphic>
              <a:graphicData uri="http://schemas.openxmlformats.org/presentationml/2006/ole">
                <mc:AlternateContent xmlns:mc="http://schemas.openxmlformats.org/markup-compatibility/2006">
                  <mc:Choice xmlns:v="urn:schemas-microsoft-com:vml" Requires="v">
                    <p:oleObj spid="_x0000_s84612" name="Equation" r:id="rId28" imgW="190440" imgH="228600" progId="Equation.3">
                      <p:embed/>
                    </p:oleObj>
                  </mc:Choice>
                  <mc:Fallback>
                    <p:oleObj name="Equation" r:id="rId28" imgW="190440" imgH="228600" progId="Equation.3">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68" y="2544"/>
                            <a:ext cx="240"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999" name="Freeform 31"/>
              <p:cNvSpPr>
                <a:spLocks/>
              </p:cNvSpPr>
              <p:nvPr/>
            </p:nvSpPr>
            <p:spPr bwMode="auto">
              <a:xfrm>
                <a:off x="3648" y="1824"/>
                <a:ext cx="384" cy="720"/>
              </a:xfrm>
              <a:custGeom>
                <a:avLst/>
                <a:gdLst>
                  <a:gd name="T0" fmla="*/ 0 w 384"/>
                  <a:gd name="T1" fmla="*/ 771 h 672"/>
                  <a:gd name="T2" fmla="*/ 192 w 384"/>
                  <a:gd name="T3" fmla="*/ 0 h 672"/>
                  <a:gd name="T4" fmla="*/ 384 w 384"/>
                  <a:gd name="T5" fmla="*/ 771 h 672"/>
                  <a:gd name="T6" fmla="*/ 0 60000 65536"/>
                  <a:gd name="T7" fmla="*/ 0 60000 65536"/>
                  <a:gd name="T8" fmla="*/ 0 60000 65536"/>
                  <a:gd name="T9" fmla="*/ 0 w 384"/>
                  <a:gd name="T10" fmla="*/ 0 h 672"/>
                  <a:gd name="T11" fmla="*/ 384 w 384"/>
                  <a:gd name="T12" fmla="*/ 672 h 672"/>
                </a:gdLst>
                <a:ahLst/>
                <a:cxnLst>
                  <a:cxn ang="T6">
                    <a:pos x="T0" y="T1"/>
                  </a:cxn>
                  <a:cxn ang="T7">
                    <a:pos x="T2" y="T3"/>
                  </a:cxn>
                  <a:cxn ang="T8">
                    <a:pos x="T4" y="T5"/>
                  </a:cxn>
                </a:cxnLst>
                <a:rect l="T9" t="T10" r="T11" b="T12"/>
                <a:pathLst>
                  <a:path w="384" h="672">
                    <a:moveTo>
                      <a:pt x="0" y="672"/>
                    </a:moveTo>
                    <a:cubicBezTo>
                      <a:pt x="64" y="336"/>
                      <a:pt x="128" y="0"/>
                      <a:pt x="192" y="0"/>
                    </a:cubicBezTo>
                    <a:cubicBezTo>
                      <a:pt x="256" y="0"/>
                      <a:pt x="320" y="336"/>
                      <a:pt x="384" y="67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000" name="Freeform 32"/>
              <p:cNvSpPr>
                <a:spLocks/>
              </p:cNvSpPr>
              <p:nvPr/>
            </p:nvSpPr>
            <p:spPr bwMode="auto">
              <a:xfrm>
                <a:off x="4032" y="1824"/>
                <a:ext cx="384" cy="720"/>
              </a:xfrm>
              <a:custGeom>
                <a:avLst/>
                <a:gdLst>
                  <a:gd name="T0" fmla="*/ 0 w 384"/>
                  <a:gd name="T1" fmla="*/ 771 h 672"/>
                  <a:gd name="T2" fmla="*/ 192 w 384"/>
                  <a:gd name="T3" fmla="*/ 0 h 672"/>
                  <a:gd name="T4" fmla="*/ 384 w 384"/>
                  <a:gd name="T5" fmla="*/ 771 h 672"/>
                  <a:gd name="T6" fmla="*/ 0 60000 65536"/>
                  <a:gd name="T7" fmla="*/ 0 60000 65536"/>
                  <a:gd name="T8" fmla="*/ 0 60000 65536"/>
                  <a:gd name="T9" fmla="*/ 0 w 384"/>
                  <a:gd name="T10" fmla="*/ 0 h 672"/>
                  <a:gd name="T11" fmla="*/ 384 w 384"/>
                  <a:gd name="T12" fmla="*/ 672 h 672"/>
                </a:gdLst>
                <a:ahLst/>
                <a:cxnLst>
                  <a:cxn ang="T6">
                    <a:pos x="T0" y="T1"/>
                  </a:cxn>
                  <a:cxn ang="T7">
                    <a:pos x="T2" y="T3"/>
                  </a:cxn>
                  <a:cxn ang="T8">
                    <a:pos x="T4" y="T5"/>
                  </a:cxn>
                </a:cxnLst>
                <a:rect l="T9" t="T10" r="T11" b="T12"/>
                <a:pathLst>
                  <a:path w="384" h="672">
                    <a:moveTo>
                      <a:pt x="0" y="672"/>
                    </a:moveTo>
                    <a:cubicBezTo>
                      <a:pt x="64" y="336"/>
                      <a:pt x="128" y="0"/>
                      <a:pt x="192" y="0"/>
                    </a:cubicBezTo>
                    <a:cubicBezTo>
                      <a:pt x="256" y="0"/>
                      <a:pt x="320" y="336"/>
                      <a:pt x="384" y="672"/>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graphicFrame>
          <p:nvGraphicFramePr>
            <p:cNvPr id="83973" name="Object 33"/>
            <p:cNvGraphicFramePr>
              <a:graphicFrameLocks noChangeAspect="1"/>
            </p:cNvGraphicFramePr>
            <p:nvPr/>
          </p:nvGraphicFramePr>
          <p:xfrm>
            <a:off x="4458" y="3168"/>
            <a:ext cx="492" cy="471"/>
          </p:xfrm>
          <a:graphic>
            <a:graphicData uri="http://schemas.openxmlformats.org/presentationml/2006/ole">
              <mc:AlternateContent xmlns:mc="http://schemas.openxmlformats.org/markup-compatibility/2006">
                <mc:Choice xmlns:v="urn:schemas-microsoft-com:vml" Requires="v">
                  <p:oleObj spid="_x0000_s84613" name="Equation" r:id="rId29" imgW="469800" imgH="431640" progId="Equation.DSMT4">
                    <p:embed/>
                  </p:oleObj>
                </mc:Choice>
                <mc:Fallback>
                  <p:oleObj name="Equation" r:id="rId29" imgW="469800" imgH="431640" progId="Equation.DSMT4">
                    <p:embed/>
                    <p:pic>
                      <p:nvPicPr>
                        <p:cNvPr id="0" name="Object 3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58" y="3168"/>
                          <a:ext cx="492" cy="4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8530" name="Text Box 34"/>
          <p:cNvSpPr txBox="1">
            <a:spLocks noChangeArrowheads="1"/>
          </p:cNvSpPr>
          <p:nvPr/>
        </p:nvSpPr>
        <p:spPr bwMode="auto">
          <a:xfrm>
            <a:off x="5867400" y="4437063"/>
            <a:ext cx="28194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굴림" pitchFamily="34" charset="-127"/>
              </a:defRPr>
            </a:lvl1pPr>
            <a:lvl2pPr marL="742950" indent="-285750">
              <a:defRPr>
                <a:solidFill>
                  <a:schemeClr val="tx1"/>
                </a:solidFill>
                <a:latin typeface="Arial" charset="0"/>
                <a:ea typeface="굴림" pitchFamily="34" charset="-127"/>
              </a:defRPr>
            </a:lvl2pPr>
            <a:lvl3pPr marL="1143000" indent="-228600">
              <a:defRPr>
                <a:solidFill>
                  <a:schemeClr val="tx1"/>
                </a:solidFill>
                <a:latin typeface="Arial" charset="0"/>
                <a:ea typeface="굴림" pitchFamily="34" charset="-127"/>
              </a:defRPr>
            </a:lvl3pPr>
            <a:lvl4pPr marL="1600200" indent="-228600">
              <a:defRPr>
                <a:solidFill>
                  <a:schemeClr val="tx1"/>
                </a:solidFill>
                <a:latin typeface="Arial" charset="0"/>
                <a:ea typeface="굴림" pitchFamily="34" charset="-127"/>
              </a:defRPr>
            </a:lvl4pPr>
            <a:lvl5pPr marL="2057400" indent="-228600">
              <a:defRPr>
                <a:solidFill>
                  <a:schemeClr val="tx1"/>
                </a:solidFill>
                <a:latin typeface="Arial" charset="0"/>
                <a:ea typeface="굴림" pitchFamily="34" charset="-127"/>
              </a:defRPr>
            </a:lvl5pPr>
            <a:lvl6pPr marL="2514600" indent="-228600" algn="ctr" eaLnBrk="0" fontAlgn="base" hangingPunct="0">
              <a:spcBef>
                <a:spcPct val="0"/>
              </a:spcBef>
              <a:spcAft>
                <a:spcPct val="0"/>
              </a:spcAft>
              <a:defRPr>
                <a:solidFill>
                  <a:schemeClr val="tx1"/>
                </a:solidFill>
                <a:latin typeface="Arial" charset="0"/>
                <a:ea typeface="굴림" pitchFamily="34" charset="-127"/>
              </a:defRPr>
            </a:lvl6pPr>
            <a:lvl7pPr marL="2971800" indent="-228600" algn="ctr" eaLnBrk="0" fontAlgn="base" hangingPunct="0">
              <a:spcBef>
                <a:spcPct val="0"/>
              </a:spcBef>
              <a:spcAft>
                <a:spcPct val="0"/>
              </a:spcAft>
              <a:defRPr>
                <a:solidFill>
                  <a:schemeClr val="tx1"/>
                </a:solidFill>
                <a:latin typeface="Arial" charset="0"/>
                <a:ea typeface="굴림" pitchFamily="34" charset="-127"/>
              </a:defRPr>
            </a:lvl7pPr>
            <a:lvl8pPr marL="3429000" indent="-228600" algn="ctr" eaLnBrk="0" fontAlgn="base" hangingPunct="0">
              <a:spcBef>
                <a:spcPct val="0"/>
              </a:spcBef>
              <a:spcAft>
                <a:spcPct val="0"/>
              </a:spcAft>
              <a:defRPr>
                <a:solidFill>
                  <a:schemeClr val="tx1"/>
                </a:solidFill>
                <a:latin typeface="Arial" charset="0"/>
                <a:ea typeface="굴림" pitchFamily="34" charset="-127"/>
              </a:defRPr>
            </a:lvl8pPr>
            <a:lvl9pPr marL="3886200" indent="-228600" algn="ctr" eaLnBrk="0" fontAlgn="base" hangingPunct="0">
              <a:spcBef>
                <a:spcPct val="0"/>
              </a:spcBef>
              <a:spcAft>
                <a:spcPct val="0"/>
              </a:spcAft>
              <a:defRPr>
                <a:solidFill>
                  <a:schemeClr val="tx1"/>
                </a:solidFill>
                <a:latin typeface="Arial" charset="0"/>
                <a:ea typeface="굴림" pitchFamily="34" charset="-127"/>
              </a:defRPr>
            </a:lvl9pPr>
          </a:lstStyle>
          <a:p>
            <a:pPr algn="l" eaLnBrk="1" hangingPunct="1">
              <a:spcBef>
                <a:spcPct val="50000"/>
              </a:spcBef>
            </a:pPr>
            <a:r>
              <a:rPr lang="zh-CN" altLang="en-US" b="1">
                <a:ea typeface="宋体" charset="-122"/>
              </a:rPr>
              <a:t>虽然单</a:t>
            </a:r>
            <a:r>
              <a:rPr lang="en-US" altLang="zh-CN" b="1">
                <a:ea typeface="宋体" charset="-122"/>
              </a:rPr>
              <a:t>Sa</a:t>
            </a:r>
            <a:r>
              <a:rPr lang="zh-CN" altLang="en-US" b="1">
                <a:ea typeface="宋体" charset="-122"/>
              </a:rPr>
              <a:t>信号的频谱最为集中，但它含有直流分量，使得它在实际传输过程中带来不便，而双</a:t>
            </a:r>
            <a:r>
              <a:rPr lang="en-US" altLang="zh-CN" b="1">
                <a:ea typeface="宋体" charset="-122"/>
              </a:rPr>
              <a:t>Sa</a:t>
            </a:r>
            <a:r>
              <a:rPr lang="zh-CN" altLang="en-US" b="1">
                <a:ea typeface="宋体" charset="-122"/>
              </a:rPr>
              <a:t>信号的频谱能消去直流分量。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8513"/>
                                        </p:tgtEl>
                                        <p:attrNameLst>
                                          <p:attrName>style.visibility</p:attrName>
                                        </p:attrNameLst>
                                      </p:cBhvr>
                                      <p:to>
                                        <p:strVal val="visible"/>
                                      </p:to>
                                    </p:set>
                                    <p:animEffect transition="in" filter="blinds(horizontal)">
                                      <p:cBhvr>
                                        <p:cTn id="7" dur="500"/>
                                        <p:tgtEl>
                                          <p:spTgt spid="618513"/>
                                        </p:tgtEl>
                                      </p:cBhvr>
                                    </p:animEffect>
                                  </p:childTnLst>
                                </p:cTn>
                              </p:par>
                              <p:par>
                                <p:cTn id="8" presetID="3" presetClass="entr" presetSubtype="10" fill="hold" nodeType="withEffect">
                                  <p:stCondLst>
                                    <p:cond delay="0"/>
                                  </p:stCondLst>
                                  <p:childTnLst>
                                    <p:set>
                                      <p:cBhvr>
                                        <p:cTn id="9" dur="1" fill="hold">
                                          <p:stCondLst>
                                            <p:cond delay="0"/>
                                          </p:stCondLst>
                                        </p:cTn>
                                        <p:tgtEl>
                                          <p:spTgt spid="618500"/>
                                        </p:tgtEl>
                                        <p:attrNameLst>
                                          <p:attrName>style.visibility</p:attrName>
                                        </p:attrNameLst>
                                      </p:cBhvr>
                                      <p:to>
                                        <p:strVal val="visible"/>
                                      </p:to>
                                    </p:set>
                                    <p:animEffect transition="in" filter="blinds(horizontal)">
                                      <p:cBhvr>
                                        <p:cTn id="10" dur="500"/>
                                        <p:tgtEl>
                                          <p:spTgt spid="61850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18499"/>
                                        </p:tgtEl>
                                        <p:attrNameLst>
                                          <p:attrName>style.visibility</p:attrName>
                                        </p:attrNameLst>
                                      </p:cBhvr>
                                      <p:to>
                                        <p:strVal val="visible"/>
                                      </p:to>
                                    </p:set>
                                    <p:animEffect transition="in" filter="blinds(horizontal)">
                                      <p:cBhvr>
                                        <p:cTn id="15" dur="500"/>
                                        <p:tgtEl>
                                          <p:spTgt spid="618499"/>
                                        </p:tgtEl>
                                      </p:cBhvr>
                                    </p:animEffect>
                                  </p:childTnLst>
                                </p:cTn>
                              </p:par>
                              <p:par>
                                <p:cTn id="16" presetID="3" presetClass="entr" presetSubtype="10" fill="hold" nodeType="withEffect">
                                  <p:stCondLst>
                                    <p:cond delay="0"/>
                                  </p:stCondLst>
                                  <p:childTnLst>
                                    <p:set>
                                      <p:cBhvr>
                                        <p:cTn id="17" dur="1" fill="hold">
                                          <p:stCondLst>
                                            <p:cond delay="0"/>
                                          </p:stCondLst>
                                        </p:cTn>
                                        <p:tgtEl>
                                          <p:spTgt spid="618514"/>
                                        </p:tgtEl>
                                        <p:attrNameLst>
                                          <p:attrName>style.visibility</p:attrName>
                                        </p:attrNameLst>
                                      </p:cBhvr>
                                      <p:to>
                                        <p:strVal val="visible"/>
                                      </p:to>
                                    </p:set>
                                    <p:animEffect transition="in" filter="blinds(horizontal)">
                                      <p:cBhvr>
                                        <p:cTn id="18" dur="500"/>
                                        <p:tgtEl>
                                          <p:spTgt spid="6185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18515"/>
                                        </p:tgtEl>
                                        <p:attrNameLst>
                                          <p:attrName>style.visibility</p:attrName>
                                        </p:attrNameLst>
                                      </p:cBhvr>
                                      <p:to>
                                        <p:strVal val="visible"/>
                                      </p:to>
                                    </p:set>
                                    <p:animEffect transition="in" filter="blinds(horizontal)">
                                      <p:cBhvr>
                                        <p:cTn id="23" dur="500"/>
                                        <p:tgtEl>
                                          <p:spTgt spid="618515"/>
                                        </p:tgtEl>
                                      </p:cBhvr>
                                    </p:animEffect>
                                  </p:childTnLst>
                                </p:cTn>
                              </p:par>
                              <p:par>
                                <p:cTn id="24" presetID="3" presetClass="entr" presetSubtype="10" fill="hold" nodeType="withEffect">
                                  <p:stCondLst>
                                    <p:cond delay="0"/>
                                  </p:stCondLst>
                                  <p:childTnLst>
                                    <p:set>
                                      <p:cBhvr>
                                        <p:cTn id="25" dur="1" fill="hold">
                                          <p:stCondLst>
                                            <p:cond delay="0"/>
                                          </p:stCondLst>
                                        </p:cTn>
                                        <p:tgtEl>
                                          <p:spTgt spid="618516"/>
                                        </p:tgtEl>
                                        <p:attrNameLst>
                                          <p:attrName>style.visibility</p:attrName>
                                        </p:attrNameLst>
                                      </p:cBhvr>
                                      <p:to>
                                        <p:strVal val="visible"/>
                                      </p:to>
                                    </p:set>
                                    <p:animEffect transition="in" filter="blinds(horizontal)">
                                      <p:cBhvr>
                                        <p:cTn id="26" dur="500"/>
                                        <p:tgtEl>
                                          <p:spTgt spid="6185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618530"/>
                                        </p:tgtEl>
                                        <p:attrNameLst>
                                          <p:attrName>style.visibility</p:attrName>
                                        </p:attrNameLst>
                                      </p:cBhvr>
                                      <p:to>
                                        <p:strVal val="visible"/>
                                      </p:to>
                                    </p:set>
                                    <p:animEffect transition="in" filter="blinds(horizontal)">
                                      <p:cBhvr>
                                        <p:cTn id="39" dur="500"/>
                                        <p:tgtEl>
                                          <p:spTgt spid="618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99" grpId="0"/>
      <p:bldP spid="618513" grpId="0"/>
      <p:bldP spid="618515" grpId="0"/>
      <p:bldP spid="618530" grpId="0"/>
    </p:bldLst>
  </p:timing>
</p:sld>
</file>

<file path=ppt/theme/theme1.xml><?xml version="1.0" encoding="utf-8"?>
<a:theme xmlns:a="http://schemas.openxmlformats.org/drawingml/2006/main" name="B041">
  <a:themeElements>
    <a:clrScheme name="B0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041">
      <a:majorFont>
        <a:latin typeface="黑体"/>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Arial" pitchFamily="34" charset="0"/>
            <a:ea typeface="굴림" pitchFamily="34" charset="-127"/>
          </a:defRPr>
        </a:defPPr>
      </a:lstStyle>
    </a:spDef>
    <a:lnDef>
      <a:spPr bwMode="auto">
        <a:xfrm>
          <a:off x="0" y="0"/>
          <a:ext cx="1" cy="1"/>
        </a:xfrm>
        <a:custGeom>
          <a:avLst/>
          <a:gdLst/>
          <a:ahLst/>
          <a:cxnLst/>
          <a:rect l="0" t="0" r="0" b="0"/>
          <a:pathLst/>
        </a:custGeom>
        <a:solidFill>
          <a:schemeClr val="accent1"/>
        </a:solidFill>
        <a:ln w="28575" cap="flat" cmpd="sng" algn="ctr">
          <a:solidFill>
            <a:srgbClr val="0000F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ko-KR" altLang="en-US" sz="1800" b="0" i="0" u="none" strike="noStrike" cap="none" normalizeH="0" baseline="0" smtClean="0">
            <a:ln>
              <a:noFill/>
            </a:ln>
            <a:solidFill>
              <a:schemeClr val="tx1"/>
            </a:solidFill>
            <a:effectLst/>
            <a:latin typeface="Arial" pitchFamily="34" charset="0"/>
            <a:ea typeface="굴림" pitchFamily="34" charset="-127"/>
          </a:defRPr>
        </a:defPPr>
      </a:lstStyle>
    </a:lnDef>
  </a:objectDefaults>
  <a:extraClrSchemeLst>
    <a:extraClrScheme>
      <a:clrScheme name="B04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04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04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04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04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04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04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16030</TotalTime>
  <Words>6225</Words>
  <Application>Microsoft Office PowerPoint</Application>
  <PresentationFormat>全屏显示(4:3)</PresentationFormat>
  <Paragraphs>1208</Paragraphs>
  <Slides>187</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187</vt:i4>
      </vt:variant>
    </vt:vector>
  </HeadingPairs>
  <TitlesOfParts>
    <vt:vector size="202" baseType="lpstr">
      <vt:lpstr>Arial</vt:lpstr>
      <vt:lpstr>宋体</vt:lpstr>
      <vt:lpstr>Times New Roman</vt:lpstr>
      <vt:lpstr>Wingdings 2</vt:lpstr>
      <vt:lpstr>굴림</vt:lpstr>
      <vt:lpstr>Wingdings</vt:lpstr>
      <vt:lpstr>-윤체L</vt:lpstr>
      <vt:lpstr>华文细黑</vt:lpstr>
      <vt:lpstr>华文彩云</vt:lpstr>
      <vt:lpstr>Symbol</vt:lpstr>
      <vt:lpstr>黑体</vt:lpstr>
      <vt:lpstr>B041</vt:lpstr>
      <vt:lpstr>Equation</vt:lpstr>
      <vt:lpstr>Microsoft Draw 绘图</vt:lpstr>
      <vt:lpstr>公式</vt:lpstr>
      <vt:lpstr>   第三章 傅里叶变换 </vt:lpstr>
      <vt:lpstr>本章的主要内容：</vt:lpstr>
      <vt:lpstr>PowerPoint 演示文稿</vt:lpstr>
      <vt:lpstr>傅里叶分析发展史</vt:lpstr>
      <vt:lpstr>PowerPoint 演示文稿</vt:lpstr>
      <vt:lpstr>PowerPoint 演示文稿</vt:lpstr>
      <vt:lpstr>信号时频域关系图</vt:lpstr>
      <vt:lpstr>PowerPoint 演示文稿</vt:lpstr>
      <vt:lpstr>一、三角函数形式的傅里叶级数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（3）举例：周期对称方波信号的傅里叶级数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一、傅里叶变换（非周期信号）</vt:lpstr>
      <vt:lpstr>2.频谱密度的概念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一、抽样、抽样信号的概念</vt:lpstr>
      <vt:lpstr>二、实现抽样的原理及框图</vt:lpstr>
      <vt:lpstr>三、抽样后，提出的问题</vt:lpstr>
      <vt:lpstr>四、抽样方式</vt:lpstr>
      <vt:lpstr>五、时域抽样</vt:lpstr>
      <vt:lpstr>PowerPoint 演示文稿</vt:lpstr>
      <vt:lpstr>PowerPoint 演示文稿</vt:lpstr>
      <vt:lpstr>六、抽样脉冲序列的形状</vt:lpstr>
      <vt:lpstr>PowerPoint 演示文稿</vt:lpstr>
      <vt:lpstr>PowerPoint 演示文稿</vt:lpstr>
      <vt:lpstr>2.矩形脉冲抽样(自然抽样）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  结</vt:lpstr>
    </vt:vector>
  </TitlesOfParts>
  <Company>(주)윤디자인연구소</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art5</dc:creator>
  <cp:lastModifiedBy>微软用户</cp:lastModifiedBy>
  <cp:revision>270</cp:revision>
  <dcterms:created xsi:type="dcterms:W3CDTF">2001-07-24T02:41:22Z</dcterms:created>
  <dcterms:modified xsi:type="dcterms:W3CDTF">2016-11-07T07:29:50Z</dcterms:modified>
</cp:coreProperties>
</file>